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1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9CD-9D33-D447-9803-E1F6383BF45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885-CE5C-094F-99CD-64DEFC27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7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9CD-9D33-D447-9803-E1F6383BF45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885-CE5C-094F-99CD-64DEFC27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3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9CD-9D33-D447-9803-E1F6383BF45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885-CE5C-094F-99CD-64DEFC27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9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9CD-9D33-D447-9803-E1F6383BF45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885-CE5C-094F-99CD-64DEFC27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7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9CD-9D33-D447-9803-E1F6383BF45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885-CE5C-094F-99CD-64DEFC27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9CD-9D33-D447-9803-E1F6383BF45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885-CE5C-094F-99CD-64DEFC27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9CD-9D33-D447-9803-E1F6383BF45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885-CE5C-094F-99CD-64DEFC27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9CD-9D33-D447-9803-E1F6383BF45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885-CE5C-094F-99CD-64DEFC27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5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9CD-9D33-D447-9803-E1F6383BF45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885-CE5C-094F-99CD-64DEFC27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3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9CD-9D33-D447-9803-E1F6383BF45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885-CE5C-094F-99CD-64DEFC27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9CD-9D33-D447-9803-E1F6383BF45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0885-CE5C-094F-99CD-64DEFC27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49CD-9D33-D447-9803-E1F6383BF454}" type="datetimeFigureOut">
              <a:rPr lang="en-US" smtClean="0"/>
              <a:t>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70885-CE5C-094F-99CD-64DEFC279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7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/>
          <p:nvPr/>
        </p:nvSpPr>
        <p:spPr>
          <a:xfrm>
            <a:off x="417038" y="2435653"/>
            <a:ext cx="1943011" cy="6823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Drawer View</a:t>
            </a:r>
            <a:endParaRPr lang="en-US" dirty="0"/>
          </a:p>
        </p:txBody>
      </p:sp>
      <p:sp>
        <p:nvSpPr>
          <p:cNvPr id="5" name="Process 4"/>
          <p:cNvSpPr/>
          <p:nvPr/>
        </p:nvSpPr>
        <p:spPr>
          <a:xfrm>
            <a:off x="1138124" y="3449722"/>
            <a:ext cx="1943011" cy="6823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View</a:t>
            </a:r>
            <a:endParaRPr lang="en-US" dirty="0"/>
          </a:p>
        </p:txBody>
      </p:sp>
      <p:sp>
        <p:nvSpPr>
          <p:cNvPr id="8" name="Process 7"/>
          <p:cNvSpPr/>
          <p:nvPr/>
        </p:nvSpPr>
        <p:spPr>
          <a:xfrm>
            <a:off x="1138127" y="4136823"/>
            <a:ext cx="1943011" cy="6823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Picker View</a:t>
            </a:r>
          </a:p>
        </p:txBody>
      </p:sp>
      <p:cxnSp>
        <p:nvCxnSpPr>
          <p:cNvPr id="10" name="Elbow Connector 9"/>
          <p:cNvCxnSpPr>
            <a:endCxn id="5" idx="1"/>
          </p:cNvCxnSpPr>
          <p:nvPr/>
        </p:nvCxnSpPr>
        <p:spPr>
          <a:xfrm rot="16200000" flipH="1">
            <a:off x="554875" y="3207654"/>
            <a:ext cx="672887" cy="4936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554875" y="3880541"/>
            <a:ext cx="672887" cy="4936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554876" y="4567644"/>
            <a:ext cx="672887" cy="4936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554877" y="5250008"/>
            <a:ext cx="672887" cy="4936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cess 13"/>
          <p:cNvSpPr/>
          <p:nvPr/>
        </p:nvSpPr>
        <p:spPr>
          <a:xfrm>
            <a:off x="3982305" y="3449721"/>
            <a:ext cx="1943011" cy="6823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Quiz View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1138124" y="4819187"/>
            <a:ext cx="1943011" cy="6823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 Picker View</a:t>
            </a:r>
          </a:p>
        </p:txBody>
      </p:sp>
      <p:sp>
        <p:nvSpPr>
          <p:cNvPr id="7" name="Process 6"/>
          <p:cNvSpPr/>
          <p:nvPr/>
        </p:nvSpPr>
        <p:spPr>
          <a:xfrm>
            <a:off x="1138127" y="5515788"/>
            <a:ext cx="1943011" cy="6823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Stats View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3"/>
            <a:endCxn id="14" idx="1"/>
          </p:cNvCxnSpPr>
          <p:nvPr/>
        </p:nvCxnSpPr>
        <p:spPr>
          <a:xfrm flipV="1">
            <a:off x="3081135" y="3790903"/>
            <a:ext cx="9011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cess 16"/>
          <p:cNvSpPr/>
          <p:nvPr/>
        </p:nvSpPr>
        <p:spPr>
          <a:xfrm>
            <a:off x="4655250" y="4431411"/>
            <a:ext cx="1943011" cy="6823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Choice</a:t>
            </a:r>
            <a:endParaRPr lang="en-US" dirty="0"/>
          </a:p>
        </p:txBody>
      </p:sp>
      <p:sp>
        <p:nvSpPr>
          <p:cNvPr id="18" name="Process 17"/>
          <p:cNvSpPr/>
          <p:nvPr/>
        </p:nvSpPr>
        <p:spPr>
          <a:xfrm>
            <a:off x="4655253" y="5118512"/>
            <a:ext cx="1943011" cy="6823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Card</a:t>
            </a:r>
          </a:p>
        </p:txBody>
      </p:sp>
      <p:sp>
        <p:nvSpPr>
          <p:cNvPr id="19" name="Process 18"/>
          <p:cNvSpPr/>
          <p:nvPr/>
        </p:nvSpPr>
        <p:spPr>
          <a:xfrm>
            <a:off x="4655250" y="5800876"/>
            <a:ext cx="1943011" cy="6823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Matching Quiz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4090957" y="4222504"/>
            <a:ext cx="672887" cy="4936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4090957" y="4895391"/>
            <a:ext cx="672887" cy="4936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4090958" y="5582494"/>
            <a:ext cx="672887" cy="4936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rocess 24"/>
          <p:cNvSpPr/>
          <p:nvPr/>
        </p:nvSpPr>
        <p:spPr>
          <a:xfrm>
            <a:off x="417038" y="1479212"/>
            <a:ext cx="1943011" cy="6823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View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2"/>
            <a:endCxn id="4" idx="0"/>
          </p:cNvCxnSpPr>
          <p:nvPr/>
        </p:nvCxnSpPr>
        <p:spPr>
          <a:xfrm>
            <a:off x="1388544" y="2161576"/>
            <a:ext cx="0" cy="274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rocess 28"/>
          <p:cNvSpPr/>
          <p:nvPr/>
        </p:nvSpPr>
        <p:spPr>
          <a:xfrm>
            <a:off x="417038" y="492811"/>
            <a:ext cx="1943011" cy="6823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 Intro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2"/>
            <a:endCxn id="25" idx="0"/>
          </p:cNvCxnSpPr>
          <p:nvPr/>
        </p:nvCxnSpPr>
        <p:spPr>
          <a:xfrm>
            <a:off x="1388544" y="1175175"/>
            <a:ext cx="0" cy="304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0"/>
            <a:endCxn id="5" idx="0"/>
          </p:cNvCxnSpPr>
          <p:nvPr/>
        </p:nvCxnSpPr>
        <p:spPr>
          <a:xfrm rot="16200000" flipH="1" flipV="1">
            <a:off x="3531720" y="2027630"/>
            <a:ext cx="1" cy="2844181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01260" y="2895441"/>
            <a:ext cx="181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 or Finished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02611" y="5206803"/>
            <a:ext cx="77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Quiz</a:t>
            </a:r>
            <a:endParaRPr lang="en-US" dirty="0"/>
          </a:p>
        </p:txBody>
      </p:sp>
      <p:cxnSp>
        <p:nvCxnSpPr>
          <p:cNvPr id="41" name="Elbow Connector 40"/>
          <p:cNvCxnSpPr>
            <a:stCxn id="8" idx="3"/>
            <a:endCxn id="14" idx="1"/>
          </p:cNvCxnSpPr>
          <p:nvPr/>
        </p:nvCxnSpPr>
        <p:spPr>
          <a:xfrm flipV="1">
            <a:off x="3081138" y="3790903"/>
            <a:ext cx="901167" cy="6871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6" idx="3"/>
            <a:endCxn id="14" idx="1"/>
          </p:cNvCxnSpPr>
          <p:nvPr/>
        </p:nvCxnSpPr>
        <p:spPr>
          <a:xfrm flipV="1">
            <a:off x="3081135" y="3790903"/>
            <a:ext cx="901170" cy="13694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2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K</dc:creator>
  <cp:lastModifiedBy>R K</cp:lastModifiedBy>
  <cp:revision>2</cp:revision>
  <dcterms:created xsi:type="dcterms:W3CDTF">2013-05-11T20:13:21Z</dcterms:created>
  <dcterms:modified xsi:type="dcterms:W3CDTF">2013-05-11T20:28:48Z</dcterms:modified>
</cp:coreProperties>
</file>