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sldIdLst>
    <p:sldId id="260" r:id="rId2"/>
    <p:sldId id="262" r:id="rId3"/>
    <p:sldId id="267" r:id="rId4"/>
    <p:sldId id="263" r:id="rId5"/>
    <p:sldId id="264" r:id="rId6"/>
    <p:sldId id="265" r:id="rId7"/>
    <p:sldId id="266" r:id="rId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>
        <p:scale>
          <a:sx n="150" d="100"/>
          <a:sy n="150" d="100"/>
        </p:scale>
        <p:origin x="432" y="10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Outdoorobjekt, Luft, Stern enthält.&#10;&#10;Automatisch generierte Beschreibung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40544" r="42149" b="42655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27729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17.01.2021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17.01.2021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17.01.2021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17.01.2021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17.01.2021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17.01.2021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17.01.2021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17 January 2021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Name of  Institute, KIT Faculty, Service Unit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28771" y="1630046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The HAWC-Observatory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80675" y="2183130"/>
            <a:ext cx="8515675" cy="50990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/>
                </a:solidFill>
              </a:rPr>
              <a:t>H</a:t>
            </a:r>
            <a:r>
              <a:rPr lang="de-DE"/>
              <a:t>igh </a:t>
            </a:r>
            <a:r>
              <a:rPr lang="de-DE">
                <a:solidFill>
                  <a:schemeClr val="accent1"/>
                </a:solidFill>
              </a:rPr>
              <a:t>A</a:t>
            </a:r>
            <a:r>
              <a:rPr lang="de-DE"/>
              <a:t>ltitude </a:t>
            </a:r>
            <a:r>
              <a:rPr lang="de-DE">
                <a:solidFill>
                  <a:schemeClr val="accent1"/>
                </a:solidFill>
              </a:rPr>
              <a:t>W</a:t>
            </a:r>
            <a:r>
              <a:rPr lang="de-DE"/>
              <a:t>ater </a:t>
            </a:r>
            <a:r>
              <a:rPr lang="de-DE">
                <a:solidFill>
                  <a:schemeClr val="accent1"/>
                </a:solidFill>
              </a:rPr>
              <a:t>C</a:t>
            </a:r>
            <a:r>
              <a:rPr lang="de-DE"/>
              <a:t>herenkov Gamma-Ray Observatory </a:t>
            </a:r>
          </a:p>
          <a:p>
            <a:endParaRPr lang="de-DE" sz="100" b="0"/>
          </a:p>
          <a:p>
            <a:r>
              <a:rPr lang="de-DE" sz="800" b="0"/>
              <a:t> Talk by Paul Filip (presentee), Markus Roth (supervisor), Maximilian Stadelmaier (supervisor)</a:t>
            </a:r>
            <a:endParaRPr lang="de-DE" sz="800" b="0" dirty="0"/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/>
              <a:t>About the experiment</a:t>
            </a:r>
            <a:endParaRPr lang="de-DE" b="1" dirty="0"/>
          </a:p>
          <a:p>
            <a:pPr lvl="1"/>
            <a:r>
              <a:rPr lang="de-DE"/>
              <a:t>People &amp; Collaboration</a:t>
            </a:r>
          </a:p>
          <a:p>
            <a:pPr lvl="1"/>
            <a:r>
              <a:rPr lang="de-DE"/>
              <a:t>History &amp; Location</a:t>
            </a:r>
          </a:p>
          <a:p>
            <a:pPr lvl="1"/>
            <a:r>
              <a:rPr lang="de-DE"/>
              <a:t>Scientific goals</a:t>
            </a:r>
          </a:p>
          <a:p>
            <a:pPr marL="266771" lvl="1" indent="0">
              <a:buNone/>
            </a:pPr>
            <a:endParaRPr lang="de-DE" sz="900" dirty="0"/>
          </a:p>
          <a:p>
            <a:r>
              <a:rPr lang="de-DE" b="1"/>
              <a:t>Experimental setup</a:t>
            </a:r>
          </a:p>
          <a:p>
            <a:pPr marL="0" indent="0">
              <a:buNone/>
            </a:pPr>
            <a:endParaRPr lang="de-DE" sz="900" b="1" dirty="0"/>
          </a:p>
          <a:p>
            <a:r>
              <a:rPr lang="de-DE" b="1"/>
              <a:t>Result</a:t>
            </a:r>
            <a:r>
              <a:rPr lang="de-DE" b="1" dirty="0"/>
              <a:t>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17.01.2021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17.01.2021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52938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17.01.2021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232</Words>
  <Application>Microsoft Office PowerPoint</Application>
  <PresentationFormat>Benutzerdefiniert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Design1</vt:lpstr>
      <vt:lpstr>PowerPoint-Präsentation</vt:lpstr>
      <vt:lpstr>Outline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Paul Paul</cp:lastModifiedBy>
  <cp:revision>83</cp:revision>
  <dcterms:created xsi:type="dcterms:W3CDTF">2017-12-07T14:50:50Z</dcterms:created>
  <dcterms:modified xsi:type="dcterms:W3CDTF">2021-01-17T12:44:42Z</dcterms:modified>
</cp:coreProperties>
</file>