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8"/>
  </p:notesMasterIdLst>
  <p:sldIdLst>
    <p:sldId id="260" r:id="rId2"/>
    <p:sldId id="262" r:id="rId3"/>
    <p:sldId id="263" r:id="rId4"/>
    <p:sldId id="264" r:id="rId5"/>
    <p:sldId id="265" r:id="rId6"/>
    <p:sldId id="266" r:id="rId7"/>
  </p:sldIdLst>
  <p:sldSz cx="9144000" cy="5145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6807" autoAdjust="0"/>
  </p:normalViewPr>
  <p:slideViewPr>
    <p:cSldViewPr snapToGrid="0">
      <p:cViewPr>
        <p:scale>
          <a:sx n="150" d="100"/>
          <a:sy n="150" d="100"/>
        </p:scale>
        <p:origin x="432" y="108"/>
      </p:cViewPr>
      <p:guideLst>
        <p:guide orient="horz" pos="1620"/>
        <p:guide pos="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F02CA-77CB-4E54-B712-21E588799EE8}" type="datetimeFigureOut">
              <a:rPr lang="de-DE" smtClean="0"/>
              <a:t>17.01.2021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F729A-0AF0-4995-B32B-9504BC6896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0794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4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68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52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36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20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04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9988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72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draußen, Outdoorobjekt, Luft, Stern enthält.&#10;&#10;Automatisch generierte Beschreibung">
            <a:extLst>
              <a:ext uri="{FF2B5EF4-FFF2-40B4-BE49-F238E27FC236}">
                <a16:creationId xmlns:a16="http://schemas.microsoft.com/office/drawing/2014/main" id="{A69FA289-953F-455D-8A32-D9234FE1F6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5" t="40544" r="42149" b="42655"/>
          <a:stretch/>
        </p:blipFill>
        <p:spPr>
          <a:xfrm>
            <a:off x="160861" y="2689268"/>
            <a:ext cx="8822278" cy="1992310"/>
          </a:xfrm>
          <a:prstGeom prst="round2DiagRect">
            <a:avLst>
              <a:gd name="adj1" fmla="val 0"/>
              <a:gd name="adj2" fmla="val 27729"/>
            </a:avLst>
          </a:prstGeom>
          <a:ln w="88900" cap="sq">
            <a:solidFill>
              <a:srgbClr val="FFFFFF"/>
            </a:solidFill>
            <a:miter lim="800000"/>
          </a:ln>
          <a:effectLst/>
        </p:spPr>
      </p:pic>
      <p:sp>
        <p:nvSpPr>
          <p:cNvPr id="8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365443" y="1445896"/>
            <a:ext cx="8524557" cy="285114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600" b="1"/>
            </a:lvl1pPr>
            <a:lvl2pPr marL="355600" indent="0">
              <a:buFont typeface="Arial" panose="020B0604020202020204" pitchFamily="34" charset="0"/>
              <a:buNone/>
              <a:defRPr sz="2600" b="1"/>
            </a:lvl2pPr>
            <a:lvl3pPr marL="717550" indent="0">
              <a:buFont typeface="Arial" panose="020B0604020202020204" pitchFamily="34" charset="0"/>
              <a:buNone/>
              <a:defRPr sz="2600" b="1"/>
            </a:lvl3pPr>
            <a:lvl4pPr marL="1073150" indent="0">
              <a:buFont typeface="Arial" panose="020B0604020202020204" pitchFamily="34" charset="0"/>
              <a:buNone/>
              <a:defRPr sz="2600" b="1"/>
            </a:lvl4pPr>
            <a:lvl5pPr marL="1435100" indent="0">
              <a:buFont typeface="Arial" panose="020B0604020202020204" pitchFamily="34" charset="0"/>
              <a:buNone/>
              <a:defRPr sz="2600" b="1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endParaRPr lang="de-DE" dirty="0"/>
          </a:p>
        </p:txBody>
      </p:sp>
      <p:sp>
        <p:nvSpPr>
          <p:cNvPr id="9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380675" y="1979930"/>
            <a:ext cx="8515675" cy="509905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800" b="1" i="0" baseline="0"/>
            </a:lvl1pPr>
            <a:lvl2pPr marL="355600" indent="0">
              <a:buFont typeface="Arial" panose="020B0604020202020204" pitchFamily="34" charset="0"/>
              <a:buNone/>
              <a:defRPr sz="1800" b="1" i="0"/>
            </a:lvl2pPr>
            <a:lvl3pPr marL="717550" indent="0">
              <a:buFont typeface="Arial" panose="020B0604020202020204" pitchFamily="34" charset="0"/>
              <a:buNone/>
              <a:defRPr sz="1800" b="1" i="0"/>
            </a:lvl3pPr>
            <a:lvl4pPr marL="1073150" indent="0">
              <a:buFont typeface="Arial" panose="020B0604020202020204" pitchFamily="34" charset="0"/>
              <a:buNone/>
              <a:defRPr sz="1800" b="1" i="0"/>
            </a:lvl4pPr>
            <a:lvl5pPr marL="1435100" indent="0">
              <a:buFont typeface="Arial" panose="020B0604020202020204" pitchFamily="34" charset="0"/>
              <a:buNone/>
              <a:defRPr sz="1800" b="1" i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(</a:t>
            </a:r>
            <a:r>
              <a:rPr lang="en-US" dirty="0"/>
              <a:t>Also possible in two columns</a:t>
            </a:r>
            <a:r>
              <a:rPr lang="de-DE" dirty="0"/>
              <a:t>)</a:t>
            </a: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00" y="4895776"/>
            <a:ext cx="3606670" cy="126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825" noProof="0" dirty="0"/>
              <a:t>KIT – The Research University in the Helmholtz Association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318375" y="4826105"/>
            <a:ext cx="17272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600" b="1" dirty="0">
                <a:solidFill>
                  <a:schemeClr val="tx1"/>
                </a:solidFill>
              </a:rPr>
              <a:t>www.kit.edu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170E65B-29E8-4B34-8C2D-4A01E1FD96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00" y="360000"/>
            <a:ext cx="1621550" cy="75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24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EF9F2463-8150-4DAA-877D-A146C8C8C60A}" type="datetime1">
              <a:rPr lang="de-DE" smtClean="0"/>
              <a:t>17.01.2021</a:t>
            </a:fld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0272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1640" y="1188000"/>
            <a:ext cx="4882310" cy="3209146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 marL="1076612" indent="0">
              <a:buNone/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00051" y="1188001"/>
            <a:ext cx="3178969" cy="3209146"/>
          </a:xfrm>
        </p:spPr>
        <p:txBody>
          <a:bodyPr/>
          <a:lstStyle>
            <a:lvl1pPr marL="0" indent="0">
              <a:buNone/>
              <a:defRPr sz="1200"/>
            </a:lvl1pPr>
            <a:lvl2pPr marL="342991" indent="0">
              <a:buNone/>
              <a:defRPr sz="1050"/>
            </a:lvl2pPr>
            <a:lvl3pPr marL="685983" indent="0">
              <a:buNone/>
              <a:defRPr sz="900"/>
            </a:lvl3pPr>
            <a:lvl4pPr marL="1028974" indent="0">
              <a:buNone/>
              <a:defRPr sz="750"/>
            </a:lvl4pPr>
            <a:lvl5pPr marL="1371966" indent="0">
              <a:buNone/>
              <a:defRPr sz="750"/>
            </a:lvl5pPr>
            <a:lvl6pPr marL="1714957" indent="0">
              <a:buNone/>
              <a:defRPr sz="750"/>
            </a:lvl6pPr>
            <a:lvl7pPr marL="2057949" indent="0">
              <a:buNone/>
              <a:defRPr sz="750"/>
            </a:lvl7pPr>
            <a:lvl8pPr marL="2400940" indent="0">
              <a:buNone/>
              <a:defRPr sz="750"/>
            </a:lvl8pPr>
            <a:lvl9pPr marL="2743932" indent="0">
              <a:buNone/>
              <a:defRPr sz="750"/>
            </a:lvl9pPr>
          </a:lstStyle>
          <a:p>
            <a:pPr lvl="0"/>
            <a:r>
              <a:rPr lang="en-US" altLang="de-DE" dirty="0"/>
              <a:t>Click to add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224C4683-D191-47F3-8302-BB2B36B1C86A}" type="datetime1">
              <a:rPr lang="de-DE" smtClean="0"/>
              <a:t>17.01.2021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F47D9EC-E3C8-4173-84B3-DB5A91069C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020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43915" y="468662"/>
            <a:ext cx="5471285" cy="3112861"/>
          </a:xfrm>
        </p:spPr>
        <p:txBody>
          <a:bodyPr anchor="t"/>
          <a:lstStyle>
            <a:lvl1pPr marL="0" indent="0">
              <a:buNone/>
              <a:defRPr sz="2401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5E89BE91-4B1C-4025-AE57-60317864A3F3}" type="datetime1">
              <a:rPr lang="de-DE" smtClean="0"/>
              <a:t>17.01.2021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4D6481-F98B-45EE-B6D0-BF8C42A11F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3914" y="3628492"/>
            <a:ext cx="5468677" cy="42521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5119134-5DDA-43C1-B0D4-2BD9056B0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46522" y="4099062"/>
            <a:ext cx="5468677" cy="577364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91" indent="0">
              <a:buNone/>
              <a:defRPr sz="1050"/>
            </a:lvl2pPr>
            <a:lvl3pPr marL="685983" indent="0">
              <a:buNone/>
              <a:defRPr sz="900"/>
            </a:lvl3pPr>
            <a:lvl4pPr marL="1028974" indent="0">
              <a:buNone/>
              <a:defRPr sz="750"/>
            </a:lvl4pPr>
            <a:lvl5pPr marL="1371966" indent="0">
              <a:buNone/>
              <a:defRPr sz="750"/>
            </a:lvl5pPr>
            <a:lvl6pPr marL="1714957" indent="0">
              <a:buNone/>
              <a:defRPr sz="750"/>
            </a:lvl6pPr>
            <a:lvl7pPr marL="2057949" indent="0">
              <a:buNone/>
              <a:defRPr sz="750"/>
            </a:lvl7pPr>
            <a:lvl8pPr marL="2400940" indent="0">
              <a:buNone/>
              <a:defRPr sz="750"/>
            </a:lvl8pPr>
            <a:lvl9pPr marL="2743932" indent="0">
              <a:buNone/>
              <a:defRPr sz="750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1436743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00050" y="1068308"/>
            <a:ext cx="8343900" cy="3512663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3AD15D93-083F-4B89-951E-D5F35A1BBEC8}" type="datetime1">
              <a:rPr lang="de-DE" smtClean="0"/>
              <a:t>17.01.2021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A0AF9471-6F4B-417A-9B82-1D3AC42AE9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66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770387" y="273928"/>
            <a:ext cx="1971675" cy="4360224"/>
          </a:xfrm>
          <a:prstGeom prst="rect">
            <a:avLst/>
          </a:prstGeom>
        </p:spPr>
        <p:txBody>
          <a:bodyPr vert="eaVert"/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01940" y="273928"/>
            <a:ext cx="6225572" cy="436022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90C3E158-F33A-4782-AFB5-03A3FD6F0AB2}" type="datetime1">
              <a:rPr lang="de-DE" smtClean="0"/>
              <a:t>17.01.2021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2369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0050" y="1188000"/>
            <a:ext cx="8343900" cy="336589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sz="1600"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0A9BFA6A-9A63-4E2D-92C0-C77BFA750EDB}" type="datetime1">
              <a:rPr lang="de-DE" noProof="0" smtClean="0"/>
              <a:t>17.01.2021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696EC4-B4CF-4701-AD06-A8439D6D8E12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340BE303-A4F2-4BCB-AF82-DC9DDFB7C7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395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0050" y="1188000"/>
            <a:ext cx="4114800" cy="344615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188000"/>
            <a:ext cx="4114799" cy="344615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43A9179C-E631-47AA-B9CB-ABFD8F596650}" type="datetime1">
              <a:rPr lang="de-DE" smtClean="0"/>
              <a:t>17.01.2021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386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4655819" y="1188720"/>
            <a:ext cx="4100831" cy="3459481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master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0050" y="1188000"/>
            <a:ext cx="4114800" cy="344615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43A9179C-E631-47AA-B9CB-ABFD8F596650}" type="datetime1">
              <a:rPr lang="de-DE" smtClean="0"/>
              <a:t>17.01.2021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11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0050" y="1188000"/>
            <a:ext cx="4098132" cy="618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0050" y="1937441"/>
            <a:ext cx="4098132" cy="270623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818" y="1188000"/>
            <a:ext cx="4098132" cy="618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818" y="1937441"/>
            <a:ext cx="4098132" cy="270624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88C61DB6-D53F-456D-8864-56CE29C6E6BA}" type="datetime1">
              <a:rPr lang="de-DE" smtClean="0"/>
              <a:t>17.01.2021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445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4655819" y="1943101"/>
            <a:ext cx="4100831" cy="2705099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master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0050" y="1188000"/>
            <a:ext cx="4098132" cy="618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0050" y="1937441"/>
            <a:ext cx="4098132" cy="270623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818" y="1188000"/>
            <a:ext cx="4098132" cy="618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88C61DB6-D53F-456D-8864-56CE29C6E6BA}" type="datetime1">
              <a:rPr lang="de-DE" smtClean="0"/>
              <a:t>17.01.2021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4747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0A1BF2A7-198D-4BCD-8375-CAC66677F609}" type="datetime1">
              <a:rPr lang="de-DE" smtClean="0"/>
              <a:t>17.01.2021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328420"/>
            <a:ext cx="9144000" cy="3304540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en-US" dirty="0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969953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0A1BF2A7-198D-4BCD-8375-CAC66677F609}" type="datetime1">
              <a:rPr lang="de-DE" smtClean="0"/>
              <a:t>17.01.2021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2" name="Rechteck 1"/>
          <p:cNvSpPr/>
          <p:nvPr userDrawn="1"/>
        </p:nvSpPr>
        <p:spPr>
          <a:xfrm>
            <a:off x="0" y="4652492"/>
            <a:ext cx="9144000" cy="18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328419"/>
            <a:ext cx="9144000" cy="3419793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en-US" dirty="0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3671066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0A1BF2A7-198D-4BCD-8375-CAC66677F609}" type="datetime1">
              <a:rPr lang="de-DE" smtClean="0"/>
              <a:t>17.01.2021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164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00" y="1187341"/>
            <a:ext cx="8351999" cy="339363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altLang="de-DE" dirty="0"/>
              <a:t>Karlsruher Institute </a:t>
            </a:r>
            <a:r>
              <a:rPr lang="de-DE" altLang="de-DE" dirty="0" err="1"/>
              <a:t>for</a:t>
            </a:r>
            <a:r>
              <a:rPr lang="de-DE" altLang="de-DE" dirty="0"/>
              <a:t> Technology (KIT).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           </a:t>
            </a:r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107947" y="4741374"/>
            <a:ext cx="8928107" cy="745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fik 13">
            <a:extLst>
              <a:ext uri="{FF2B5EF4-FFF2-40B4-BE49-F238E27FC236}">
                <a16:creationId xmlns:a16="http://schemas.microsoft.com/office/drawing/2014/main" id="{49C6492B-9F9B-4588-8AB6-62DBF42A6EA9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31200"/>
            <a:ext cx="1079999" cy="500374"/>
          </a:xfrm>
          <a:prstGeom prst="rect">
            <a:avLst/>
          </a:prstGeom>
        </p:spPr>
      </p:pic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D440409C-9897-4940-8DB3-931E759C1E19}" type="datetime3">
              <a:rPr lang="en-US" smtClean="0"/>
              <a:pPr/>
              <a:t>17 January 2021</a:t>
            </a:fld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fld id="{61696EC4-B4CF-4701-AD06-A8439D6D8E1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4D87B36-D57F-487F-9086-156B2F77E750}"/>
              </a:ext>
            </a:extLst>
          </p:cNvPr>
          <p:cNvSpPr txBox="1">
            <a:spLocks/>
          </p:cNvSpPr>
          <p:nvPr userDrawn="1"/>
        </p:nvSpPr>
        <p:spPr>
          <a:xfrm>
            <a:off x="1700330" y="4748824"/>
            <a:ext cx="3681295" cy="39626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dirty="0"/>
              <a:t>Prof. Maria Mustermann - Title</a:t>
            </a:r>
          </a:p>
        </p:txBody>
      </p:sp>
      <p:sp>
        <p:nvSpPr>
          <p:cNvPr id="18" name="Fußzeilenplatzhalter 4">
            <a:extLst>
              <a:ext uri="{FF2B5EF4-FFF2-40B4-BE49-F238E27FC236}">
                <a16:creationId xmlns:a16="http://schemas.microsoft.com/office/drawing/2014/main" id="{AE6A56DB-B5EE-4225-952A-4A1FEE4F4716}"/>
              </a:ext>
            </a:extLst>
          </p:cNvPr>
          <p:cNvSpPr txBox="1">
            <a:spLocks/>
          </p:cNvSpPr>
          <p:nvPr userDrawn="1"/>
        </p:nvSpPr>
        <p:spPr>
          <a:xfrm>
            <a:off x="5505450" y="4748824"/>
            <a:ext cx="3245053" cy="39626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de-DE" sz="900" dirty="0"/>
              <a:t>Name of  Institute, KIT Faculty, Service Unit</a:t>
            </a:r>
          </a:p>
        </p:txBody>
      </p:sp>
    </p:spTree>
    <p:extLst>
      <p:ext uri="{BB962C8B-B14F-4D97-AF65-F5344CB8AC3E}">
        <p14:creationId xmlns:p14="http://schemas.microsoft.com/office/powerpoint/2010/main" val="3503340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7" r:id="rId3"/>
    <p:sldLayoutId id="2147483687" r:id="rId4"/>
    <p:sldLayoutId id="2147483678" r:id="rId5"/>
    <p:sldLayoutId id="2147483686" r:id="rId6"/>
    <p:sldLayoutId id="2147483688" r:id="rId7"/>
    <p:sldLayoutId id="2147483689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</p:sldLayoutIdLst>
  <p:hf hdr="0" ftr="0"/>
  <p:txStyles>
    <p:titleStyle>
      <a:lvl1pPr algn="l" defTabSz="685983" rtl="0" eaLnBrk="1" latinLnBrk="0" hangingPunct="1">
        <a:lnSpc>
          <a:spcPct val="90000"/>
        </a:lnSpc>
        <a:spcBef>
          <a:spcPct val="0"/>
        </a:spcBef>
        <a:buNone/>
        <a:defRPr lang="en-US" sz="2400" b="1" kern="1200" dirty="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03652" indent="-203652" algn="l" defTabSz="68598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17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70423" indent="-203652" algn="l" defTabSz="68598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17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7194" indent="-198888" algn="l" defTabSz="67407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17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8729" indent="-203652" algn="l" defTabSz="68598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17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75500" indent="-198888" algn="l" defTabSz="68598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17"/>
        </a:buBlip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453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44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436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427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00" userDrawn="1">
          <p15:clr>
            <a:srgbClr val="F26B43"/>
          </p15:clr>
        </p15:guide>
        <p15:guide id="3" orient="horz" pos="464" userDrawn="1">
          <p15:clr>
            <a:srgbClr val="F26B43"/>
          </p15:clr>
        </p15:guide>
        <p15:guide id="4" pos="4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>
          <a:xfrm>
            <a:off x="328771" y="1630046"/>
            <a:ext cx="8524557" cy="635634"/>
          </a:xfrm>
        </p:spPr>
        <p:txBody>
          <a:bodyPr>
            <a:normAutofit/>
          </a:bodyPr>
          <a:lstStyle/>
          <a:p>
            <a:r>
              <a:rPr lang="de-DE" sz="2800"/>
              <a:t>The HAWC-Observatory</a:t>
            </a:r>
            <a:endParaRPr lang="de-DE" sz="2800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80675" y="2183130"/>
            <a:ext cx="8515675" cy="509905"/>
          </a:xfrm>
        </p:spPr>
        <p:txBody>
          <a:bodyPr>
            <a:normAutofit/>
          </a:bodyPr>
          <a:lstStyle/>
          <a:p>
            <a:r>
              <a:rPr lang="de-DE">
                <a:solidFill>
                  <a:schemeClr val="accent1"/>
                </a:solidFill>
              </a:rPr>
              <a:t>H</a:t>
            </a:r>
            <a:r>
              <a:rPr lang="de-DE"/>
              <a:t>igh </a:t>
            </a:r>
            <a:r>
              <a:rPr lang="de-DE">
                <a:solidFill>
                  <a:schemeClr val="accent1"/>
                </a:solidFill>
              </a:rPr>
              <a:t>A</a:t>
            </a:r>
            <a:r>
              <a:rPr lang="de-DE"/>
              <a:t>ltitude </a:t>
            </a:r>
            <a:r>
              <a:rPr lang="de-DE">
                <a:solidFill>
                  <a:schemeClr val="accent1"/>
                </a:solidFill>
              </a:rPr>
              <a:t>W</a:t>
            </a:r>
            <a:r>
              <a:rPr lang="de-DE"/>
              <a:t>ater </a:t>
            </a:r>
            <a:r>
              <a:rPr lang="de-DE">
                <a:solidFill>
                  <a:schemeClr val="accent1"/>
                </a:solidFill>
              </a:rPr>
              <a:t>C</a:t>
            </a:r>
            <a:r>
              <a:rPr lang="de-DE"/>
              <a:t>herenkov Gamma-Ray Observatory </a:t>
            </a:r>
          </a:p>
          <a:p>
            <a:endParaRPr lang="de-DE" sz="100" b="0"/>
          </a:p>
          <a:p>
            <a:r>
              <a:rPr lang="de-DE" sz="800" b="0"/>
              <a:t> Talk by Paul Filip (presentee), Markus Roth (supervisor), Maximilian Stadelmaier (supervisor)</a:t>
            </a:r>
            <a:endParaRPr lang="de-DE" sz="800" b="0" dirty="0"/>
          </a:p>
        </p:txBody>
      </p:sp>
    </p:spTree>
    <p:extLst>
      <p:ext uri="{BB962C8B-B14F-4D97-AF65-F5344CB8AC3E}">
        <p14:creationId xmlns:p14="http://schemas.microsoft.com/office/powerpoint/2010/main" val="2952058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endParaRPr lang="de-DE" dirty="0"/>
          </a:p>
          <a:p>
            <a:pPr lvl="1"/>
            <a:r>
              <a:rPr lang="de-DE" dirty="0"/>
              <a:t>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 	</a:t>
            </a:r>
          </a:p>
          <a:p>
            <a:pPr lvl="2"/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sea</a:t>
            </a:r>
            <a:r>
              <a:rPr lang="de-DE" dirty="0"/>
              <a:t> </a:t>
            </a:r>
            <a:r>
              <a:rPr lang="de-DE" dirty="0" err="1"/>
              <a:t>takimata</a:t>
            </a:r>
            <a:r>
              <a:rPr lang="de-DE" dirty="0"/>
              <a:t> sanctus </a:t>
            </a:r>
            <a:r>
              <a:rPr lang="de-DE" dirty="0" err="1"/>
              <a:t>est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. </a:t>
            </a:r>
          </a:p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</a:p>
          <a:p>
            <a:r>
              <a:rPr lang="de-DE" dirty="0"/>
              <a:t>…</a:t>
            </a:r>
          </a:p>
          <a:p>
            <a:r>
              <a:rPr lang="de-DE" dirty="0"/>
              <a:t>…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17.01.2021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2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Sample </a:t>
            </a:r>
            <a:r>
              <a:rPr lang="de-DE" dirty="0" err="1"/>
              <a:t>headline</a:t>
            </a:r>
            <a:r>
              <a:rPr lang="de-DE" dirty="0"/>
              <a:t>: Arial 24pt </a:t>
            </a:r>
            <a:r>
              <a:rPr lang="de-DE" dirty="0" err="1"/>
              <a:t>bold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1272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: Arial 20pt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</a:p>
          <a:p>
            <a:r>
              <a:rPr lang="de-DE" dirty="0"/>
              <a:t>…</a:t>
            </a:r>
          </a:p>
          <a:p>
            <a:pPr lvl="1"/>
            <a:r>
              <a:rPr lang="de-DE" dirty="0"/>
              <a:t>…</a:t>
            </a:r>
          </a:p>
          <a:p>
            <a:pPr lvl="1"/>
            <a:r>
              <a:rPr lang="de-DE" dirty="0"/>
              <a:t>…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: Arial 20pt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</a:t>
            </a:r>
          </a:p>
          <a:p>
            <a:pPr marL="0" indent="0">
              <a:buNone/>
            </a:pPr>
            <a:r>
              <a:rPr lang="de-DE" dirty="0"/>
              <a:t>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.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17.01.2021</a:t>
            </a:fld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3</a:t>
            </a:fld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Sample </a:t>
            </a:r>
            <a:r>
              <a:rPr lang="de-DE" dirty="0" err="1"/>
              <a:t>headline</a:t>
            </a:r>
            <a:r>
              <a:rPr lang="de-DE" dirty="0"/>
              <a:t>: Arial 24pt </a:t>
            </a:r>
            <a:r>
              <a:rPr lang="de-DE" dirty="0" err="1"/>
              <a:t>bold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0946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: Arial 20pt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</a:p>
          <a:p>
            <a:r>
              <a:rPr lang="de-DE" dirty="0"/>
              <a:t>…</a:t>
            </a:r>
          </a:p>
          <a:p>
            <a:pPr lvl="1"/>
            <a:r>
              <a:rPr lang="de-DE" dirty="0"/>
              <a:t>…</a:t>
            </a:r>
          </a:p>
          <a:p>
            <a:pPr lvl="1"/>
            <a:r>
              <a:rPr lang="de-DE" dirty="0"/>
              <a:t>…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: Arial 20pt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17.01.2021</a:t>
            </a:fld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4</a:t>
            </a:fld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Sample </a:t>
            </a:r>
            <a:r>
              <a:rPr lang="de-DE" dirty="0" err="1"/>
              <a:t>headline</a:t>
            </a:r>
            <a:r>
              <a:rPr lang="de-DE" dirty="0"/>
              <a:t>: Arial 24pt </a:t>
            </a:r>
            <a:r>
              <a:rPr lang="de-DE" dirty="0" err="1"/>
              <a:t>bold</a:t>
            </a:r>
            <a:endParaRPr lang="de-DE" dirty="0"/>
          </a:p>
        </p:txBody>
      </p:sp>
      <p:pic>
        <p:nvPicPr>
          <p:cNvPr id="11" name="Bildplatzhalter 10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44" r="15090"/>
          <a:stretch/>
        </p:blipFill>
        <p:spPr/>
      </p:pic>
    </p:spTree>
    <p:extLst>
      <p:ext uri="{BB962C8B-B14F-4D97-AF65-F5344CB8AC3E}">
        <p14:creationId xmlns:p14="http://schemas.microsoft.com/office/powerpoint/2010/main" val="3529388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17.01.2021</a:t>
            </a:fld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5</a:t>
            </a:fld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Sample </a:t>
            </a:r>
            <a:r>
              <a:rPr lang="de-DE" dirty="0" err="1"/>
              <a:t>headline</a:t>
            </a:r>
            <a:r>
              <a:rPr lang="de-DE" dirty="0"/>
              <a:t>: Arial 24pt </a:t>
            </a:r>
            <a:r>
              <a:rPr lang="de-DE" dirty="0" err="1"/>
              <a:t>bold</a:t>
            </a:r>
            <a:endParaRPr lang="de-DE" dirty="0"/>
          </a:p>
        </p:txBody>
      </p:sp>
      <p:pic>
        <p:nvPicPr>
          <p:cNvPr id="8" name="Bildplatzhalter 7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2" b="45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267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17.01.2021</a:t>
            </a:fld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6</a:t>
            </a:fld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Sample </a:t>
            </a:r>
            <a:r>
              <a:rPr lang="de-DE" dirty="0" err="1"/>
              <a:t>headline</a:t>
            </a:r>
            <a:r>
              <a:rPr lang="de-DE" dirty="0"/>
              <a:t>: Arial 24pt </a:t>
            </a:r>
            <a:r>
              <a:rPr lang="de-DE" dirty="0" err="1"/>
              <a:t>bold</a:t>
            </a:r>
            <a:endParaRPr lang="de-DE" dirty="0"/>
          </a:p>
        </p:txBody>
      </p:sp>
      <p:pic>
        <p:nvPicPr>
          <p:cNvPr id="8" name="Bildplatzhalter 7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" r="125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72928253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1">
  <a:themeElements>
    <a:clrScheme name="KIT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009682"/>
      </a:accent1>
      <a:accent2>
        <a:srgbClr val="4664AA"/>
      </a:accent2>
      <a:accent3>
        <a:srgbClr val="D9D9D9"/>
      </a:accent3>
      <a:accent4>
        <a:srgbClr val="4CB5A7"/>
      </a:accent4>
      <a:accent5>
        <a:srgbClr val="7D92C3"/>
      </a:accent5>
      <a:accent6>
        <a:srgbClr val="7FCAC0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D385F135-4BB1-4144-883F-BD663B3FA4BF}" vid="{9BD07EEE-6672-4655-8F7E-3FE0E154673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Design1</Template>
  <TotalTime>0</TotalTime>
  <Words>215</Words>
  <Application>Microsoft Office PowerPoint</Application>
  <PresentationFormat>Benutzerdefiniert</PresentationFormat>
  <Paragraphs>39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9" baseType="lpstr">
      <vt:lpstr>Arial</vt:lpstr>
      <vt:lpstr>Calibri</vt:lpstr>
      <vt:lpstr>Design1</vt:lpstr>
      <vt:lpstr>PowerPoint-Präsentation</vt:lpstr>
      <vt:lpstr>Sample headline: Arial 24pt bold</vt:lpstr>
      <vt:lpstr>Sample headline: Arial 24pt bold</vt:lpstr>
      <vt:lpstr>Sample headline: Arial 24pt bold</vt:lpstr>
      <vt:lpstr>Sample headline: Arial 24pt bold</vt:lpstr>
      <vt:lpstr>Sample headline: Arial 24pt bold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Franzi</dc:creator>
  <cp:lastModifiedBy>Paul Paul</cp:lastModifiedBy>
  <cp:revision>81</cp:revision>
  <dcterms:created xsi:type="dcterms:W3CDTF">2017-12-07T14:50:50Z</dcterms:created>
  <dcterms:modified xsi:type="dcterms:W3CDTF">2021-01-17T12:33:20Z</dcterms:modified>
</cp:coreProperties>
</file>