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4"/>
  </p:notesMasterIdLst>
  <p:sldIdLst>
    <p:sldId id="260" r:id="rId2"/>
    <p:sldId id="262" r:id="rId3"/>
    <p:sldId id="361" r:id="rId4"/>
    <p:sldId id="351" r:id="rId5"/>
    <p:sldId id="324" r:id="rId6"/>
    <p:sldId id="352" r:id="rId7"/>
    <p:sldId id="353" r:id="rId8"/>
    <p:sldId id="354" r:id="rId9"/>
    <p:sldId id="355" r:id="rId10"/>
    <p:sldId id="356" r:id="rId11"/>
    <p:sldId id="333" r:id="rId12"/>
    <p:sldId id="357" r:id="rId13"/>
    <p:sldId id="358" r:id="rId14"/>
    <p:sldId id="359" r:id="rId15"/>
    <p:sldId id="360" r:id="rId16"/>
    <p:sldId id="299" r:id="rId17"/>
    <p:sldId id="295" r:id="rId18"/>
    <p:sldId id="285" r:id="rId19"/>
    <p:sldId id="263" r:id="rId20"/>
    <p:sldId id="277" r:id="rId21"/>
    <p:sldId id="265" r:id="rId22"/>
    <p:sldId id="266" r:id="rId23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F78"/>
    <a:srgbClr val="D8D9A9"/>
    <a:srgbClr val="C00000"/>
    <a:srgbClr val="FFFFFF"/>
    <a:srgbClr val="A52929"/>
    <a:srgbClr val="FFA000"/>
    <a:srgbClr val="007162"/>
    <a:srgbClr val="1C1C1C"/>
    <a:srgbClr val="287E10"/>
    <a:srgbClr val="3C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>
        <p:scale>
          <a:sx n="150" d="100"/>
          <a:sy n="150" d="100"/>
        </p:scale>
        <p:origin x="456" y="444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8-25T09:13:52.0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15445 3383 0,'0'16'156,"0"0"-141,0 0-15,0 1 16,0 30 0,-16-13-1,16-3 1,0 2 0,0-1-1,-16 1 16,16-17-15,-15 16 0,15-15-16,0-1 15,0 16 1,0 17 0,-18-16-1,18-1 1,0 0-1,0 1 1,0-1 0,0 1-1,0-1 1,0 1 0,0-1-1,0-15 16,0 15-15,0 0 0,0-15-1,0 15 1,0 1 0,0-1-1,0-17 1,0 19-1,0-3 1,0 2 0,0-1-1,0 1 1,0-1 0,0 17-1,0-17 16,0-15-15,0 15 0,0 0-1,0 1 1,0-17 0,0 0-1,0 17 1,0-17-1,0 0 1,0 17 0,0-17-1,0 0 1,0 17 0,0-17-1,0 16 16,0 1-15,0-1 0,0 1-1,0 16 1,0-17 0,0 17-1,0-18 1,0 2-1,0-1 1,0 1 0,-16-1-1,16 0 1,0 1 0,0-17-1,0 0 16,0 1-31,0-1 16,0 16 0,0 1-1,0 16 1,0-17 0,0 0-1,0 1 1,0 16-1,0-33 1,0 33 0,0-33-1,0 16 1,0 1 0,0 14-1,0-13 16,0 15-15,0-18 0,0 18-1,0-17 1,0 1 0,0-1-1,0-16 1,0 17-1,0-1 1,0-15-16,0 15 16,0 0-1,0 17 1,0-33 0,0 17-1,-15-1 16,15-15-15,0-1 0,0 0-1,0 16 1,0-15 0,0-1-1,0 16 1,0 1-1,0-1 1,0 1 0,0-2-1,0 3 1,0-19 0,0 1-1,0 17 16,0-1-15,0-16 0,-16 17-1,16-17 1,0 17 0,0-17-1,0 0 1,0 16-1,0-15 1,0-1 0,0 16-1,0-15 1,0 15 0,0 1-1,0-17 16,0 33-15,0-17 0,0 0-1,0 17 1,-18 0 0,18 0-1,0-17 1,0-1-1,0 3 1,0-19-16,0 1 16,0 17-1,0-17 1,0 18 0,0-19-1,0 1 16,0 0-15,0 1 0,0-1-1,0 0 1,0 0 0,0 17-1,-15-1 1,15-16-1,0 33 1,0-33 0,0 33-1,0-33 1,-16 17 0,16-1-1,0-16 16,0 17-15,0-17 0,0 0-1,0 1 1,0-1 0,0 0-1,0 0 1,0 1-1,-16 15 1,16-16 0,0 0 15,0 1 156,0-1-171,0 0 0,0-1 15,0 3-15,0-2-16,0-1 15,0 1 32,0 2 0,0-2-16,0-1-15,0 1 62,0 0-31,0 1-32</inkml:trace>
  <inkml:trace contextRef="#ctx0" brushRef="#br0" timeOffset="3854.9">15284 8522 0,'16'0'110,"-1"0"-95,3 0 1,-2 0-16,-1 0 15,34 0 1,16 0 0,16 0-1,16 0 1,-15 0 0,-66 0-16,65 0 15,-16 0 1,0 0-1,-16 0 1,15 0 0,0 0-1,1 0 1,18 0 0,-3 0-1,-15 0 16,0-17-15,-1 17 0,1 0-1,0 0 1,0 0 0,0 0-1,0 0 1,0 0-1,0 0 1,-1 0 0,17 17-1,-16-17 1,16 0 0,0 0 15,-16 0-16,0 0 1,-16 16 0,0-16-1,-17 0 1,33 0 0,16 0-1,-17 0 1,1 0-1,0 0 1,32 0 0,-15 0-1,-1 0 1,32 0 0,-15 16-1,-17-16 16,15 0-15,-13 0 0,29 0-1,-14 0 1,-1 0 0,0 0-1,17 0 1,-17 0-1,1 0 1,-82 0-16,64 0 16,1 0-1,1 0 1,-1 0 0,0 0-1,0 0 16,17 0-15,-17 0 0,0 0-1,-65 0-15,64 0 16,1 0 0,1 0-1,-1 0 1,-16 0-1,0 0 1,-49 0-16,49 0 16,16 0-1,0 0 1,0 0 0,-16 0-1,-1 0 16,1 0-15,0 0 0,0 0-1,-49 0-15,49 0 16,16 0 0,0 0-1,1 0 1,15 0-1,-32 0 1,-49 0-16,49 0 16,15 0-1,2 0 1,-1 0 0,16 0-1,0 0 16,-15 0-15,-17 0 0,16 0-1,-16 0 1,16 0 0,-1 0-1,1 16 1,-16-16-1,0 0 1,16 0 0,0 17-1,1-17 1,15 0 0,-32 0-1,-49 0 1,49 0-1,31 0 1,-14 0 0,-17 16-1,16-16 1,-16 0 0,0 0-1,0 0 1,-1 0-1,18 16 1,-1-16 0,-32 0-1,-33 0-15,31 0 16,2 0 0,0 0-1,1 0 16,13 16-15,-14-16 0,-16 0-1,32 0 1,-33 0 0,-16 0-16,17 17 15,15-17 1,-15 0-1,16 0 1,-17 0 0,-16 0-1,17 0 1,-1 0 0,1 0 15,-1 0-16,-16 0 1,1 0 0,-1 0-1,0 0 1,17 16 0,-17-16-16,-1 0 15,19 0 1,-3 0-1,18 0 1,-17 0 0,1 0-1,-17 0 1,16 0 0,1 0-1,-17 0 16,0 0-15,17 0 15,-17 0-15,0 0 0,0 0-1,1 0 16,-1 0-15,0 0 78,0 0-79,1 0 1,-1 0 15,-16-16-15,16 16 0,0 0-1,1 0 1,-1 0-1,-16-17 1,16 17 0,17 0-1</inkml:trace>
  <inkml:trace contextRef="#ctx0" brushRef="#br0" timeOffset="5811.45">25628 8489 0,'16'0'110,"1"0"-110,-1 0 15,0 0 1,17 0-16,-1 16 31,1 1-15,-17-17-1,32 16 1,-15-16 0,-1 16-1,-15-16 1,-1 0-1,0 0 1,-16 16 0,33-16-1,-17 0 17,-16 17-32,16-17 15,-1 0 16,1 0-15,2 0 0,-3 0-1,-15 16 1,-15-16 203,15 16-219,-18-16 15,2 0 1,16 16 0,-15-16-1,-1 0 1,16 17-16,-16-17 31,-2 16-15,3-16-1,-1 0 1,0 16 0,-1-16-1,1 16 16,0 1-15,0-17 0,-17 16-1,17-16 1,0 0 0,16 16-1,-16-16 1,-1 0-1,17 16 32,-16-16-47,0 0 78,16 16-78,0 1 32,-16-17-32,-1 0 78</inkml:trace>
  <inkml:trace contextRef="#ctx0" brushRef="#br0" timeOffset="8246.92">15187 3464 0,'16'0'110,"0"0"-95,0 0 1,-16-16 0,17 16-16,-1 0 15,0-33 1,0 33 0,-1-16-1,3 0 16,-18 0-15,16-1 0,-16 1-1,15 16 1,-15-16 0,16 0-1,2-1 1,-18 1-1,15 16 1,-15-16 0,16-17-1,0 33 1,-16-16 0,18 0-1,-3 16 16,-15-16-31,0 0 16,16 16 0,-16-17-1,16 1 17,1 16 139,-1 0-139,-16 16-17,0 17 1,16-1 0,0 17-1,-16-17 1,16-32-16,1 33 15,-17-1 1,16 1 0,-16-17-1,0 0 17,0 17-17,0-17 16,16 0-15,-16-1-16,0 3 16,0-2-1,0-1 1,0 1 15</inkml:trace>
  <inkml:trace contextRef="#ctx0" brushRef="#br0" timeOffset="13570.9">14927 7485 0,'-16'0'140,"-1"0"-109,17-16-15,-16 16-16,0 0 31,16-17-31,-16 17 32,-1 0-17,1 0 1,0 0-1,16-16 17,-16 16-17,0 0 17,-1 0-17,1 0 16,16-16 1,-16 16-32,0 0 31,-1 0 0,1 0-15,16-16 31,-16 16-47,0 0 15,16-17 17,-17 17-17,1 0 1,0 0 15,1 0 16,15-16-31,-16 16-1,-2 0 1,3 0 31,15-16-47,-16 16 31,0 0 0,-1 0-15,17-16-1,-16 16 1,16-17 0,-16 17-1,0 0 1,-1-16 0,1 16 15,0 0-16,0 0 1,16-16 0,-17 16-1,1 0 1,0 0 15,16-16-15,-16 16 15,0 0-15,16-16-1,-17 16 1,1 0 0,0 0 30,16-17-30,-16 17 0,-1 0-1,1 0 1,16-16 15,-16 16-15,0 0 15,-1 0-15,17-16-1,-16 16 1,16-16 46,-16 16-62,0 0 63,-1 0-47,34 0 140,-17-17-141,16 17 1,0 0 0,0 0-1,1 0 1,-1-16 0,0 16-1,0 0 1,1 0-16,-1-16 15,0 0 1,0 16 0,17 0-1,-17 0 1,-16-17 0,16 17 15,17 0-16,-17 0 1,0 0 0,17-16-1,-1 16 17,-16 0-17,1 0-15,-1 0 16,0-16-1,-1 16 1,3-16 0,-2 16-1,-1 0 1,1 0 0,0 0 15,1-17 0,-1 17-15,0 0-1,0 0 1,1 0 0,-1 0-1,-16-16 1,16 16-1,0 0 1,1 0 0,-1 0-1,0 0 1,0-16 0,0 16-1,-16-16 16,17 16-15,-1 0 0,0 0 15,0-16-15,1 16 15,-1 0 16,-16-17 15</inkml:trace>
  <inkml:trace contextRef="#ctx0" brushRef="#br0" timeOffset="15204.9">14716 7095 0,'-16'0'234,"16"16"-234,0 1 16,0-1-16,-17 0 15,1 17 16,16-1-15,0-16 0,-16 1-1,16-1 1,0 0 46,0 0-15,0 0-15,0 1-17,0-1 1,0 0-1,0 0 17,0 1-17,0-1 1</inkml:trace>
  <inkml:trace contextRef="#ctx0" brushRef="#br0" timeOffset="17790.68">14537 6593 0,'-15'0'109,"15"16"-93,0 0-1,-16-16-15,16 17 16,-16-17 15,16 32-31,-17-32 16,17 16 0,0 1-1,0 15 16,0-17-15,0 3 0,0-2-1,0-1 1,0 1 0,0 0-1,0 1 1,0-1-1,17 0 1,-1-16 0,-16 16-1,16-16 1,-16 17 0,15-17-1,3 16 16,-2-16-15,-1 0 15,1 0-15,0 0 0,1 0-1,-1 0 1,0 0-1,0 0 1,1 0 0,-1 0-1,0 0 17,0 0-17,1 0 1,-1 0 15,0 0-15,0 0 15,0 0-31,-16-16 31,17 16-31,-1 0 31,-16-17-31,16 17 16,0 0 0,-16-16-1,17 16 1,-17-16 0,16 0-1,0-1 16,0 1-15,1-15 0,-17 15-1,16-2 1,0-13 0,0 15-1,-16-1 1,0-15-1,17 16 1,-17-1 0,0 1 15,0 0-15,-17 16-1,1-16 16,0-1-15,0 17 0,16-16-1,-33 16 1,33-16 0,-16 16-1,0 0 1,-1-16-1,1 16 1,0 0 47</inkml:trace>
  <inkml:trace contextRef="#ctx0" brushRef="#br0" timeOffset="20476.91">14602 6073 0,'-16'0'0,"1"0"47,15 17-31,0-1 0,-16-16-1,16 16 1,0 0-1,0 1 1,0-1 0,0 0-1,0 0 1,0 1 15,0-1 0,16-16 1,-16 16-32,0 0 31,0 1 0,15-17-15,-15 16-1,16-16 1,-16 16 0,16 0-1,1-16 32,-1 0-31,-16 16-1,16-16 1,0 0 0,1 0-1,-1 0 1,0 0 0,0 0 15,1 0-16,-1 0 1,0 0 15,0 0 1,0 0-17,-16-16 16,17 16-15,-17-16 0,16 16-1,0 0 17,-16-16-32,16 16 15,-16-16 1,17 16-1,-17-17 1,0 1 0,16 16-1,-16-16 1,0 0 15,16 16 0,-16-17-15,0 1 0,0 0-1,16 16 32,-16-16-47,0-1 31,0 1-15,17 16 0,-17-16-16,0 0 31,16-1 0,-16 1-31,0 0 31,0 0 16,0 1 31,0-3-62,-16 18 47,16-16-48,-17 16 1,1 0-1,0 0 17,0 0 61,16-15 32,16 15-109</inkml:trace>
  <inkml:trace contextRef="#ctx0" brushRef="#br0" timeOffset="22507.03">14992 5734 0</inkml:trace>
  <inkml:trace contextRef="#ctx0" brushRef="#br0" timeOffset="28092.78">17148 9186 0,'16'0'94,"0"0"-63,-16-15-31,17 15 15,15-32 1,-16 15 0,1-15-1,-1-1 1,0 17 0,0 0-1,-16-17 16,16 33-15,-16-16 0,0 0-1,0 0 1,17 0 0,-17-1-1,16 17 1,-16-16-1,0 0 17,0 0-17,16 16 1,-16-17-16,0 1 31,0 0 32,16 16 249,-16 16-296,0 0-1,0 1 17,0-1-32,0 0 15,17 17 1,-17-17-16,0 0 16,0 0 15,0 17-16,16-17 1,-16 0 0,0 0 15,0 1-15,0-1-1,0 0 1,0 0-1,0 1 1,0-1 0,0 0-1,0-1 1,0 3 0,0-2 15,0 0-16,0-1 1,0 1 0,0 2-1,0 13 1,0-15-16,16 1 16,-16-1-1,0 0 1,0 17 15,16-17-15,-16 0-1,0 0 1,0 0 0,0 1-1,0-1 16,0 0-15,0 0-16,17-16 16,-17 17-1,0-1 1,0 16 0,0-15-1,0 15 1,0-16-1,0 1 1,16-17 0,-16 16-1,0 0 17,0 0-17</inkml:trace>
  <inkml:trace contextRef="#ctx0" brushRef="#br0" timeOffset="29250.81">17846 9316 0,'15'0'94,"1"0"-63,2 0-15,-3 0-1,34 0 1,-17-16-1,1 16 1,-17 0 0,0 0-1,0 0 17,0 0-32,1 0 46,-1 0-30,0 0 0,0 0-1,1 0 32,-1 0-31</inkml:trace>
  <inkml:trace contextRef="#ctx0" brushRef="#br0" timeOffset="31254.32">18883 8976 0,'0'16'63,"0"1"-63,0-1 0,0 0 16,0 33-1,0 0 1,16-2-1,-16-13 1,16-3 0,1-31-16,-17 34 15,0 13 1,16-30 0,-16 31 15,0-31-16,0 15 1,0 0 0,0-15-1,0 15 1,0-16 0,0 1-1,0 15 1,0-16-1,0 17 1,0-17 0,0 0 93,0 1-46,0-1-32,0 0 31,0 0-30</inkml:trace>
  <inkml:trace contextRef="#ctx0" brushRef="#br0" timeOffset="32839.53">18575 8992 0,'17'-16'78,"-1"16"-62,0 0 0,-1 0 15,34 0-16,-15 0 1,-3 0 0,18 0-1,-17 0 1,-16-16 0,17 16-1,-17 0 1,17 0-1,-17 0 1,0 0 0,0 0-1,17 0 1,-17 0 0,16 0-1,-15 0 16,-1 0-15,0 0-16,0 0 16,1-16-1,-1 16 1,0 0 0,0 0 15,1 0-16,-1 0 1,0 0 15</inkml:trace>
  <inkml:trace contextRef="#ctx0" brushRef="#br0" timeOffset="34797.1">19500 9009 0,'0'16'94,"0"0"-79,0 0-15,0 1 16,0-1-1,0 33 1,0-2 0,15-13-1,1 13 1,-16 2 0,0-16-1,18-1 1,-18-16-1,15 17 1,-15-17 0,0 0-1,0 0 17,0 1-1,0-1-16,0 0 1,0 0 0,0 1-1,0 15 1,0-16 0,0 1-1,0-1 1,0 0-1,0 0 267,0 1-220,0-1-31,0 0 32,0 0-32,0 0 16</inkml:trace>
  <inkml:trace contextRef="#ctx0" brushRef="#br0" timeOffset="36517.89">19419 9009 0,'0'-17'31,"16"17"-16,15 0 1,-13-16 0,-2 16-16,-1 0 15,1 0 1,17-16 0,-1 16-1,-16 0 1,17 0-1,-1 0 1,-15-16 0,-1 16-1,0 0 1,17 0 0,-17 0 15,16 0-16,-16 16 17,1-16-17,-17 16 1,0 0 0,16 1-1,0 15 1,-16 1-1,0-17 1,0 0 0,0 0-1,0 1 1,0-1 0,0 0-1,0-1 16,0 3-15,0-2 0,-16-16-1,16 16 1,0-1 0,-16-15 30,16 16-30,-17-16-16,1 0 16,16 18-1,-16-18 1,0 0 0,0 0-1,-1 0 16,1 15-15,0-15 0,0 16-1,-1-16 1,1 0 0,0 0-1,0 0 16,16 16-15,-17-16 0,1 0 15</inkml:trace>
  <inkml:trace contextRef="#ctx0" brushRef="#br0" timeOffset="38618.9">20083 8960 0,'16'0'31,"-16"16"16,0 0-47,17-16 15,-17 17-15,16-1 16,-16 16 0,0-15-16,0-1 31,16 16-16,-16-15 1,0 15 0,0 1-1,0-17 1,0 15 0,0-15-1,0 33 1,0-33-1,0 17 1,0-1 0,0-15-1,0 15 1,0-16 0,0 0 15,0 1 0,0-1-15,0 0-1,0 0 17,0 1-17,0-1 16,0 0 32,0 0 31,0 1-79,0-1 1,0 0-16,0 0 141,0 1-48,0-1-77,0 0 62,0 0-15,0 0-17</inkml:trace>
  <inkml:trace contextRef="#ctx0" brushRef="#br0" timeOffset="41309.89">20067 8960 0,'16'0'62,"0"0"-46,-16-16-16,17 16 15,-1 0 1,0 0 0,0 0-1,1 0 16,15 0-15,-16 0 0,1 0-1,-1 0 1,0 0 0,-1 0-1,1 0 1,17 0-1,-17 16 1,0 0 0,1 0-1,-1-16 1,-16 17 0,16 15-1,-16 1 16,16 15-15,-16-15 0,17 16-1,-17-33 1,0 0 0,0-1-1,0 1 1,0 2-1,0-3 1,0 1 0,0 0-1,0 1 1,0-1 15,0 0 0,-17-16-15,-15 16 0,-1-16-1,17 17 1,0-17 0,1 0-1,-3 0 1,2 0-1,1 0 1,-1 0 0,0 16-1,-1-16 1,1 0 46,0 0 1,16 16-47,-16-16 15,16 16 203,16-16-218,0 0-16,0 16 15,1-16 1,-1 17 0,0-17-1,-1 0 1,-15 16 0,16 0 15,2-16-16,-3 16 1,1-16 0,-16 17-1,16-17 1,1 0 0,-1 16-1,-16 0 1,16-16-1,0 16 1,1 1 0,-1 15-1,-16-16 17,0 1-17,16-17-15,0 32 31,-16-16-15,0 0 0,17-16-1,-1 0 17,-16 17-32,0-1 93,16-16-30</inkml:trace>
  <inkml:trace contextRef="#ctx0" brushRef="#br1" timeOffset="51604.89">18429 5312 0,'17'0'125,"-1"0"-110,0 0 1,0 0 15,-16 16-15,17-16-16,-1 0 15,0 0 32,-16 16-47,16-16 32,-16 16-32,16-16 31,-16 16-16,17-16 1,-1 0 0,-16 17 15,16-17-15,-1 0 15,-15 16 16,18-16-47,-2 0 15,-16 16 32,15-16-31,1 0 31,-16 16-16,18-16-31,-3 0 31,1 0 0,-16 17-15,16-17 15,1 0 1,-17 16-17,16-16 1,0 0 31,-16 16-47,16-16 47,0 0 15,1 0-46,-17 16 15,16-16 0,0 0 16,-16 17-31</inkml:trace>
  <inkml:trace contextRef="#ctx0" brushRef="#br1" timeOffset="53518.89">18818 5263 0,'-16'0'78,"0"0"-63,16 16-15,0 0 16,-17-16 0,1 33-1,16-17 1,-16 0 0,1-16-16,15 16 15,-18 1 16,2 15-15,16-16 15,-15-16-15,-1 0 0,16 17 15,-18-17-16,18 32 1,-15-32 0,15 16 15,-16-16 16,16 17-32,-16-17-15,16 16 63,-17-16-47,17 16-16,-16-16 62,16 16-46</inkml:trace>
  <inkml:trace contextRef="#ctx0" brushRef="#br1" timeOffset="56159.89">18704 5555 0</inkml:trace>
  <inkml:trace contextRef="#ctx0" brushRef="#br1" timeOffset="56591.68">18704 5685 0</inkml:trace>
  <inkml:trace contextRef="#ctx0" brushRef="#br1" timeOffset="57006.74">18722 5880 0</inkml:trace>
  <inkml:trace contextRef="#ctx0" brushRef="#br1" timeOffset="57455.04">18722 6041 0</inkml:trace>
  <inkml:trace contextRef="#ctx0" brushRef="#br1" timeOffset="57918.64">18722 6203 0,'0'17'63</inkml:trace>
  <inkml:trace contextRef="#ctx0" brushRef="#br1" timeOffset="58305">18737 6349 0,'0'17'31,"0"-1"-15,0 0 0</inkml:trace>
  <inkml:trace contextRef="#ctx0" brushRef="#br1" timeOffset="58734.68">18737 6528 0</inkml:trace>
  <inkml:trace contextRef="#ctx0" brushRef="#br1" timeOffset="59317.89">18753 6739 0,'0'15'31</inkml:trace>
  <inkml:trace contextRef="#ctx0" brushRef="#br1" timeOffset="59784.9">18753 6949 0</inkml:trace>
  <inkml:trace contextRef="#ctx0" brushRef="#br1" timeOffset="60188.89">18753 7079 0,'0'16'47,"0"0"-31,0 1 15</inkml:trace>
  <inkml:trace contextRef="#ctx0" brushRef="#br1" timeOffset="60679.89">18753 7258 0,'0'16'31</inkml:trace>
  <inkml:trace contextRef="#ctx0" brushRef="#br1" timeOffset="61126.08">18753 7452 0,'0'17'32,"0"-1"-17,0 0 1,0 0-1,0-1 1</inkml:trace>
  <inkml:trace contextRef="#ctx0" brushRef="#br1" timeOffset="61465.43">18769 7615 0,'0'15'93</inkml:trace>
  <inkml:trace contextRef="#ctx0" brushRef="#br1" timeOffset="61889.97">18769 7825 0,'0'16'15,"0"0"16,0 0 1</inkml:trace>
  <inkml:trace contextRef="#ctx0" brushRef="#br1" timeOffset="62259.89">18769 8019 0,'0'0'0,"0"17"32,0-1-32,0 0 31,0 0-16,0 1 32</inkml:trace>
  <inkml:trace contextRef="#ctx0" brushRef="#br1" timeOffset="62595.9">18769 8182 0,'0'16'32,"0"0"-1,0 1-16</inkml:trace>
  <inkml:trace contextRef="#ctx0" brushRef="#br1" timeOffset="62972.06">18769 8359 0,'0'18'16,"0"-2"-16,0-1 31</inkml:trace>
  <inkml:trace contextRef="#ctx0" brushRef="#br1" timeOffset="63255.9">18769 8458 0,'0'15'47</inkml:trace>
  <inkml:trace contextRef="#ctx0" brushRef="#br1" timeOffset="65267.89">18478 5441 0</inkml:trace>
  <inkml:trace contextRef="#ctx0" brushRef="#br1" timeOffset="65703.89">18332 5474 0</inkml:trace>
  <inkml:trace contextRef="#ctx0" brushRef="#br1" timeOffset="66163.91">18170 5441 0</inkml:trace>
  <inkml:trace contextRef="#ctx0" brushRef="#br1" timeOffset="66661.92">18007 5441 0,'-16'0'0</inkml:trace>
  <inkml:trace contextRef="#ctx0" brushRef="#br1" timeOffset="67308.03">17812 5458 0</inkml:trace>
  <inkml:trace contextRef="#ctx0" brushRef="#br1" timeOffset="67819.77">17700 5441 0</inkml:trace>
  <inkml:trace contextRef="#ctx0" brushRef="#br1" timeOffset="68419.91">17586 5441 0</inkml:trace>
  <inkml:trace contextRef="#ctx0" brushRef="#br1" timeOffset="69147.07">17424 5458 0</inkml:trace>
  <inkml:trace contextRef="#ctx0" brushRef="#br1" timeOffset="70118.89">17229 5441 0</inkml:trace>
  <inkml:trace contextRef="#ctx0" brushRef="#br1" timeOffset="70666.09">17083 5441 0</inkml:trace>
  <inkml:trace contextRef="#ctx0" brushRef="#br1" timeOffset="71321.89">16857 5458 0</inkml:trace>
  <inkml:trace contextRef="#ctx0" brushRef="#br1" timeOffset="72063.89">16662 5474 0</inkml:trace>
  <inkml:trace contextRef="#ctx0" brushRef="#br1" timeOffset="72463.03">16467 5474 0,'-16'0'47</inkml:trace>
  <inkml:trace contextRef="#ctx0" brushRef="#br1" timeOffset="72904.44">16256 5474 0</inkml:trace>
  <inkml:trace contextRef="#ctx0" brushRef="#br1" timeOffset="73500.98">16062 5474 0</inkml:trace>
  <inkml:trace contextRef="#ctx0" brushRef="#br1" timeOffset="74027.91">15867 5474 0</inkml:trace>
  <inkml:trace contextRef="#ctx0" brushRef="#br1" timeOffset="74607.92">15673 5490 0</inkml:trace>
  <inkml:trace contextRef="#ctx0" brushRef="#br1" timeOffset="78556.91">15478 5474 0</inkml:trace>
  <inkml:trace contextRef="#ctx0" brushRef="#br1" timeOffset="79199.89">15527 5490 0</inkml:trace>
  <inkml:trace contextRef="#ctx0" brushRef="#br2" timeOffset="97515.89">16256 3674 0,'0'-16'109,"0"0"-62,-15 16-31,-1 0-1,-2 0 1,2 0 0,16 16-1,-15-16 1,15 16-1,0 0 1,0 0 31,0 1-16,15-17-15,1 0-1,-16 16 1,18-16 31,-2 0 0,-1 0 0,1 0-32,-16-16 1,0-1 0,0 1 15,0 0 47,-16 16-47,1 0 16,-1 0-16,16 16 47,0 0-46,0 1-17,0-1 17,16-16 14,-1 0-14,1 0-17,2 0 17,-18-16 46,0-1-63,0 1 48,-18 16 31,2 0-79,1 0 1,-1 0 62,16 16-16,0 1-46,0-1 0,0 0 15,16-16 0,-1 0 16,1 0-47,2 0 31,-18-16 1,15 16-17,-15-16 1,0-1-1,0 1 1,0 0 15,0 0-15,0 0 0,-15 16 77,-3 0-77,2 0 0,1 0 46,15 16-15,-16-16-31,16 16-1,0 0 110,16-16-62,-16 16-48,15-16-15,1 0 16,2 0 0,-18 17-16,15-17 15,1 0 32,0 0-16</inkml:trace>
  <inkml:trace contextRef="#ctx0" brushRef="#br2" timeOffset="104076.93">19321 5685 0,'16'0'125,"-16"-16"-78,0-1-31,0 1-1,17 16 345,-1 0-298,0 0-15,0 0-16,-16-16-15,0 0 15,-16 16-15,0 0 15,0 0-15,-1 0-1,1 0 1,0 0 15,16 16-15,-16-16-1,16 16 1,0 0 0,0 1-1,0-1 17,0 0-1,16-16-16,-16 16 1,32 1 0,-15-17-1,-1 0 17,0 0 14,0 0-30,-16-17 0,0 1-1,0 0 1,0 0 0,0-1-1,0 1 32,-16 16 0,0 0-31,0 0 30,-1 0-30,1 0 0,16 16 77,0 1-61,16-17-17,1 0 1,-1 0 0,0 0-1,0 0 1,1 0-1,-1 0 1,0 0 0,-16-17 46,0 1-46,-16 16-16,0 0 15,16-16-15,-17 16 16,1-16 0,0 16-1,0 0 32,-17 0-31,33 16 31,0 0 46,16-16-93,1 0 32,-1 0-17,-16 16-15,16-16 0,0 17 16,1-17 15,-1 0-15,-16 16-1,0 0 204,0 0-203,0 1-1,-16-17 251</inkml:trace>
  <inkml:trace contextRef="#ctx0" brushRef="#br2" timeOffset="107723.93">18462 4907 0,'-16'0'140,"-1"0"-124,1 0-1,0 0 1,16 16 0,16-16 109,0 0-125,1 0 31,-1 0 0,0 0-15,-16-16 46,0-1-46,0 1 0,-16 16 15,16-16-16,-16 16 1,-1 0 15,1 0-31,0 0 32,16 16-1,0 0-16,0 1 17,0-1-17,16-16 63,0 0-62,1 0 15,-1 0 1,-16-16 77,-16 16-109,16-17 16,-33 1-1,17 16 1,0 0 15,-1 0-15,1 0-1,16 16 32,-16-16-47,16 17 16,0-1 15,0 0-15,0 0-1,0 1 17,16-17-1,0 0-16,1 0 1,-1 0 15,-16-17 16,16 17-47,-16-16 16,0 0-1,0 0 1,0-17 0,-16 33 31,16-16-32,-16 16 1,-1 0 15,1 0-15,0 0-1,0 0 32,32 0 78,0 0-109,0 0-16</inkml:trace>
  <inkml:trace contextRef="#ctx0" brushRef="#br2" timeOffset="109788.9">17830 4582 0,'0'-16'109,"-18"16"-109,3 0 0,15-16 16,-16-1 0,0 17 15,0 0-16,16 17 48,0-1-32,0 0 16,16-16-31,-16 16-1,16-16-15,-16 17 16,16-17 0,17 0-1,-17 16 1,-16-32 93,0-1-93,0 1-1,-16 16 1,-2-16 0,3 16 31,-1 0-32,0 0 1,0 0 15,16 16 78,16-16-77,-16 16-17,16-16-15,0 17 16,-1-17 0,3 0-1,-2 0 16,-16-17 1,0 1-1,0 0-15,0 0 15,-16 16-16</inkml:trace>
  <inkml:trace contextRef="#ctx0" brushRef="#br2" timeOffset="111900.02">17245 4258 0,'-16'0'78,"0"0"-78,0-16 16,-17 0 0,1 0-1,15 16 1,1 0-1,0 0 17,1 0-17,15 16 63,0 0-78,15-16 32,-15 16-32,16 1 15,0-17 1,1 16 0,15 0-1,-16-16 1,1 0 31,-1 0-16,-16-16 31,0 0-46,-16 16 0,-1-17-1,1 1 1,-16 0 0,15 16 15,1 0 0,0 0 0,1 0-15,15 16 0,0 0-1,0 1 16,0-1-15,15 0 0,1-16-1,-16 15 1,16-15 0,17 0-1,-17 0 1,0 0-1,1 0 32,-17-15-31,0-1 0,0 0-1,0-1 1,0 1 15,-17 16-15,17-16-1,-16 16 1,0 0 46</inkml:trace>
  <inkml:trace contextRef="#ctx0" brushRef="#br2" timeOffset="113891.46">16646 3950 0,'16'0'78,"-32"0"62,-1 0-108,17 16-32,0 0 15,0 1 1,0-1 15,0 0-15,17-16-1,-17 16 1,16-16 0,0 0-1,0 17 1,1-17-1,-1 0 1,-16-17 93,0 1-109,0 0 16,0 0 0,-16 16-1,-1 0 17,1 0-32,16-17 15,-16 17 48,0 0 15,-1 0-16,17 17-62,0-1 32,0 0-17,0 0 16,17-16-15,-17 17 0,16-17-16,0 0 31,0 0-31,1 0 31,-1 0 0,-16-17 48,0 1-48,0 0-16,-16 16 1,16-16-16,-17 16 47,1 0-31,0 0-1,0 0 16</inkml:trace>
  <inkml:trace contextRef="#ctx0" brushRef="#br2" timeOffset="120892.91">15510 3529 0</inkml:trace>
  <inkml:trace contextRef="#ctx0" brushRef="#br2" timeOffset="121157.98">15738 3544 0</inkml:trace>
  <inkml:trace contextRef="#ctx0" brushRef="#br2" timeOffset="121339.88">15786 3560 0,'17'0'31,"-1"0"0</inkml:trace>
  <inkml:trace contextRef="#ctx0" brushRef="#br2" timeOffset="121556.98">15981 3642 0,'16'0'0,"-16"16"16,17-16-1,-1 0 17,0 0-32</inkml:trace>
  <inkml:trace contextRef="#ctx0" brushRef="#br2" timeOffset="121775.59">16127 3674 0,'15'0'31,"3"0"1,-2 0-17,-1 0 1,-15 16-16</inkml:trace>
  <inkml:trace contextRef="#ctx0" brushRef="#br2" timeOffset="122006.9">16370 3755 0,'16'0'16,"0"0"15,-16 16-31,0 1 15,33-17 1,-17 16 0</inkml:trace>
  <inkml:trace contextRef="#ctx0" brushRef="#br2" timeOffset="122202.94">16483 3869 0,'17'0'0,"-17"16"31,0 0 0,0 0-15</inkml:trace>
  <inkml:trace contextRef="#ctx0" brushRef="#br2" timeOffset="122406.88">16532 3966 0,'0'16'15,"16"-16"1,0 17 0,1-17 15</inkml:trace>
  <inkml:trace contextRef="#ctx0" brushRef="#br2" timeOffset="122606.54">16678 4031 0,'16'0'47,"-16"16"-32,17-16-15</inkml:trace>
  <inkml:trace contextRef="#ctx0" brushRef="#br2" timeOffset="122823.63">16857 4096 0,'16'0'31,"-16"16"-31,16-16 32,0 0-32,-16 17 15,17-17-15,-1 0 16</inkml:trace>
  <inkml:trace contextRef="#ctx0" brushRef="#br2" timeOffset="123040.09">17115 4161 0,'17'0'63,"-17"16"-48,32-16 1</inkml:trace>
  <inkml:trace contextRef="#ctx0" brushRef="#br2" timeOffset="123239.9">17229 4275 0,'0'0'0,"16"0"0,-16 16 32,17-16-17,-17 16 1,16-16-1,-16 15 1</inkml:trace>
  <inkml:trace contextRef="#ctx0" brushRef="#br2" timeOffset="123449.9">17391 4387 0,'0'16'16,"17"-16"-16,-17 17 31,16-17-31,0 0 31,-16 16-15</inkml:trace>
  <inkml:trace contextRef="#ctx0" brushRef="#br2" timeOffset="123673.91">17489 4501 0,'16'0'0,"0"0"31,-16 16-31,17-16 16,-17 16 0,32-16-1,0 17 17,-15-17-32</inkml:trace>
  <inkml:trace contextRef="#ctx0" brushRef="#br2" timeOffset="123906.87">17797 4598 0,'15'0'31,"3"0"0,-2 0-15,-1 0-1,1 0 1</inkml:trace>
  <inkml:trace contextRef="#ctx0" brushRef="#br2" timeOffset="124139.88">18105 4679 0,'0'0'0,"16"0"15,0 17 1,0-17-16,17 16 15,-17 0 1,0 0 0,1-16-1</inkml:trace>
  <inkml:trace contextRef="#ctx0" brushRef="#br2" timeOffset="124357.01">18300 4809 0,'16'0'31,"-16"17"-31,0-1 31,16 0-15,33 0-1,-17 33 1</inkml:trace>
  <inkml:trace contextRef="#ctx0" brushRef="#br2" timeOffset="124559.47">18511 4988 0,'0'16'94,"16"-16"-79</inkml:trace>
  <inkml:trace contextRef="#ctx0" brushRef="#br2" timeOffset="124790.14">18673 5102 0,'0'16'15,"15"-16"1,-15 16-1,16-16 1,-16 15 0,18-15-1,-3 16 1</inkml:trace>
  <inkml:trace contextRef="#ctx0" brushRef="#br2" timeOffset="124989.88">18883 5295 0,'16'17'16,"0"-17"0,-16 16-1,17-16 1,-17 16-1,48 0 1,33 33 0</inkml:trace>
  <inkml:trace contextRef="#ctx0" brushRef="#br2" timeOffset="125191.03">19175 5523 0,'16'16'16,"-16"0"31,17-16-47,-17 16 16,16-16-1,0 0 1</inkml:trace>
  <inkml:trace contextRef="#ctx0" brushRef="#br2" timeOffset="125390.55">19273 5636 0,'16'0'15,"-16"16"16,16-16-31,16 17 16,1-17 0,-1 16-1</inkml:trace>
  <inkml:trace contextRef="#ctx0" brushRef="#br2" timeOffset="125805.88">19451 5734 0</inkml:trace>
  <inkml:trace contextRef="#ctx0" brushRef="#br2" timeOffset="128028.91">19515 5782 0</inkml:trace>
  <inkml:trace contextRef="#ctx0" brushRef="#br2" timeOffset="131074.01">19549 5847 0,'0'16'32,"0"1"-1,15-17-31,-15 16 16,16-16-16,0 0 15</inkml:trace>
  <inkml:trace contextRef="#ctx0" brushRef="#br2" timeOffset="148413.44">19354 5636 0,'-17'0'125,"17"-16"-125,-32 16 0,16-16 32,0 16-17,-1 0 1,1 0-1,16 16 17,-16-16-17,16 32 1,0-15 0,0 15-1,16-16 1,0 1-1,1-17 1,-1 16 0,-16 0-1,16-16-15,16 0 47,-15 16-31,-1-16-1,0 0 17,0 0-32,-16-16 31,17 0-15,-17 0-1,16 16 1,-16-33-1,0 17 1,0 0 0,0-1-1,0 1 17,0 0-17,0 0 1,0 0-1,-16 16 1,-1 0 15,1 0-31,0 0 16,0 0 0,-1 16-1,1 0 1,16 0-1,-16-16-15,16 16 16,0 1 0,-16 15-1,16 1 17,0-1-17,0 1 1,0-17-1,0 0 1,16 0 0,16-16-1,1 0 1,-1 0 0,-15 0-1,-1 0 16,0-16-15,-16 0 0,0 0-1,0-17 17,0 1-17,-16 15 1,16 1-16,-16-16 15,-17 15 1,17 1 0,0 0-1,16 0 1,-17 16 0,17-16-16,-16 16 31,0 0 0,0 0-15,0 0 15,16 16-15,-17 16-1,17-16 1,0 1-1,0 15 1,0-16 0,0 1-1,17-17 1,-1 32 0,0-32-1,16 16 1,-15-16-1,-1 0 1,16 0 0,-15 0-1,-1-16 17,-16 0-32,16 0 15,-16-17 1,0 1-1,0-1 1,0 1 0,-16 16-1,0 16 1,-1-17 0,-15 1-1,-17 16 16,33 0-15,0 16 0,-17-16-1,17 17 17,16-1-17,-16 16 1,0-32-16,-1 16 15,17 1 1,0-1 0,0 0-1,0 17 1,0-1 0,0 1-1,0-1 1,17-32-1,-1 16 1,0-16 15,17 0 1,-17 0-17,16 0 1,1 0-1,-17-16 1,-16 0-16,16 0 31,0-1-15,1-15 0,-1 16-1,-16-1 1,0 1 15,0 0-15,0 0-1,-16 16 1,-1-17 0,-31-15-1,15 16 1,17 16-1,0 0 1,0 0 15,-1 0-31,1 0 16,16 32 0,0-16-1,0 17 1,0-1-1,16-15 1,1 15 0,-1-32-16,0 16 15,0 1 17,0-17-17,17 0 16,-1 0-15,1 0 0,-33-17-1,16 17 1,-16-16 0,0 0-1,0 0 16,-32 16-31,-33-17 16,0 17 0,32 0-1,1 0 17,32 17-17,0-1 63,0 0-62,16-16 15,-16 16-15,16-16-16,1 0 15,-1 0 1,0 0 0,16 0-1,-15 0 17,-34 0 46,1 0-78,0 17 15,0-17 1,16 16 93,16-16-109,0 0 16,0 0 0,17 0-1,-1-16 1,1 16-1,-17-17 1,-1 1 0,3 0-1,-18 0 1,0-1 0,0 1 15,0 0-31,0 0 15,-18-1 1,-13 1 0,15 0-1,-1 16 32,1 0-31,0 0-1,0 0 1,-1 0 15,1 16-15,16 0 0,-16 1-1,16-1 16</inkml:trace>
  <inkml:trace contextRef="#ctx0" brushRef="#br2" timeOffset="151928.96">18397 4858 0,'-16'0'109,"-1"0"-109,17-16 16,-16 0-1,-16 16 1,-1-17-1,17 17 1,0 0-16,0 0 31,-1 0-15,1 0 0,16 17-1,0-1 1,0 16-1,-16 1 1,16-1 0,0 1-1,0-17 1,16 0 0,17 0-1,-17 1 1,16-1-1,1-16 1,-17 0 0,0 0-1,17 0 1,-17 0 0,0-33-1,17 33 1,-33-16-1,16 0 1,-16-33 0,0 17-1,0-1 17,0 1-17,-16-1 1,-17 1-1,17 16 1,16-17 0,-16 33-1,-1 0-15,17-16 16,-16 0 0,0 16-16,0 0 15,-17 0 1,17 0-1,-16 16 1,15 16 0,-15 17-1,32-16 17,0-1-17,0 0 1,-16-15-1,16-1 1,0 0 0,0 0-1,32 1 1,1-1 0,-17 0-1,0-16 1,17 0-1,-1 0 1,17 0 0,-17 0-1,-32-16 17,33-17-17,-33 17 1,0-16-1,-17-1 1,-15 17 0,-1-16-1,17 15 1,0 17 0,-16 0-1,-1 0 1,17 0-1,-17 33 1,33-17 0,0 33-1,0-33 17,0 0-17,0 17 1,17-17-1,-1-16 1,33 16 0,-33-16-1,0 0 1,16-16 0,1-17-1,-17 17 1,-16 0-1,0-17 1,0 17 0,-16 0-1,-33 16 17,17-32-17,-17 32 1,0 0-1,33 16 1,0 16 0,0-16-1,-1 1 1,17-1 0,0 0-1,33 17 1,-17-33-1,17 16 1,-1-16 0,17 0-1,-17 0 17,-16-33-17,1 1 1,-17-1-1,0 17 1,0 0 0,-33-16-1,17 15 1,-33 1 0,33 16-1,0 0 1,-17 0-1,17 0 1,0 0-16,16 33 16,-16-1-1,16 0 17,0-15-17,0-1 16,16-16-15,0 0 0,33 0-1,-33 0 1,17 0 0,-17-49-1,0 33 1,-16-16-1,16 32 1,-16-17 0,0 1-1,-32 16 17,32-16-17,-33 16 1,17 0-1,-33 32 1,33 17 0,0-33-1,32-16 32,0 0-31,1 0-1,15-48 1,-16 15 0,1 1-1,-17 15 17,-17 17 46,17 17-78,0-1 15,-16-16-15,0 16 16,16 0 0,-16-16-1</inkml:trace>
  <inkml:trace contextRef="#ctx0" brushRef="#br2" timeOffset="155591.04">17684 4533 0,'-17'0'109,"1"0"-93,16 17 0,-32-1-1,32 0 1,0 17-1,0-1 1,0-16 0,16-16-1,0 16 1,17-16 0,-1 0-1,1 0 1,-1 0-1,-1 0 1,3 0 0,-34-16-1,15-16 17,-15 16-17,0-17 1,-15 1-1,-19 15 1,3-31 0,15 48-16,-17-17 15,1 1 1,16 16 0,-1 0-1,1 0 1,0 0-1,0 0 1,16 33 0,-17-1-1,17 17 17,0-17-17,0-15 1,0 15-1,17-32 1,15 16 0,-16-16-1,17 0 1,-17 0 0,0 0-1,17 0 1,-17-16-1,0-16 1,-1 15 0,-15-31-1,0 15 17,-31-16-17,-1 17 1,15 16-1,-15 16 1,-1 0 0,17 0-1,-16 32 1,15 17 0,17-33-16,0 33 15,0 0 1,0-1-1,0-32 1,17 1 0,-1-17-1,0 16 17,0-16-17,1 0 1,15-33-1,-16 17 1,-16-32 0,0 31-1,17 17 1,-17-16 15,-17 16 0,17 16-15,-16-16-16,16 49 16,0-33-1,0 0-15,16-16 47,1 0-31,-1 0-1,16 0 1,-17 0 0,3 0-1,-2-32 1,-16 16 0,-16 16-1,-33-16 1,0-1-1,-16 17 1,17 0 0,31 0-1,17 17 17,0-1-1,0 0-16,17-16 1,-1 16 0,16 0-1,1 1 1,-1-1 0,-15-16-1,-1 0 1,0 0 46,-16-16-62,0-1 32,0 1-32,0-16 15,-32-1 1,15 17-1,1 0 1,16 0 0,0-1 156,0 1-172,0 0 15,0 0 1,0-1-1,-16 17 64,0 0-79,-1 0 31,17 17-16,0-1-15,-16 0 16,16 0 15,0 1 16,0-1-31,0 0-1,0 0 1,0 1 15,0-1-15,0 0 62,16-16 16,1 0-79,-1 0-15,0 0 16,0 0 0,1 0-1,-1 0 1,16-16 0,-17 0-1,-15-1 32,0 1-31,0 0-1,-15 16 1,-1-16 0,-16-17-1,15 33 1,1 0-16,0 0 15,-17 0 1,17 0 15</inkml:trace>
  <inkml:trace contextRef="#ctx0" brushRef="#br2" timeOffset="158341.9">17197 4129 0,'-17'0'0,"17"-17"0,-16 1 16,0 16 15,0 0 0,-1 0-15,1 0-1,-15 0 1,31 16 0,-16-16-1,-2 0 1,18 17 0,-15-1-1,-1 16 1,16-16-1,0 1 1,0-1 31,0 0-31,0 0-1,0 1 1,16-17-1,17 32 1,-17-32 0,-1 0-1,17 0 1,-15 0 0,-1 0-1,16 0 1,-15 0-1,-1 0 1,0 0 15,0 0-31,1 0 47,-17-16-31,16 0-1,-16-1 1,0 1 0,0 0-1,0-17 1,0 1 0,-16 16-1,-17-17 1,17 17-1,0 16 17,-1 0-17,1 0 1,0 0 0,0 0-1,-1 0 1,1 16-1,16 1 1,-16 15 0,16-16-1,0 17 1,0-17 0,0 0-1,0 0 1,0 1-1,0-1 1,32 0 0,-15-16-1,-1 0 17,16 15-17,-15-15 1,-1 0-1,0 0 1,-16-15 0,16-1-1,-16-17 1,0 17 0,0-16-1,0 15 1,-16 1-1,0 0 1,0 16 0,-17 0-1,17 0 17,-33 0-17,33 0 1,1 0-16,-1 16 15,-2-16 1,18 16 0,0 1-1,0 15 1,-15 1 0,15-1 15,33-32-16,-17 0 1,-1 0 0,17 0-1,1 0 17,-33-16-32,32 0 15,-15-17 1,-17 17-1,0 0 1,0-1 0,-17 17 15,1 0-15,0 0 15</inkml:trace>
  <inkml:trace contextRef="#ctx0" brushRef="#br2" timeOffset="161357.91">16516 3982 0,'0'-16'62,"0"0"-46,16 16-16,-16-16 15,16 16 17,17-17-17,-17 17 1,0 0-1,0 0-15,1-16 16,-1 16 0,0 0-1,0 0 1,1 0 0,-1 0-1,-16 16 32,0 1-31,0-1-1,0 0-15,0 0 32,0 33-17,0-16 1,-16-17-1,-1 16 1,1-32 0,16 17-1,-16-1 1,0-16 0,-1 0-1,1 0 1,0 0-1,-17 0 1,1-16 0,16 16-1,0-17 17,16 1-17,-17 0 1,17 0-1,0-1 1,0-15 0,0 16-1,33-1 1,-17-15 0,0 32-1,17-16 1,-17-1-1,0 1 1,-16 0 15,16 16-15,1 0 0,-1 0-1,0 0 1,17 16-1,-17 0 1,0 1 0,0 15-1,-16-16 1,0 1 0,0 15-1,-16-16 1,0 1-1,-33-1 1,33-16 0,-33 16 15,17-16-15,15 0-1,1 0 1,16-16-1,-16 16 1,16-16 0,0-1-1,0 1 1,0 0 0,0 0-1,16 16-15,0-17 16,1 17-1,15 0 1,-16 0 0,1 0-1,-1 0 17,0 0-17,0 0 1,-16 17 15,0-1-15,-16 16-1,0-15 1,-17-1 0,17-16-1,0 0 1,0 0-1,-1 0 1,1 0-16,0 0 16,0-16 31,16-1-32,0 1 1,0 0-1,16 0 1,16 16 0,-15 0-1,-17-17 1,16 17 0,0 0 15,-16 17 16,0-1-32,0 0-15,0 17 32,0-17-17,0 16 1,-16-32-1,16 17 1,-16-17 0,-1 0-1,1 0 1,0 0 0,16-17-1,0 1-15,0 0 16,0 0-1,16-1 1,17 1 0,-17 0-1,0 16 32,-16 16 16,0 0-32,-16-16 16,0 0-16,-1 0-31</inkml:trace>
  <inkml:trace contextRef="#ctx0" brushRef="#br2" timeOffset="164748.78">16127 3544 0,'-16'0'79,"16"16"-64,-16-16-15,16 18 16,-33-3-1,1 1 1,16 17 0,-1-17-1,17 0 1,0 16 0,-16-32-1,16 17 1,0-1-1,0 0 1,16-16 0,1 16-1,15 1 17,-16-17-17,0 0-15,1 16 16,15-16-1,-17 0 17,3 0-17,-2 0 1,-1 0 0,1 0-1,2 0 32,-2 0-16,-16-16-15,0-1 0,0 1-1,0 0 1,0 0-1,0-1 1,-16 1 0,16 0-1,-18 16 1,18-16 0,0 0-1,-16-1 1,1 17-1,15-16 1,-16 16 0,-2 0 15,18-16-15,-15 16-1,-1 0 16,0 0-15,-1 0 0,1 0 15,16 16-31,0 0 16,0 1-1,-16-1 1,16 16-1,0-16 1,0 1-16,0-1 16,0 0-1,16 0 17,-16 1-17,16-1 1,17-16-1,-17 16 1,-1-16 0,3 0-1,-2 0 1,-1 0 0,1 0-1,2-16 1,-2 0-1,-16-17 1,15 1 0,-15 15-1,0-15 17,0 16-17,-15-17 16,-1 17-15,-2 16 0,2 0-1,1-16 1,-1 16 0,-17 0-1,17 0 1,0 0-1,-1 0 1,17 16-16,-16-16 16,16 33-1,-16-17 17,16 0-17,0 16 1,0-15-1,0-1 1,16 0 0,0 0-1,1-16 1,15 17 0,-17-17-1,3 0 1,-2 0-1,-1 0 1,1-17 0,-16 1-1,0 0 17,0 0-17,0-1 16,-16 17-15,1-16 0,-19 16-1,19 0 1,-17 0 0,15 0-1,1 16 1,0 1-1,16-1 1,16-16 31,0 16-31,17-16-1,-2 0 1,3 0-1,-34-16 1,15 0 0,1-1-1,-16 1 1,-16 16 46,1 0-46,-1 0-16,-2 0 0,-29 16 16,14-16-1,1 17 17,48-17 30,0 0-62,0 0 16,1 0-1,-1 0 1,0-17 0,-16 1-1</inkml:trace>
  <inkml:trace contextRef="#ctx0" brushRef="#br3" timeOffset="-202683.45">19175 4907 0</inkml:trace>
  <inkml:trace contextRef="#ctx0" brushRef="#br3" timeOffset="-202240.7">19078 4907 0</inkml:trace>
  <inkml:trace contextRef="#ctx0" brushRef="#br3" timeOffset="-201929.81">18964 4874 0,'-16'0'0,"16"-16"79,-16 16-79,-1 0 31</inkml:trace>
  <inkml:trace contextRef="#ctx0" brushRef="#br3" timeOffset="-201676.83">18834 4858 0,'-16'0'62</inkml:trace>
  <inkml:trace contextRef="#ctx0" brushRef="#br3" timeOffset="-201324.66">18722 4858 0</inkml:trace>
  <inkml:trace contextRef="#ctx0" brushRef="#br3" timeOffset="-201033.58">18511 4858 0</inkml:trace>
  <inkml:trace contextRef="#ctx0" brushRef="#br3" timeOffset="-200803.64">18397 4858 0,'-16'0'63,"16"16"-48</inkml:trace>
  <inkml:trace contextRef="#ctx0" brushRef="#br3" timeOffset="-200600.83">18348 4874 0,'-16'0'16,"0"0"15</inkml:trace>
  <inkml:trace contextRef="#ctx0" brushRef="#br3" timeOffset="-200404.83">18283 4890 0,'-16'0'31,"0"0"-15,0 0-16</inkml:trace>
  <inkml:trace contextRef="#ctx0" brushRef="#br3" timeOffset="-199673.83">18170 4972 0</inkml:trace>
  <inkml:trace contextRef="#ctx0" brushRef="#br3" timeOffset="-199454.83">18153 5118 0,'0'0'0,"0"16"16,0-1 0,0 1-1,0 2 17</inkml:trace>
  <inkml:trace contextRef="#ctx0" brushRef="#br3" timeOffset="-199221.27">18153 5263 0,'0'16'15,"0"0"1,0 1-1,0-1 1,0 0 0,0 16-1,0-15-15</inkml:trace>
  <inkml:trace contextRef="#ctx0" brushRef="#br3" timeOffset="-199020.85">18153 5604 0,'0'16'16,"0"0"0,0 0-1,0 1 1,0-1-1</inkml:trace>
  <inkml:trace contextRef="#ctx0" brushRef="#br3" timeOffset="-198813.83">18153 5766 0,'0'16'16,"0"1"0,17-1 15,-17 0-15</inkml:trace>
  <inkml:trace contextRef="#ctx0" brushRef="#br3" timeOffset="-198254.24">18170 5896 0,'16'0'63,"0"0"-48,0 0 1,1 0 0</inkml:trace>
  <inkml:trace contextRef="#ctx0" brushRef="#br3" timeOffset="-198009.56">18364 5896 0,'17'0'63,"-1"0"-48,0 0 17</inkml:trace>
  <inkml:trace contextRef="#ctx0" brushRef="#br3" timeOffset="-197770.57">18494 5880 0,'0'-17'15,"17"17"1,-1 0 0,0 0-1,16 0 1,1 0-1,-33-16-15</inkml:trace>
  <inkml:trace contextRef="#ctx0" brushRef="#br3" timeOffset="-197570.67">18722 5847 0,'15'0'47,"1"0"-32,0 0 1,1 0 0,-1 0-16</inkml:trace>
  <inkml:trace contextRef="#ctx0" brushRef="#br3" timeOffset="-197337.83">18980 5847 0,'17'0'15,"-1"0"1,0 0-1,0 0 1,0 0-16,1 0 31,-1 0-15</inkml:trace>
  <inkml:trace contextRef="#ctx0" brushRef="#br3" timeOffset="-197137.68">19110 5847 0,'16'0'63,"1"0"-63,-1 0 15,16 0 1</inkml:trace>
  <inkml:trace contextRef="#ctx0" brushRef="#br3" timeOffset="-196919.55">19305 5847 0</inkml:trace>
  <inkml:trace contextRef="#ctx0" brushRef="#br3" timeOffset="-196422.84">19337 5847 0</inkml:trace>
  <inkml:trace contextRef="#ctx0" brushRef="#br3" timeOffset="-196220.84">19370 5734 0,'0'-33'16,"16"17"-1,0 0 1,-16-17 0,0 1-1,0 16 1</inkml:trace>
  <inkml:trace contextRef="#ctx0" brushRef="#br3" timeOffset="-196020.7">19419 5376 0,'0'-16'16,"0"0"0,0-16-1,0-1 1,0 17-1,-17-17 1</inkml:trace>
  <inkml:trace contextRef="#ctx0" brushRef="#br3" timeOffset="-195820.83">19354 5102 0,'-17'-17'16,"1"1"15,16 0-15,0 0 0,0-1-1</inkml:trace>
  <inkml:trace contextRef="#ctx0" brushRef="#br3" timeOffset="-195588.77">19321 4874 0,'0'-16'15</inkml:trace>
  <inkml:trace contextRef="#ctx0" brushRef="#br3" timeOffset="-162537.83">21185 3853 0,'0'16'109,"-16"-16"-109,16 16 16,0 0-1,0 0 1,0 1-1,0-1 1,-15 0 0,15 0-1,0 17 1,0-17 0,0 0-1,0 17 1,0-17-1,0 0 17,0 1-17,0-1 1,0 0 0,0 0-1,0 17 1,0-17-1,0 0 1,0 0-16,0 1 16,0 15-1,0-17 1,0 19 0,0-19-1,0 1 1,0 17-1,0-1 17,0 1-17,0-17 1,0 16 0,0 1-1,0-17 1,0 17-1,0-1 1,0-16 0,0 17-1,0-1 1,0 1 0,0-1-1,0 17 1,0-17-1,0 17 1,0-17 15,0 17-15,0-16 0,0-17-16,0 33 15,0-2 1,-18 2-1,18 0 1,0-1 0,0 1-1,-16 0 1,16 16 0,0-17-1,0-15 1,0 16-1,0-17 17,0 0-17,0 1 1,0-1 0,0 17-1,0-33 1,0 17-1,0-1 1,0 1 0,0-1-1,0 1 1,0-2 0,0-15-1,0 2-15,0 13 16,0 1-1,0 1 1,0-1 15,0 1-15,0-1 0,0 1-1,0-1 1,0 1-1,0-17 1,0 16 0,0-15-1,0 15 1,0-16 0,0 17-1,0-17 1,0 17-1,0-17 17,0 0-17,0 0 1,0 0 0,0 1 15,0-1-16,0 0 1,0 0 0,0 1-1,0-1 1,0 0 0,0 0-1,0 1 1,0-1 15,0 0-15,0-1 15,0 3-15,0-2-1,0-1 1,16-15-1,-16 16 1,0 0 0,0 1-1,0-1 1,0 0 0,0 0-1,0 1 1,0-1 15,18-16 235,-3 0-235,1 0-31,0 0 16,1 0-1,15 16 1,-16-16-16,1 0 15,31 0 1,-32 0 0,17 0-1,-1 0 1,1 0 0,-1 0-1,-15 0-15,31 0 16,1 0-1,16 0 17,0 0-17,0 0 1,0-16 0,0 16-1,-18 0 1,18 0-1,0-16 1,0 16 0,-49 0-16,66 0 15,-18 0 1,1 0 0,-16 0-1,0 0 1,16 0-1,0 0 1,0 0 15,0 0-15,-18 0 0,18 0-1,-16 0 1,-17 0-1,17 0 1,-16 0 0,-17 0-16,16 0 15,1 0 1,-1 0 0,1 0-1,15 0 1,-15 0-1,-1 0 1,1 0 15,15 0-15,-15 0 0,16 0-1,-1 0 1,16 0-1,1 16 1,0-16 0,0 0-1,0 16 1,-16-16 0,-17 0-1,17 0 1,0 16-1,-17-16 1,0 0 15,1 0-15,16 0 0,-1 0-1,-15 0 1,16 0-1,-17 0 1,17 17 0,-2-17-1,-14 0 1,17 0 0,-35 0-1,17 0 1,1 0-1,-17 0 1,16 0 15,-15 0-15,15 16 0,-16-16-1,1 0 16,-1 0-15,0 0 0,0 0-1,1 0 220,-1 0-204,0 0 0,0 0-31,0 0 31,-16 16-15,17-16-16,-1 0 31,0 16-15,0-16 46,1 0 48,-17-16 218,0 0-312,0 0-16,0-1 15,0-15 1,0-1-1,0-15 1,0-1 0,16 0-1,-16 18 1,0 15-16,0-33 16,0 0-1,0-16 1,0 17-1,0-1 1,0-16 15,16 0-15,-16 0 0,0 0-1,0 0 1,0 0-1,0 0 1,0-15 0,0 15-1,0 0 1,0 0 0,0 0-1,0-16 1,0 16-1,0 0 1,-16 0 15,16 1-15,0 15 0,-16 0-1,16 0 1,0 2-1,0-2 1,0 17 0,0-17-1,0 0 1,0-16 0,0 33-1,0-33 1,0 16-1,0-16 1,0 17 15,0-1-15,0 0 0,0 0-1,0 17 1,0-17-1,0 2 1,0-2 0,0 0-1,0 17 1,0-17 0,0 17-1,0-1 1,0-16-1,0 17 1,0-1 15,0 1-15,0 16 0,0-17-1,0 17 1,0 0-1,0 0 1,0-1 0,0 1-16,0 0 15,0 0 1,0-1 0,0-15 15,0 16-16,0-1 1,0 1 15,0 0-15,-17 16 171,1 0-187,0 0 16,-17 0-16,-31 16 31,15-16-15,33 0-16,-33 0 16,-16 16-1,0-16 1,0 0-1,-15 0 1,-1 0 0,0 0-1,16 0 1,0 0 0,0 0-1,0 0 1,-16 0-1,0 0 1,-1 0 15,1 0-15,16 0 0,-15 0-1,15 0 1,-16 0-1,0 0 1,0 0 0,-1 0-1,18 0 1,-1 0 0,0-16-1,-17 16 1,19 0-1,45 0-15,-62-16 16,-17 16 15,-1 0-15,82 0-16,-114 0 16,0 0-1,49 0 1,65 0-16,-49 0 15,-15 0 1,31 0 0,0 0-1,-32 0 1,33 0 0,31 0-16,-31 0 15,-17 0 1,-16 0-1,16 0 1,-17 0 15,34 0-15,-1 0 0,17 0-1,15 0 1,-15 0-1,17 0 1,-3 0 0,2 0-1,1 0 1,-1 0 15,32 0 266,-16 16-63,0 0-218,0 1 0,0-1-1,0 0 1,15 0 0,-15 1-1,0-1 1,0 0-1,0 0 17,0 1-1,0-1 0,0 0 16,0 0-16,0 0 1,0 1 30,16-17-62,-16 16 31,0 0 32,0 0-1,18-16-46,-18 17 31,0-1-32,0 0 110</inkml:trace>
  <inkml:trace contextRef="#ctx0" brushRef="#br3" timeOffset="-158307.62">18153 4842 0,'17'0'78</inkml:trace>
  <inkml:trace contextRef="#ctx0" brushRef="#br3" timeOffset="-158032.84">18316 4809 0,'16'0'93</inkml:trace>
  <inkml:trace contextRef="#ctx0" brushRef="#br3" timeOffset="-157707.58">18543 4647 0</inkml:trace>
  <inkml:trace contextRef="#ctx0" brushRef="#br3" timeOffset="-157475.64">18688 4582 0,'16'0'15,"2"0"1</inkml:trace>
  <inkml:trace contextRef="#ctx0" brushRef="#br3" timeOffset="-157269.83">18802 4550 0,'16'0'32,"-16"-17"-17,16 17 1,0 0-16,1-16 15,-1 16 1</inkml:trace>
  <inkml:trace contextRef="#ctx0" brushRef="#br3" timeOffset="-157086.64">18964 4485 0,'0'-17'47,"16"17"-47,17 0 31,-1-16-15,-16 16-16</inkml:trace>
  <inkml:trace contextRef="#ctx0" brushRef="#br3" timeOffset="-156902.85">19126 4420 0,'17'0'47,"-17"-17"-31,16 17-16,16 0 15,-15-16 1,-1 16-1</inkml:trace>
  <inkml:trace contextRef="#ctx0" brushRef="#br3" timeOffset="-156703.27">19354 4340 0,'32'-18'16,"-16"18"15,1-15-15,-1-1-1,0 16 1,-1 0-16</inkml:trace>
  <inkml:trace contextRef="#ctx0" brushRef="#br3" timeOffset="-156552.29">19531 4258 0,'18'0'62,"-18"-16"-62,15 16 16</inkml:trace>
  <inkml:trace contextRef="#ctx0" brushRef="#br3" timeOffset="-156370.39">19645 4210 0,'16'-17'16,"0"17"-1,1-16 17,-1 16-32</inkml:trace>
  <inkml:trace contextRef="#ctx0" brushRef="#br3" timeOffset="-156137.33">19840 4129 0,'16'0'16,"0"0"0,-16-17-1,16 17-15,17-16 31</inkml:trace>
  <inkml:trace contextRef="#ctx0" brushRef="#br3" timeOffset="-155936.8">19953 4080 0,'17'0'32,"-17"-16"-17,16 16 1,0 0-16,0 0 16,-16-17-1</inkml:trace>
  <inkml:trace contextRef="#ctx0" brushRef="#br3" timeOffset="-155736.61">20164 3999 0,'17'0'0,"-1"0"16,16-17-1,17 1 1,0 0 0,-34 0-16</inkml:trace>
  <inkml:trace contextRef="#ctx0" brushRef="#br3" timeOffset="-155536.49">20456 3901 0,'16'0'31,"-16"-16"-15,16 16-1,0 0 1,1 0-16</inkml:trace>
  <inkml:trace contextRef="#ctx0" brushRef="#br3" timeOffset="-155335.85">20634 3836 0,'0'-16'16,"33"16"-1,-17 0 1,0-16 15,17 0-15,-17 16-16</inkml:trace>
  <inkml:trace contextRef="#ctx0" brushRef="#br3" timeOffset="-155137.23">20878 3739 0,'0'-16'16,"16"16"0,0 0 15,0 0-16,1 0 1,-17-17-16</inkml:trace>
  <inkml:trace contextRef="#ctx0" brushRef="#br3" timeOffset="-154954.49">21008 3690 0,'0'-16'32,"16"16"-32,0 0 31,0 0-15</inkml:trace>
  <inkml:trace contextRef="#ctx0" brushRef="#br3" timeOffset="-152763.66">18235 5961 0</inkml:trace>
  <inkml:trace contextRef="#ctx0" brushRef="#br3" timeOffset="-152520.64">18300 5961 0,'16'0'63,"0"0"-32,0 15-16</inkml:trace>
  <inkml:trace contextRef="#ctx0" brushRef="#br3" timeOffset="-152270.83">18494 6041 0,'33'16'31,"-17"-16"0,0 0-15,0 0-1</inkml:trace>
  <inkml:trace contextRef="#ctx0" brushRef="#br3" timeOffset="-152070.28">18722 6090 0,'0'16'47,"15"-16"-32,-15 16 1,16-16-16,0 0 16,1 0-16</inkml:trace>
  <inkml:trace contextRef="#ctx0" brushRef="#br3" timeOffset="-151887.3">18932 6187 0,'16'0'47,"-16"16"-47,16-16 16,17 0-1</inkml:trace>
  <inkml:trace contextRef="#ctx0" brushRef="#br3" timeOffset="-151703.64">19110 6252 0,'0'16'31,"16"-16"-31,1 0 31,-1 0-15,0 17-16,0-17 0</inkml:trace>
  <inkml:trace contextRef="#ctx0" brushRef="#br3" timeOffset="-151519.84">19402 6382 0,'17'0'47,"-17"16"-31,32-16-1,1 0 1</inkml:trace>
  <inkml:trace contextRef="#ctx0" brushRef="#br3" timeOffset="-151303.85">19694 6463 0,'0'0'0,"0"16"62,16-16-46,0 0-16,0 0 16,49 17-1</inkml:trace>
  <inkml:trace contextRef="#ctx0" brushRef="#br3" timeOffset="-151126.85">19970 6544 0,'16'0'16,"0"0"46,0 0-46</inkml:trace>
  <inkml:trace contextRef="#ctx0" brushRef="#br3" timeOffset="-150936.85">20197 6609 0,'16'0'16,"0"16"15,1-16-31,15 0 16,17 17-1</inkml:trace>
  <inkml:trace contextRef="#ctx0" brushRef="#br3" timeOffset="-150720.49">20488 6674 0,'0'16'15,"16"-16"16,1 0-15,15 17 0,-16-17-16,49 16 15,-32 0 1</inkml:trace>
  <inkml:trace contextRef="#ctx0" brushRef="#br3" timeOffset="-150486.83">20845 6788 0,'16'0'16,"1"0"0,-17 15-1,16-15 32,0 0-16</inkml:trace>
  <inkml:trace contextRef="#ctx0" brushRef="#br3" timeOffset="-150253.84">21024 6868 0,'16'16'32,"0"-16"-17,-1 0 16,-15 16-15</inkml:trace>
  <inkml:trace contextRef="#ctx0" brushRef="#br3" timeOffset="-150078.84">21089 6900 0</inkml:trace>
  <inkml:trace contextRef="#ctx0" brushRef="#br3" timeOffset="-148661.83">20764 6819 0</inkml:trace>
  <inkml:trace contextRef="#ctx0" brushRef="#br3" timeOffset="-148369.61">20699 6754 0,'-16'0'31,"0"0"-16,-1 0-15,17-15 16,-16 15 0</inkml:trace>
  <inkml:trace contextRef="#ctx0" brushRef="#br3" timeOffset="-148032.27">20423 6658 0,'-16'0'32,"0"0"15,16-16-47,-17 16 15,1 0 16</inkml:trace>
  <inkml:trace contextRef="#ctx0" brushRef="#br3" timeOffset="-147803.18">20213 6609 0,'-32'0'31,"-1"0"-15,1 0 0,15 0-1,1-16 1</inkml:trace>
  <inkml:trace contextRef="#ctx0" brushRef="#br3" timeOffset="-147617.84">20002 6577 0,'-16'0'0,"0"0"31,-1 0-15,17-17 0</inkml:trace>
  <inkml:trace contextRef="#ctx0" brushRef="#br3" timeOffset="-147253.85">19807 6496 0,'-16'0'32,"0"0"-17,0 0 16,16-17-31,-17 17 16,1 0-16</inkml:trace>
  <inkml:trace contextRef="#ctx0" brushRef="#br3" timeOffset="-147069.85">19580 6431 0,'-16'0'16,"1"0"15,15-17 1,-18 17-32</inkml:trace>
  <inkml:trace contextRef="#ctx0" brushRef="#br3" timeOffset="-146887.18">19435 6366 0,'-16'0'15,"-1"0"1,1 0 15,16-17-31</inkml:trace>
  <inkml:trace contextRef="#ctx0" brushRef="#br3" timeOffset="-146703.65">19256 6333 0,'-16'0'16,"16"-16"0,-16 16-1,0 0 1</inkml:trace>
  <inkml:trace contextRef="#ctx0" brushRef="#br3" timeOffset="-146536.85">19159 6301 0,'-16'-16'16,"-1"16"15,1 0-15</inkml:trace>
  <inkml:trace contextRef="#ctx0" brushRef="#br3" timeOffset="-146368.84">19029 6236 0,'-16'0'31,"16"-16"-15</inkml:trace>
  <inkml:trace contextRef="#ctx0" brushRef="#br3" timeOffset="-145931.84">18769 6138 0</inkml:trace>
  <inkml:trace contextRef="#ctx0" brushRef="#br3" timeOffset="-145651.27">18624 6073 0,'-16'0'31,"-17"0"-15,33-16 0</inkml:trace>
  <inkml:trace contextRef="#ctx0" brushRef="#br3" timeOffset="-145387.28">18478 6041 0,'0'0'0,"-16"-16"15,0 16 1,-1 0-1</inkml:trace>
  <inkml:trace contextRef="#ctx0" brushRef="#br3" timeOffset="-145203.91">18413 6010 0</inkml:trace>
  <inkml:trace contextRef="#ctx0" brushRef="#br3" timeOffset="-144440.29">18818 6155 0,'16'0'78</inkml:trace>
  <inkml:trace contextRef="#ctx0" brushRef="#br3" timeOffset="-144164.28">18915 6155 0</inkml:trace>
  <inkml:trace contextRef="#ctx0" brushRef="#br3" timeOffset="-142428.85">18202 4809 0,'16'0'94,"-16"-16"-78</inkml:trace>
  <inkml:trace contextRef="#ctx0" brushRef="#br3" timeOffset="-142219.14">18332 4761 0,'16'0'47,"0"0"-47,-16-17 15,17 17 1</inkml:trace>
  <inkml:trace contextRef="#ctx0" brushRef="#br3" timeOffset="-142019.64">18494 4679 0,'17'0'47,"-17"-16"-16,16 16-31,-16-16 16</inkml:trace>
  <inkml:trace contextRef="#ctx0" brushRef="#br3" timeOffset="-141835.84">18624 4598 0,'0'-16'47,"15"16"-32,3 0 1,13 0-16</inkml:trace>
  <inkml:trace contextRef="#ctx0" brushRef="#br3" timeOffset="-141663.65">18769 4550 0,'17'0'93</inkml:trace>
  <inkml:trace contextRef="#ctx0" brushRef="#br3" timeOffset="-141486.85">18867 4533 0,'0'-16'31,"16"16"-31,0 0 16,0-16 0,1 16-1</inkml:trace>
  <inkml:trace contextRef="#ctx0" brushRef="#br3" timeOffset="-141286.31">19094 4420 0,'16'0'0,"0"-17"31,1 1-15,-1 16-1,0-16 1,0 16-16</inkml:trace>
  <inkml:trace contextRef="#ctx0" brushRef="#br3" timeOffset="-141086.85">19337 4322 0,'33'-15'15,"-17"15"-15,0-16 16,33 16 15,0-16-15</inkml:trace>
  <inkml:trace contextRef="#ctx0" brushRef="#br3" timeOffset="-140911.21">19596 4242 0</inkml:trace>
  <inkml:trace contextRef="#ctx0" brushRef="#br3" timeOffset="-140553.85">19840 4161 0,'0'-16'63,"16"16"-47,0 0-1</inkml:trace>
  <inkml:trace contextRef="#ctx0" brushRef="#br3" timeOffset="-140386.34">19905 4129 0,'0'-17'16,"16"17"-1,-16-16 1,16 16-1,17-16 1</inkml:trace>
  <inkml:trace contextRef="#ctx0" brushRef="#br3" timeOffset="-140186.9">20067 4031 0,'0'-16'32,"16"16"-17,0 0 1,1-16 0,-1-1-1</inkml:trace>
  <inkml:trace contextRef="#ctx0" brushRef="#br3" timeOffset="-140003.84">20229 3966 0,'0'-16'63,"17"16"-48,-1 0 1</inkml:trace>
  <inkml:trace contextRef="#ctx0" brushRef="#br3" timeOffset="-139743.58">20456 3885 0,'0'-16'0,"0"32"0,16-32 16,-16 0 46</inkml:trace>
  <inkml:trace contextRef="#ctx0" brushRef="#br3" timeOffset="-139471.56">20699 3771 0,'16'0'16,"1"0"46,-1 0-46</inkml:trace>
  <inkml:trace contextRef="#ctx0" brushRef="#br3" timeOffset="-139132.84">20991 3706 0,'0'0'0</inkml:trace>
  <inkml:trace contextRef="#ctx0" brushRef="#br1" timeOffset="-129993.77">22061 5409 0,'0'16'141,"0"0"-126,16-16 1,-16 17 15,16-17-31,-16 16 47,16-16-31,1 0-1,-17 16 17,16 0-17,0-16 1,-16 17 0,16-17-1,1 0 1,-1 0-1,-16 16 1,16-16 0,0 0 15,-16 16-15,17-16-16,-17 16 31,16-16-16,0 0 32,-16 17-31,16-17 0,-16 16-1,16-16 1,-16 16-1,0 0 1,17-16 0,-17 16-1,16 1 17,-16-1 14,16-16-46,-16 16 16,16-16 15,1 0 32,-17 16-63,16-16 31,-16 17 0,16-17 47</inkml:trace>
  <inkml:trace contextRef="#ctx0" brushRef="#br1" timeOffset="-128037.85">22402 5376 0,'-17'0'125,"1"17"-125,16-1 32,-16-16-17,16 16 1,0 0-1,-16-16 1,16 17-16,-17-1 16,1 0-1,16 0 1,-16 1 15,16-1-15,-16 0-1,16 0 1,-16 1 15,-1-1-15,17 0 0,-16 0-1,0 0 1,16 1-1,-16-17 1,-1 16 0,17 0 15,-16-16-31,16 16 78,-16-16-78,0 0 47,16 17 0,-17-17-32,17 16 157,-16-16-172,16 16 16,0 0 31,-16-16 0</inkml:trace>
  <inkml:trace contextRef="#ctx0" brushRef="#br1" timeOffset="-125628.83">22077 5571 0</inkml:trace>
  <inkml:trace contextRef="#ctx0" brushRef="#br1" timeOffset="-125328.48">21883 5555 0</inkml:trace>
  <inkml:trace contextRef="#ctx0" brushRef="#br1" timeOffset="-124937.17">21721 5539 0,'-16'0'110,"-1"0"-95</inkml:trace>
  <inkml:trace contextRef="#ctx0" brushRef="#br1" timeOffset="-124630.64">21575 5539 0,'-17'0'93</inkml:trace>
  <inkml:trace contextRef="#ctx0" brushRef="#br1" timeOffset="-124362.15">21429 5555 0,'-17'0'0,"1"0"31,0 0 0</inkml:trace>
  <inkml:trace contextRef="#ctx0" brushRef="#br1" timeOffset="-124095.56">21299 5555 0,'-16'0'31,"-1"0"16</inkml:trace>
  <inkml:trace contextRef="#ctx0" brushRef="#br1" timeOffset="-123751.75">21185 5555 0</inkml:trace>
  <inkml:trace contextRef="#ctx0" brushRef="#br1" timeOffset="-122637.52">22256 5782 0</inkml:trace>
  <inkml:trace contextRef="#ctx0" brushRef="#br1" timeOffset="-122336.64">22223 5896 0,'0'16'31,"16"-16"32,-16 15-63</inkml:trace>
  <inkml:trace contextRef="#ctx0" brushRef="#br1" timeOffset="-122119.85">22272 6025 0,'0'16'16,"0"0"-1,0 0 16,0 1 1</inkml:trace>
  <inkml:trace contextRef="#ctx0" brushRef="#br1" timeOffset="-121919.62">22272 6122 0,'0'16'16,"0"1"-1,0-1 1,0 0 0,0 0-1,0 1 1</inkml:trace>
  <inkml:trace contextRef="#ctx0" brushRef="#br1" timeOffset="-121724.6">22288 6366 0,'0'0'0,"0"16"16,0 0 46</inkml:trace>
  <inkml:trace contextRef="#ctx0" brushRef="#br1" timeOffset="-121520.5">22288 6512 0,'0'16'0,"0"0"31,0 0-15,0 1-1,0-1 16</inkml:trace>
  <inkml:trace contextRef="#ctx0" brushRef="#br1" timeOffset="-121352.22">22288 6658 0,'0'16'31,"0"0"1</inkml:trace>
  <inkml:trace contextRef="#ctx0" brushRef="#br1" timeOffset="-121152.84">22288 6723 0,'0'16'78</inkml:trace>
  <inkml:trace contextRef="#ctx0" brushRef="#br1" timeOffset="-120885.18">22288 6788 0</inkml:trace>
  <inkml:trace contextRef="#ctx0" brushRef="#br2" timeOffset="-99518.85">21201 4080 0,'17'0'31,"-1"0"0,0 0-15,0 0-16,1 0 16,31 0-1,-15 0 1,15 0-1,1-33 1,-16 33 0,31-16-1,1 0 1,-16-17 0,-16 17-1,-1 16 1,-16-16-1,33-17 17,-33 17-17,0 0 1,17 0 0,-17 0-1,-1-1 1,-15 1-1,0 0 1,18 16 0,-18-16 31,0-1-16,0 1 31,0 0 16,16 16-62,-16-16 0,0-1-1,0 1 1,-16 16 171,-2 0-171,18 16-16,0 1 16,-15-17-1,-17 16 1,15 0 0,1-16-1,0 0 1,0 16-1,32-16 142,0 0-126,0 0-15,-16-16-1,17 16-15,-34 0 219,1 0-203,-16 0-1,16 0 1,-1 0-1,-15 0 17,16 0-17,-1 0 1,1 0 0,0 0-1,0 0 1,-1 0-16,-15 0 31,16 0-15,-1 0-1,17-16 1,-16 16 0,0 0-1,0 0-15,0 0 31,-1 0 1,-15 0-17,16 0 1,-1-16 0,-15 16-1,16-17 1,-1 17-1,1 0 1,0 0 0,0 0 15,0 0-15,-1 0-1,1 0-15,0 0 31,0 0-15,-1 0 0,1 0-1,0 0 1,1 0 0,-3 0 15,2 0 16,16 17-32,16-17 142,2 0-142,-3 0-15,17 0 16,1 0-1,16 0 1,-17 0 0,-16 0-16,0 0 15,17 0 1,-1 0 0,17 0-1,-16 0 1,-1 0-1,-16 0 17,17 0-17,-1 0 1,1 0 0,-1 0-1,-16 0 1,1 0-1,-1 0-15,0 0 16,0 0 0,1 0-1,-1 0 17,0 0 30,0 0-31,-16 16 188,0 0-188,-16-16-15,16 16 0,0 1-1,-16-17 1,16 16-1,-16-16 1,16 16 0,0 0 15,-17-16-31,17 17 62,-16-17-46,0 0 31,16 16-47,-16-16 31,-1 0-15,17 16-16,17-16 140,-1 0-124,0 0-16,17 0 31,-17 0 1,0 0-17,-16-16 157,16 16-141,-16-16-31,16 16 32,-16-17-1,17 17-16,-17-16 32,0 0-15,-17 16-32,1 0 109,0 0-78,0 0-31,0 0 31,-1 0-31,17 16 16,-32 0 0,32 1-1,-16-17 1,16 16 0,-17 0-1,1-16 16,16 16-15,-16-16 15,16 16-15,0 1 15,-16-17-15,16 16-1,-17-16 1,17 16 0,-16-16 15,0 0-15,0 0-1,16 16 1,-17-16-1,17 17 1,-16-17 0,0 0-1,0 0 17,16 16-1,-16-16-16,-1 0 32,1 0 0,0 0-47,16 16 31,-16-16-31,-1 0 32,1 0-17,0 0 1,16 16 0,-16-16-1,16 17 63,-17-17-62,1 0 15,0 0 0,0 0-15,0 0 0,-1 0 46,1 0-46,0 0 46,0 0-30,-1 0 61,17-17 1,0 1-78,0 0-1,0 0 1,0-1-16,0 1 16,0 0-1,0-17 1,0 17 15,-16 16 0,16-16-15,0 0 0,0 0-1,0-1 16,0 1 1,0 0-17,0 0 1,0-1 0,0 1 15,16 16 250,1 0-265,-17-16-1,16 16 1,0 0 0,0 0-1,1 0 1,-1 0-1,0 0 1,0 0 0,17 0-1,15 0 1,-31 0 0,15 16-1,-16-16 1,17 0-1,15 16 17,-15 1-17,-17-17 1,0 0-16,1 0 31,-17 16-15,16-16 15,0 0-15,-16 16 15,16-16-15,-16 16 124,-16 1-109,0-17-31,16 16 16,-16-16 0,-1 0-1,1 16 1,0-16 0,0 0-1,16 16 1,-17-16-1,1 0 17,16 16-17,-16-16 1,0 17 0,0-17 30,-1 16-14,1-16-1,0 0-15,16 16-1,-16-16 1,-1 0 15,17 16-15,-16-16 15,16 17-15,-16-17-1,0 0 16,-1 0-15,1 0 0,0 0-1,0 0 17,0 0-17,16 16 16,-17-16-31,1 0 32,0 0-1,0 0 47,16-16 63,0-1-141,0 1 15,0 0 1,0 0 0,16-1-1,-16 1 1,0 0-1,0 0 32,0 0-31,0-1 0,0 1 77,16 0-46,0 16-31,1 0-16,-1 0 31,-16-16-15,32 16-1,-16 0 1,-16-17 0,17 17-1,-1 0 16,0 0 1,0 0-17,1 0 1,-1 0 0,0 17-1,0-17 1,1 0-1,-1 16 1,0-16 0,0 0 15,-16 16-31,16-16 16,1 0 30,-17 16-30,16-16 0,0 0-1,-32 0 110,0 0-109,16 17-16,-17-17 0,1 0 16,-16 16-1,16-16 1,-1 0-1,-15 0 17,16 16-17,-1-16 1,1 0 0,0 0-1,0 0 16,-1 0-15,17 16 0,-16-16 15,0 0-15,0 0 15,0 0-16,16 16 48,0 1 62,16-17-125,0 0 16,0 0-16,0 0 15,1 0 48,-17-17 30,0 1-77,0 0 0,0 0-1,0 0-15,-17 16 16,1 0 15,0-17-15,0 17 31,0 0 0,32 0 109,0 0-141,0 0 1,0 0 0,1 0-1,-1-16 1,16 16 0,-15 0-1,-1 0 16,0 0-31,0 0 16,1 0 0,-1 0-1,-32 0 79,-1 0-78,17 16-16,-32-16 15,-33 17 1,16-1 0,33-16-1,0 0 16,16 16-15,-16-16-16,16 16 47,0 0-31,0 1-16,0-1 15,0 0 16,0 0 79,16-16-110,0 0 15,-16 17 1,16-17 0,0 0 31,1 0-16,-1 16-31,0-16 15,0 0 1,1 0 0,-1 0-1,16 0 1,1 0 0,-1 0-1,-16 0 1,1 0-1,15 0 1,-16 0 0,17 0-1,-17 0-15,0-16 16,1-1 0,15 1 15,-16 16-16,1-16 1,-17 0 15,16-1-15,0 1 0,-16 0-1,16 0 1,-32 16 156,16-16-172,-32 16 15,-17 0 1,33 0 0,-1 0-16,1 0 15,-16 0 1,-1 16-1,1-16 1,-1 16 0,17-16-1,0 16 1,0-16 0,-17 16-1,17 1 1,0-17-1,-1 0 32,-15 0-31,48 0 93,0 0-93,1 0-16,15 0 16,1-17-1,-1 17 1,0 0-1,-15 0 17,-1 0-17,0 0 1,0 0 0,1 0-1,15 0 1,-16 0 31,1 0-32,-1 0 1,0 0 0,0 0 30,-16-16-30,17 16 0,-34 0 124,1 0-124,0 0 0,-17 0-1,1 0 1,16 0 15,-1 0-15,-15 16-1,16-16 1,-1 0 0,1 17-1,0-17 1,0 0-1</inkml:trace>
  <inkml:trace contextRef="#ctx0" brushRef="#br2" timeOffset="-82286.04">24882 6463 0,'-16'0'78,"0"0"-62,0 0 0,16 16-1,-17-16-15,1 0 16,-16 17 0,16-17-1,16 16-15,-33 0 16,17-16 15,16 16-15,-33-16-1,17 16 1,0 1 0,16-1-1,-33-16 1,33 16-1,-16 0 1,0-16 0,0 17-1,-1-1 1,17 0 0,-16 0-1,0 17 16,16-17 1,-16-16-17,16 15 1,0 3 0,0-2-1,-15-16 1,15 15-1,0 1 17,-18-16-17,18 16 1,0 1-16,0-1 47,0 0 15,-16-16-30,16 16-17,0 1 1,0-1 203,16-16 77,2 0-280,-3 0 15,1 0-15,0 0 31,0 0-32,1 0 1,-1 0 31,0 0 0,0 0-32,1 0 17,-1 0-1,0 0 0,0 0 32,1 0-48,-1 0 32,0 0-16,0 0 110,1 0-94,-1 0-16,0 0 32,0 0 62,0 0 62,1 0 94,-1 0-109,-16-16 63,0-1-220,0 1 17,0 0-1,0 0-16,0-1 1,0 1 0,0 0-1,0 1 32,0-1-31,0-2 15,16 18 0,-16-15-31,0-1 32,16 16-32,-16-16 15,0-1 1,17 1 31,-17 0 62,0 0-93,0-1 31,0 1-1,0 0-14,0 0-17,0-1 48,-17 17-48,17-16 32,-16 16-31,0 0 296,0 0-296,-1 0 15,1 0-15,0 0 15,16 16-31,-16-16 47,0 0 16,16 17-63,-17-17 15,17 16 1,-16-16 15,16 16-15,-16-16-1,0 0 1,16 16 0,-17-16-1,1 0 1,16 17-1,-16-17 1,16 16 0,-16-16 46,16 16-15,-17-16-31,17 16 15,0 1-15,-16-1-1,0-16 1,16 16-1,-16-16 1,16 15 0,-17-15-1,17 18 1,0-2 0,-16-16-1,16 15 32,0 1 0,0 0 0,-16-16-32,16 17-15,0-1 32,16-16 218,0 0-235,1 0 1,-1 0 0,0 0 15,0 0 0,1 0-15,-1 0-1,0 0 17,-16 16-17,16-16-15,1 0 16,-1 0 15,0 0 0,0 0 32,1 0-48,-1 0 64,0-16 139,-16 0-202,16-1 0,0 17-1,-16-16 1,0 0-1,17 1 1,-17-1 0,0-2 31,0 3-16,16 15-16,-16-16 17,0 0-17,0-1 32,0 1-16,0 0 1,0 0-17,-16 16 1,16-17 0,-17 17 187,1 0-188,0 0 17,0 0-17,0 0 1,-1 0-1,1 0 17,16 17 15,-16-17-47,0 16 31,-1-16-31,1 0 47,16 16-32,-16-16 1,16 16-16,-16 1 16,16-1-1,-17-16 1,17 16-1,-16-16 17,0 15-17,16 3 1,0-2 0,-16-16 15,16 15-16,0 1 95,16-16-110,0 0 15,-16 16-15,16 1 32,1-17-17,-1 0 1,0 0 15,0 0 0,1 0-15,-1 0 15,0 0-15,0 0 15,1 0-15,-17-17 15,16 17-15,-16-16-1,0 0 1,0 1 0,0-1-1,16-2 1,-16 3-1,0-1 17,0 0-32,0-1 31,0 1-15,0 0 30,0 0-30,-16 16 78,16 16-63,-16-16-31,-1 0 16,1 16-1,16 0-15,-16 1 16,-17 15 0,33-17-1,-16 19 1,16-19 15,-16 1-15,16 17-1,-16-33 1,16 16 0,-17-16-1,34 0 48,-1 0-32,0 0-15,0 0-16,1 0 15,15-33 1,-16 17-1,1 0 17,-1-15-17,-16 13 1,0 3 0,0-1-1,0 0 1,0-1 31,0 1 109,0 0-140,0 0-1,0-1 1,16 17 78,-16-16-63,16 16 0,0 0-15,-16-16 62,17 16-63,-1-16 17,0 16 15,-32 0 78,0 0-110,-1 0-15,1 0 16,0 16-1,0 0 1,-17-16 0,33 16-16,-16-16 15,16 17 1,-16-17-16,0 16 16,-1 0-1,1-16 1,0 16-1,0 1 17,-1-1-17,1 0 1,0-1 15,16 19-15,-16-34-1,16 15 1,-17 1 0,17 0 15,17 1-15,-1-17-1,0 0 16,0 0 1,1 0-17,-1 0 1,0-17 15,-16 1 0,16 16-31,-16-16 16,17 16 0,-17-15-1,0-1 1,0-2 78,0 3-79,16 15-15,-16-16 63,0 0-48,16 16-15,-16-17 16,16 17 187,-16 17-156,0-1-47,0 0 16,0-1 15,0 3 0,17-18-15,-17 16-16,16-16 62,-16 15 32,16-15-78,0 0 93,-16 16-93,0 0 281,0 1-266,0-1 94,0 0 125,16-16-250,-16 16 109,0 1 47,0-1-124,17-16 233,-17 16 1,16-16-79,-16-16 282,0 0-453,0-1-1,0 1 1,0 0 15,0 0 1,0-1-17,0 1 16,0 0 16,0 1 0,0-1-31,0-2 62,0 3-47,0-1 219,0 0-234</inkml:trace>
  <inkml:trace contextRef="#ctx0" brushRef="#br2" timeOffset="-81462.58">24655 6739 0,'-16'0'63,"16"15"-48,-16-15 1,-1 0 15,17 18-15,0-2 0,-16-16 15,16 15-31</inkml:trace>
  <inkml:trace contextRef="#ctx0" brushRef="#br2" timeOffset="-80648.45">24834 6512 0</inkml:trace>
  <inkml:trace contextRef="#ctx0" brushRef="#br2" timeOffset="-79800.78">24866 6528 0</inkml:trace>
  <inkml:trace contextRef="#ctx0" brushRef="#br2" timeOffset="-76335.61">21753 4096 0</inkml:trace>
  <inkml:trace contextRef="#ctx0" brushRef="#br2" timeOffset="-76071.8">21867 4275 0,'16'16'32,"-1"-16"15,-15 16-47,18-16 15</inkml:trace>
  <inkml:trace contextRef="#ctx0" brushRef="#br2" timeOffset="-75818.6">22109 4387 0,'0'16'16,"17"-16"0,-1 17-1,0-17 1,0 0 0,-16 16-16,17-16 15</inkml:trace>
  <inkml:trace contextRef="#ctx0" brushRef="#br2" timeOffset="-75618.85">22288 4501 0,'0'16'15,"16"-16"16,-16 16-31,0 1 32,16-17-32,-16 16 0</inkml:trace>
  <inkml:trace contextRef="#ctx0" brushRef="#br2" timeOffset="-75435.58">22418 4647 0,'0'16'15,"16"-16"-15,-16 16 16,16-16 0,-16 17-1</inkml:trace>
  <inkml:trace contextRef="#ctx0" brushRef="#br2" timeOffset="-75235.85">22596 4809 0,'0'0'0,"0"17"0,17-17 16,-1 16-1,-16 0 17,16 0-17</inkml:trace>
  <inkml:trace contextRef="#ctx0" brushRef="#br2" timeOffset="-75052.31">22743 4988 0,'16'16'15,"-1"-16"1,-15 16 0,32-16-1</inkml:trace>
  <inkml:trace contextRef="#ctx0" brushRef="#br2" timeOffset="-74869.85">22953 5149 0,'0'0'16,"16"0"15,-16 16-31,16-16 15,17 18 17</inkml:trace>
  <inkml:trace contextRef="#ctx0" brushRef="#br2" timeOffset="-74684.88">23147 5230 0,'0'0'0,"17"17"16,-1-17-1,0 0 1,17 16 0,15 0-1</inkml:trace>
  <inkml:trace contextRef="#ctx0" brushRef="#br2" timeOffset="-74485.93">23440 5376 0,'16'17'31,"-16"-1"-16,32-16 1,-32 16-16,33 0 16</inkml:trace>
  <inkml:trace contextRef="#ctx0" brushRef="#br2" timeOffset="-74285.8">23682 5588 0,'33'48'15,"-33"-32"1,16-16 0,-16 17-16,16-1 15,17 16 1,-17-15-1</inkml:trace>
  <inkml:trace contextRef="#ctx0" brushRef="#br2" timeOffset="-74102.17">23974 5896 0,'0'0'0,"0"16"0,0-1 16,17-15-16,-17 18 15,16-18 17,0 16-17,0 15-15</inkml:trace>
  <inkml:trace contextRef="#ctx0" brushRef="#br2" timeOffset="-73910.98">24185 6122 0,'17'0'31,"-17"16"-31,16-16 47</inkml:trace>
  <inkml:trace contextRef="#ctx0" brushRef="#br2" timeOffset="-73719.85">24364 6252 0,'0'0'0,"0"16"47,15-16-47,-15 17 31,16-17-31</inkml:trace>
  <inkml:trace contextRef="#ctx0" brushRef="#br2" timeOffset="-73452.59">24428 6414 0,'0'0'0,"0"17"15,0-1 16,0 0-31,16-16 16,-16 16-16,0 1 31,16-17-15</inkml:trace>
  <inkml:trace contextRef="#ctx0" brushRef="#br2" timeOffset="-71610.29">24720 6333 0</inkml:trace>
  <inkml:trace contextRef="#ctx0" brushRef="#br2" timeOffset="-71435.6">24720 6317 0,'0'-16'0,"0"-33"16,0 0 0,0 17-1</inkml:trace>
  <inkml:trace contextRef="#ctx0" brushRef="#br2" timeOffset="-71235.61">24753 5912 0,'0'-16'15,"0"0"1,0-1-1,0-15 1,0 0 0,0 15-16,0-15 15</inkml:trace>
  <inkml:trace contextRef="#ctx0" brushRef="#br2" timeOffset="-71035.8">24736 5571 0,'0'-16'0,"0"32"0,0-48 15,0 16 1,0-1 0,0-31-1,0 15 1</inkml:trace>
  <inkml:trace contextRef="#ctx0" brushRef="#br2" timeOffset="-70852.87">24720 5263 0,'0'-16'0,"0"-1"16,0-15 15,-16-1-15,16 2-1</inkml:trace>
  <inkml:trace contextRef="#ctx0" brushRef="#br2" timeOffset="-70651.47">24671 4955 0,'0'-32'31,"0"16"-31,0-17 16,-16 1-1,16-17 1,0 17-1</inkml:trace>
  <inkml:trace contextRef="#ctx0" brushRef="#br2" timeOffset="-70469.07">24574 4598 0,'0'0'15,"-16"0"1,16-16 0,-17 0-16,17 0 15,-16-1 1</inkml:trace>
  <inkml:trace contextRef="#ctx0" brushRef="#br2" timeOffset="-70252.3">24364 4420 0,'-16'0'0,"32"0"0,-50 0 15,34-17 1,-15 1-1,-1 16 1</inkml:trace>
  <inkml:trace contextRef="#ctx0" brushRef="#br2" timeOffset="-70051.85">24202 4322 0,'-17'-15'15,"1"15"-15,-16-16 32,15-17-17,-15 17 1</inkml:trace>
  <inkml:trace contextRef="#ctx0" brushRef="#br2" timeOffset="-69868.86">23893 4129 0,'0'0'0,"-16"0"0,0 0 16,-1-17-1,17 1 1,-64 0 0,15 0-16</inkml:trace>
  <inkml:trace contextRef="#ctx0" brushRef="#br2" timeOffset="-69651.85">23505 3966 0,'-17'0'0,"34"0"0,-50 0 0,17-16 15,-17 0 1,17 16 0,-33-17-1,1 1 1,32 16-16,16-16 15</inkml:trace>
  <inkml:trace contextRef="#ctx0" brushRef="#br2" timeOffset="-69468.85">23034 3820 0,'-16'0'0,"32"0"0,-49 0 15,1 0 1,16 0-1,-17 0 1,-32 0 0,16-16-1,33 16-15</inkml:trace>
  <inkml:trace contextRef="#ctx0" brushRef="#br2" timeOffset="-69252.2">22353 3804 0,'-16'0'0,"32"0"0,-49 0 16,1 0 0,16 0-16,-17 0 15,1 0 1,-1 0-1,1 0 1,-1 0 0</inkml:trace>
  <inkml:trace contextRef="#ctx0" brushRef="#br2" timeOffset="-69080.12">21947 3804 0,'0'0'0</inkml:trace>
  <inkml:trace contextRef="#ctx0" brushRef="#br2" timeOffset="-68352.03">21429 4307 0,'-17'0'47,"17"15"-31,0 3-1</inkml:trace>
  <inkml:trace contextRef="#ctx0" brushRef="#br2" timeOffset="-68151.85">21396 4696 0,'0'16'0,"0"-32"0,0 48 0,-16 17 15,16 0 1,0-33 0,0 0-16,0 16 15,0-15 1</inkml:trace>
  <inkml:trace contextRef="#ctx0" brushRef="#br2" timeOffset="-67934.97">21396 5279 0,'0'0'0,"0"33"15,0 15 1,0 1 0,0-17-1,16 1 1,17-1 0,-33-15-1</inkml:trace>
  <inkml:trace contextRef="#ctx0" brushRef="#br2" timeOffset="-67735.43">21494 5701 0,'0'33'16,"0"-17"-1,0 0 1,0 0-1,0 17 1,16-17 0,-16 0-16</inkml:trace>
  <inkml:trace contextRef="#ctx0" brushRef="#br2" timeOffset="-67420.51">21705 6155 0,'16'32'31,"-16"-16"1</inkml:trace>
  <inkml:trace contextRef="#ctx0" brushRef="#br2" timeOffset="-67201.85">21721 6203 0,'0'17'94,"16"-17"-94</inkml:trace>
  <inkml:trace contextRef="#ctx0" brushRef="#br2" timeOffset="-66984.78">21818 6285 0,'16'0'16,"-16"16"0,17 0-1,-1-16 1,15 32-1,3-15 1,15-1 0,-18-16-1</inkml:trace>
  <inkml:trace contextRef="#ctx0" brushRef="#br2" timeOffset="-66752.3">22158 6463 0,'0'0'0,"16"16"15,1-16 1,-17 17 0,16-17-16,0 16 15,0-16 1,1 0-16,31 16 15,17 16 1,-32-15-16</inkml:trace>
  <inkml:trace contextRef="#ctx0" brushRef="#br2" timeOffset="-66568.85">22515 6625 0,'0'0'0,"17"0"0,-17 17 31,16-17-15,0 0-1,0 0 1,33 0 0,-33 0-16</inkml:trace>
  <inkml:trace contextRef="#ctx0" brushRef="#br2" timeOffset="-66367.87">22823 6658 0,'16'0'31,"0"0"-15,0 0-1,17 0-15,32 0 32,32 16-17</inkml:trace>
  <inkml:trace contextRef="#ctx0" brushRef="#br2" timeOffset="-66168.58">23358 6707 0,'17'0'31,"-1"0"-15,0 0-1,17 0-15,-1 0 16</inkml:trace>
  <inkml:trace contextRef="#ctx0" brushRef="#br2" timeOffset="-65951.85">23763 6754 0,'0'18'0,"0"-36"0,17 36 15,-1-18 1,0 0-16,16 16 15,33-16 1,-32 31 0,-17-31-16,33 0 15,32 16 1,-32 1 0</inkml:trace>
  <inkml:trace contextRef="#ctx0" brushRef="#br2" timeOffset="-65726.97">24299 6868 0,'16'0'109</inkml:trace>
  <inkml:trace contextRef="#ctx0" brushRef="#br2" timeOffset="-56985.79">25515 4988 0,'16'-16'94,"-16"-1"-78,16 17-1,0 0-15,-16-16 16,33 16 0,-17 0-1,16-16 1,1 16-1,-17-16 1,33-1 0,-17 17-1,1 0 1,-1 0 0,17 0-1,-17 0 1,1 0-1,-17 0 17,17 0-17,-17 17 1,15-1 0,18 0-1,-17 17 1,1-17-1,-1 0 1,-15 0 0,-1 1-1,0-1 1,0 0 0,17 17-1,-17-1 1,16-17 15,-15 19-15,-1-3-1,16 2 1,-15-17 0,-17 16-1,16 1 1,0-17-1,0 16 1,-16-15 0,0 15-1,0-16 1,0 1 0,0 15-1,0 17 1,0 0-1,-16-1 17,0 1-17,0 0 1,-17-17 0,17 1-1,-17 15 1,17-32-1,0 1 1,16-1-16,-16 0 16,-17 17-1,17-2 1,-16-15 0,-1 2-1,17-3 16,-33 17-15,18 1 0,-18 15-1,-1 1 1,35-49-16,-34 49 16,17 0-1,-1-17 1,33-16-16,-16 0 15,0 33 1,-16-16 0,15-1-1,1 17 1,-16-17 0,32 17-1,-17-17 16,1 17-15,16 0 0,-16-18-1,16 3 1,0-3 0,0 2-1,0-17 1,0 16-1,0 1 1,16-17 0,0 17-1,1-17 1,15 0 0,-16 0-1,1 0 1,15 1 15,-16-1-15,17 0-1,-17-16 1,0 16 0,17 1-1,-17-17 1,0 0-16,17 16 15,-17-16 1,15 16 0,-15-16-1,17 0 1,-1 0 0,17 16-1,-16-16 1,-17 0 15,16 0-15,1 0-1,-17 0 17,0 0-32,0-16 15,1 0 1,31-17-1,-31 17 1,-1-16 0,-16 15-1,16-15 1,0 32 0,-16-16-16,0 0 31,0-1-16,0 1 17</inkml:trace>
  <inkml:trace contextRef="#ctx0" brushRef="#br2" timeOffset="-50798.85">26083 7680 0,'0'15'31,"15"-15"-31,1 0 16,0 16-1,17 0 1,-17-16-1,0 0 1,1 0 0,-1 0-1,0 0 1,0-32 0,-16-1-1,17-14 1,-50 13 15,17 19-15,0 15-1,-1 0 1,-15 0 0,-17 0-1,18 15 1,13 1-1,2 17 1,1-1 0,15 1-1,0-17 1,0 0 0,0 1 15,15-17-16,1 16 1,17-16 0,16 16-1,-33-16 1,33 0 0,-17 0-1,1-16 1,-17 16-1,0-33 1,-16 1 0,0-17-1,0 18 1,-16 31-16,-17-34 16,17 34-1,0 0 1,0 0 15,-1 0-31,1 0 16,-16 16-1,15 2 1,1-3-16,16 17 16,-16 17-1,16-16 1,0-1-1,0-16 1,0 0 0,32-16 15,-15 0-15,-1 0-1,0 0 1,0-32-1,1 16 17,-17 0-17,0-17 1,-33 33 0,17-16-1,-17 16 1,1 0-1,17 0 1,15 16 15,0 0-15,15-16 15,1 0-15,0 17-16,17-17 31,-1 0-15,1-33-1,-17 17 1,-16-17 0,0 17-1,0 0 1,0 1-1,-32 15 1,-1 0 0,1 15-1,15 35 1,17-35 0,-16 1-1,32-16 32,1 0-31,-1 0-1,0 0 1,0-31 0,1-3-1,-17 18 1,-17 16 31,1 0-47,-16 32 15,-17 17 1,34-33 0,15 1-1,15-17 79,-15-17-78,16 17-1,0 0-15,1 0 16,-1 0-1,0 0 1,-32 0 93,0 0-109,-1 0 0,-15 0 32,-17 0-17,34 0 1,15 17 0,-16-17-1,16 16 126,0 0-110,16-16-31,-16 16 63,15-16-48,1 16 1,-16 1-1,18-17 1,-3 0 15,-15 16-31,16-16 16,0 16 0,1-16-1,-1 0 1,0 0-1,0 0 17,1 0-17,-1 0 1,0 0 0,0 0 30,1 0-30,-1 0 0,0 0 31,-16-16-47,16 0 15,-16-1 1,16 1-1,-16 0 17,0 0-17,0 0 1,0-1 0,0 1-1,-16 16 1,16-16-1,-16 16 17,16-15-17,-16 15 1,0 0 0,-17 0-1,17 0 1,0 0 15,-1 0-15,1 15-1,0-15 1,16 16 0,0 0-1,0 1 16,16-1 1,0-16-17,1 0 1,-1 0 0,0 0-1,0 0 1,1 0 15,-1 0-15,-16-16-1,0-1 17,0 1-1,-16 16-16,-1 0 1,-15-16 0,16 16 46,16 16-46,0 0-1,0 1 1,0-1 93,0 0-93,0 0 0,0 0-1,0 1 17,0-1-1,16-16-16,-16 16 282,-16-16-281,-1 0 0,1 0-1,0 0-15,0 0 16,-1 0-1,1 0 1,32 0 125,1 0-126,-1 0 1,0 0 0,0 0-1,1 0-15,-1 0 16,0 0-1,17 0 1,-17 0 31,0 0-16,-16-16-15,16 16 78,0 0-63,-16-16-16,0-1 17,0 1-17,0 0-15,0 0 16,0 0 0,0-17-1,0 2 1,0-3 15,0 18-15,0 1-1,-16 15 1,16-18 0,0 2-1,-16 16 48,0 0-48,0 0 1,-1 0 0,17-15-16,-16 15 15,0 0 1,0 0-1,-1 0 17,1 0-17,0 0 1,16 15 0,-16 1-1,-1-16 1,17 18-1,-16-18 1,16 15 15,0 1 1,0 0-17,0 2 1,0-3-1,0 1 17,0 0-17,0 1 1,16-1 0,17 16-1,-17-16 1,0-16-1,17 0 1,-17 0 0,0 0 15,1 0-15,-1 0 30,-32 0 298,-1 0-328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8-25T09:13:52.0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15445 3383 0,'0'16'156,"0"0"-141,0 0-15,0 1 16,0 30 0,-16-13-1,16-3 1,0 2 0,0-1-1,-16 1 16,16-17-15,-15 16 0,15-15-16,0-1 15,0 16 1,0 17 0,-18-16-1,18-1 1,0 0-1,0 1 1,0-1 0,0 1-1,0-1 1,0 1 0,0-1-1,0-15 16,0 15-15,0 0 0,0-15-1,0 15 1,0 1 0,0-1-1,0-17 1,0 19-1,0-3 1,0 2 0,0-1-1,0 1 1,0-1 0,0 17-1,0-17 16,0-15-15,0 15 0,0 0-1,0 1 1,0-17 0,0 0-1,0 17 1,0-17-1,0 0 1,0 17 0,0-17-1,0 0 1,0 17 0,0-17-1,0 16 16,0 1-15,0-1 0,0 1-1,0 16 1,0-17 0,0 17-1,0-18 1,0 2-1,0-1 1,0 1 0,-16-1-1,16 0 1,0 1 0,0-17-1,0 0 16,0 1-31,0-1 16,0 16 0,0 1-1,0 16 1,0-17 0,0 0-1,0 1 1,0 16-1,0-33 1,0 33 0,0-33-1,0 16 1,0 1 0,0 14-1,0-13 16,0 15-15,0-18 0,0 18-1,0-17 1,0 1 0,0-1-1,0-16 1,0 17-1,0-1 1,0-15-16,0 15 16,0 0-1,0 17 1,0-33 0,0 17-1,-15-1 16,15-15-15,0-1 0,0 0-1,0 16 1,0-15 0,0-1-1,0 16 1,0 1-1,0-1 1,0 1 0,0-2-1,0 3 1,0-19 0,0 1-1,0 17 16,0-1-15,0-16 0,-16 17-1,16-17 1,0 17 0,0-17-1,0 0 1,0 16-1,0-15 1,0-1 0,0 16-1,0-15 1,0 15 0,0 1-1,0-17 16,0 33-15,0-17 0,0 0-1,0 17 1,-18 0 0,18 0-1,0-17 1,0-1-1,0 3 1,0-19-16,0 1 16,0 17-1,0-17 1,0 18 0,0-19-1,0 1 16,0 0-15,0 1 0,0-1-1,0 0 1,0 0 0,0 17-1,-15-1 1,15-16-1,0 33 1,0-33 0,0 33-1,0-33 1,-16 17 0,16-1-1,0-16 16,0 17-15,0-17 0,0 0-1,0 1 1,0-1 0,0 0-1,0 0 1,0 1-1,-16 15 1,16-16 0,0 0 15,0 1 156,0-1-171,0 0 0,0-1 15,0 3-15,0-2-16,0-1 15,0 1 32,0 2 0,0-2-16,0-1-15,0 1 62,0 0-31,0 1-32</inkml:trace>
  <inkml:trace contextRef="#ctx0" brushRef="#br0" timeOffset="3854.9">15284 8522 0,'16'0'110,"-1"0"-95,3 0 1,-2 0-16,-1 0 15,34 0 1,16 0 0,16 0-1,16 0 1,-15 0 0,-66 0-16,65 0 15,-16 0 1,0 0-1,-16 0 1,15 0 0,0 0-1,1 0 1,18 0 0,-3 0-1,-15 0 16,0-17-15,-1 17 0,1 0-1,0 0 1,0 0 0,0 0-1,0 0 1,0 0-1,0 0 1,-1 0 0,17 17-1,-16-17 1,16 0 0,0 0 15,-16 0-16,0 0 1,-16 16 0,0-16-1,-17 0 1,33 0 0,16 0-1,-17 0 1,1 0-1,0 0 1,32 0 0,-15 0-1,-1 0 1,32 0 0,-15 16-1,-17-16 16,15 0-15,-13 0 0,29 0-1,-14 0 1,-1 0 0,0 0-1,17 0 1,-17 0-1,1 0 1,-82 0-16,64 0 16,1 0-1,1 0 1,-1 0 0,0 0-1,0 0 16,17 0-15,-17 0 0,0 0-1,-65 0-15,64 0 16,1 0 0,1 0-1,-1 0 1,-16 0-1,0 0 1,-49 0-16,49 0 16,16 0-1,0 0 1,0 0 0,-16 0-1,-1 0 16,1 0-15,0 0 0,0 0-1,-49 0-15,49 0 16,16 0 0,0 0-1,1 0 1,15 0-1,-32 0 1,-49 0-16,49 0 16,15 0-1,2 0 1,-1 0 0,16 0-1,0 0 16,-15 0-15,-17 0 0,16 0-1,-16 0 1,16 0 0,-1 0-1,1 16 1,-16-16-1,0 0 1,16 0 0,0 17-1,1-17 1,15 0 0,-32 0-1,-49 0 1,49 0-1,31 0 1,-14 0 0,-17 16-1,16-16 1,-16 0 0,0 0-1,0 0 1,-1 0-1,18 16 1,-1-16 0,-32 0-1,-33 0-15,31 0 16,2 0 0,0 0-1,1 0 16,13 16-15,-14-16 0,-16 0-1,32 0 1,-33 0 0,-16 0-16,17 17 15,15-17 1,-15 0-1,16 0 1,-17 0 0,-16 0-1,17 0 1,-1 0 0,1 0 15,-1 0-16,-16 0 1,1 0 0,-1 0-1,0 0 1,17 16 0,-17-16-16,-1 0 15,19 0 1,-3 0-1,18 0 1,-17 0 0,1 0-1,-17 0 1,16 0 0,1 0-1,-17 0 16,0 0-15,17 0 15,-17 0-15,0 0 0,0 0-1,1 0 16,-1 0-15,0 0 78,0 0-79,1 0 1,-1 0 15,-16-16-15,16 16 0,0 0-1,1 0 1,-1 0-1,-16-17 1,16 17 0,17 0-1</inkml:trace>
  <inkml:trace contextRef="#ctx0" brushRef="#br0" timeOffset="5811.45">25628 8489 0,'16'0'110,"1"0"-110,-1 0 15,0 0 1,17 0-16,-1 16 31,1 1-15,-17-17-1,32 16 1,-15-16 0,-1 16-1,-15-16 1,-1 0-1,0 0 1,-16 16 0,33-16-1,-17 0 17,-16 17-32,16-17 15,-1 0 16,1 0-15,2 0 0,-3 0-1,-15 16 1,-15-16 203,15 16-219,-18-16 15,2 0 1,16 16 0,-15-16-1,-1 0 1,16 17-16,-16-17 31,-2 16-15,3-16-1,-1 0 1,0 16 0,-1-16-1,1 16 16,0 1-15,0-17 0,-17 16-1,17-16 1,0 0 0,16 16-1,-16-16 1,-1 0-1,17 16 32,-16-16-47,0 0 78,16 16-78,0 1 32,-16-17-32,-1 0 78</inkml:trace>
  <inkml:trace contextRef="#ctx0" brushRef="#br0" timeOffset="8246.92">15187 3464 0,'16'0'110,"0"0"-95,0 0 1,-16-16 0,17 16-16,-1 0 15,0-33 1,0 33 0,-1-16-1,3 0 16,-18 0-15,16-1 0,-16 1-1,15 16 1,-15-16 0,16 0-1,2-1 1,-18 1-1,15 16 1,-15-16 0,16-17-1,0 33 1,-16-16 0,18 0-1,-3 16 16,-15-16-31,0 0 16,16 16 0,-16-17-1,16 1 17,1 16 139,-1 0-139,-16 16-17,0 17 1,16-1 0,0 17-1,-16-17 1,16-32-16,1 33 15,-17-1 1,16 1 0,-16-17-1,0 0 17,0 17-17,0-17 16,16 0-15,-16-1-16,0 3 16,0-2-1,0-1 1,0 1 15</inkml:trace>
  <inkml:trace contextRef="#ctx0" brushRef="#br0" timeOffset="13570.9">14927 7485 0,'-16'0'140,"-1"0"-109,17-16-15,-16 16-16,0 0 31,16-17-31,-16 17 32,-1 0-17,1 0 1,0 0-1,16-16 17,-16 16-17,0 0 17,-1 0-17,1 0 16,16-16 1,-16 16-32,0 0 31,-1 0 0,1 0-15,16-16 31,-16 16-47,0 0 15,16-17 17,-17 17-17,1 0 1,0 0 15,1 0 16,15-16-31,-16 16-1,-2 0 1,3 0 31,15-16-47,-16 16 31,0 0 0,-1 0-15,17-16-1,-16 16 1,16-17 0,-16 17-1,0 0 1,-1-16 0,1 16 15,0 0-16,0 0 1,16-16 0,-17 16-1,1 0 1,0 0 15,16-16-15,-16 16 15,0 0-15,16-16-1,-17 16 1,1 0 0,0 0 30,16-17-30,-16 17 0,-1 0-1,1 0 1,16-16 15,-16 16-15,0 0 15,-1 0-15,17-16-1,-16 16 1,16-16 46,-16 16-62,0 0 63,-1 0-47,34 0 140,-17-17-141,16 17 1,0 0 0,0 0-1,1 0 1,-1-16 0,0 16-1,0 0 1,1 0-16,-1-16 15,0 0 1,0 16 0,17 0-1,-17 0 1,-16-17 0,16 17 15,17 0-16,-17 0 1,0 0 0,17-16-1,-1 16 17,-16 0-17,1 0-15,-1 0 16,0-16-1,-1 16 1,3-16 0,-2 16-1,-1 0 1,1 0 0,0 0 15,1-17 0,-1 17-15,0 0-1,0 0 1,1 0 0,-1 0-1,-16-16 1,16 16-1,0 0 1,1 0 0,-1 0-1,0 0 1,0-16 0,0 16-1,-16-16 16,17 16-15,-1 0 0,0 0 15,0-16-15,1 16 15,-1 0 16,-16-17 15</inkml:trace>
  <inkml:trace contextRef="#ctx0" brushRef="#br0" timeOffset="15204.9">14716 7095 0,'-16'0'234,"16"16"-234,0 1 16,0-1-16,-17 0 15,1 17 16,16-1-15,0-16 0,-16 1-1,16-1 1,0 0 46,0 0-15,0 0-15,0 1-17,0-1 1,0 0-1,0 0 17,0 1-17,0-1 1</inkml:trace>
  <inkml:trace contextRef="#ctx0" brushRef="#br0" timeOffset="17790.68">14537 6593 0,'-15'0'109,"15"16"-93,0 0-1,-16-16-15,16 17 16,-16-17 15,16 32-31,-17-32 16,17 16 0,0 1-1,0 15 16,0-17-15,0 3 0,0-2-1,0-1 1,0 1 0,0 0-1,0 1 1,0-1-1,17 0 1,-1-16 0,-16 16-1,16-16 1,-16 17 0,15-17-1,3 16 16,-2-16-15,-1 0 15,1 0-15,0 0 0,1 0-1,-1 0 1,0 0-1,0 0 1,1 0 0,-1 0-1,0 0 17,0 0-17,1 0 1,-1 0 15,0 0-15,0 0 15,0 0-31,-16-16 31,17 16-31,-1 0 31,-16-17-31,16 17 16,0 0 0,-16-16-1,17 16 1,-17-16 0,16 0-1,0-1 16,0 1-15,1-15 0,-17 15-1,16-2 1,0-13 0,0 15-1,-16-1 1,0-15-1,17 16 1,-17-1 0,0 1 15,0 0-15,-17 16-1,1-16 16,0-1-15,0 17 0,16-16-1,-33 16 1,33-16 0,-16 16-1,0 0 1,-1-16-1,1 16 1,0 0 47</inkml:trace>
  <inkml:trace contextRef="#ctx0" brushRef="#br0" timeOffset="20476.91">14602 6073 0,'-16'0'0,"1"0"47,15 17-31,0-1 0,-16-16-1,16 16 1,0 0-1,0 1 1,0-1 0,0 0-1,0 0 1,0 1 15,0-1 0,16-16 1,-16 16-32,0 0 31,0 1 0,15-17-15,-15 16-1,16-16 1,-16 16 0,16 0-1,1-16 32,-1 0-31,-16 16-1,16-16 1,0 0 0,1 0-1,-1 0 1,0 0 0,0 0 15,1 0-16,-1 0 1,0 0 15,0 0 1,0 0-17,-16-16 16,17 16-15,-17-16 0,16 16-1,0 0 17,-16-16-32,16 16 15,-16-16 1,17 16-1,-17-17 1,0 1 0,16 16-1,-16-16 1,0 0 15,16 16 0,-16-17-15,0 1 0,0 0-1,16 16 32,-16-16-47,0-1 31,0 1-15,17 16 0,-17-16-16,0 0 31,16-1 0,-16 1-31,0 0 31,0 0 16,0 1 31,0-3-62,-16 18 47,16-16-48,-17 16 1,1 0-1,0 0 17,0 0 61,16-15 32,16 15-109</inkml:trace>
  <inkml:trace contextRef="#ctx0" brushRef="#br0" timeOffset="22507.03">14992 5734 0</inkml:trace>
  <inkml:trace contextRef="#ctx0" brushRef="#br0" timeOffset="28092.78">17148 9186 0,'16'0'94,"0"0"-63,-16-15-31,17 15 15,15-32 1,-16 15 0,1-15-1,-1-1 1,0 17 0,0 0-1,-16-17 16,16 33-15,-16-16 0,0 0-1,0 0 1,17 0 0,-17-1-1,16 17 1,-16-16-1,0 0 17,0 0-17,16 16 1,-16-17-16,0 1 31,0 0 32,16 16 249,-16 16-296,0 0-1,0 1 17,0-1-32,0 0 15,17 17 1,-17-17-16,0 0 16,0 0 15,0 17-16,16-17 1,-16 0 0,0 0 15,0 1-15,0-1-1,0 0 1,0 0-1,0 1 1,0-1 0,0 0-1,0-1 1,0 3 0,0-2 15,0 0-16,0-1 1,0 1 0,0 2-1,0 13 1,0-15-16,16 1 16,-16-1-1,0 0 1,0 17 15,16-17-15,-16 0-1,0 0 1,0 0 0,0 1-1,0-1 16,0 0-15,0 0-16,17-16 16,-17 17-1,0-1 1,0 16 0,0-15-1,0 15 1,0-16-1,0 1 1,16-17 0,-16 16-1,0 0 17,0 0-17</inkml:trace>
  <inkml:trace contextRef="#ctx0" brushRef="#br0" timeOffset="29250.81">17846 9316 0,'15'0'94,"1"0"-63,2 0-15,-3 0-1,34 0 1,-17-16-1,1 16 1,-17 0 0,0 0-1,0 0 17,0 0-32,1 0 46,-1 0-30,0 0 0,0 0-1,1 0 32,-1 0-31</inkml:trace>
  <inkml:trace contextRef="#ctx0" brushRef="#br0" timeOffset="31254.32">18883 8976 0,'0'16'63,"0"1"-63,0-1 0,0 0 16,0 33-1,0 0 1,16-2-1,-16-13 1,16-3 0,1-31-16,-17 34 15,0 13 1,16-30 0,-16 31 15,0-31-16,0 15 1,0 0 0,0-15-1,0 15 1,0-16 0,0 1-1,0 15 1,0-16-1,0 17 1,0-17 0,0 0 93,0 1-46,0-1-32,0 0 31,0 0-30</inkml:trace>
  <inkml:trace contextRef="#ctx0" brushRef="#br0" timeOffset="32839.53">18575 8992 0,'17'-16'78,"-1"16"-62,0 0 0,-1 0 15,34 0-16,-15 0 1,-3 0 0,18 0-1,-17 0 1,-16-16 0,17 16-1,-17 0 1,17 0-1,-17 0 1,0 0 0,0 0-1,17 0 1,-17 0 0,16 0-1,-15 0 16,-1 0-15,0 0-16,0 0 16,1-16-1,-1 16 1,0 0 0,0 0 15,1 0-16,-1 0 1,0 0 15</inkml:trace>
  <inkml:trace contextRef="#ctx0" brushRef="#br0" timeOffset="34797.1">19500 9009 0,'0'16'94,"0"0"-79,0 0-15,0 1 16,0-1-1,0 33 1,0-2 0,15-13-1,1 13 1,-16 2 0,0-16-1,18-1 1,-18-16-1,15 17 1,-15-17 0,0 0-1,0 0 17,0 1-1,0-1-16,0 0 1,0 0 0,0 1-1,0 15 1,0-16 0,0 1-1,0-1 1,0 0-1,0 0 267,0 1-220,0-1-31,0 0 32,0 0-32,0 0 16</inkml:trace>
  <inkml:trace contextRef="#ctx0" brushRef="#br0" timeOffset="36517.89">19419 9009 0,'0'-17'31,"16"17"-16,15 0 1,-13-16 0,-2 16-16,-1 0 15,1 0 1,17-16 0,-1 16-1,-16 0 1,17 0-1,-1 0 1,-15-16 0,-1 16-1,0 0 1,17 0 0,-17 0 15,16 0-16,-16 16 17,1-16-17,-17 16 1,0 0 0,16 1-1,0 15 1,-16 1-1,0-17 1,0 0 0,0 0-1,0 1 1,0-1 0,0 0-1,0-1 16,0 3-15,0-2 0,-16-16-1,16 16 1,0-1 0,-16-15 30,16 16-30,-17-16-16,1 0 16,16 18-1,-16-18 1,0 0 0,0 0-1,-1 0 16,1 15-15,0-15 0,0 16-1,-1-16 1,1 0 0,0 0-1,0 0 16,16 16-15,-17-16 0,1 0 15</inkml:trace>
  <inkml:trace contextRef="#ctx0" brushRef="#br0" timeOffset="38618.9">20083 8960 0,'16'0'31,"-16"16"16,0 0-47,17-16 15,-17 17-15,16-1 16,-16 16 0,0-15-16,0-1 31,16 16-16,-16-15 1,0 15 0,0 1-1,0-17 1,0 15 0,0-15-1,0 33 1,0-33-1,0 17 1,0-1 0,0-15-1,0 15 1,0-16 0,0 0 15,0 1 0,0-1-15,0 0-1,0 0 17,0 1-17,0-1 16,0 0 32,0 0 31,0 1-79,0-1 1,0 0-16,0 0 141,0 1-48,0-1-77,0 0 62,0 0-15,0 0-17</inkml:trace>
  <inkml:trace contextRef="#ctx0" brushRef="#br0" timeOffset="41309.89">20067 8960 0,'16'0'62,"0"0"-46,-16-16-16,17 16 15,-1 0 1,0 0 0,0 0-1,1 0 16,15 0-15,-16 0 0,1 0-1,-1 0 1,0 0 0,-1 0-1,1 0 1,17 0-1,-17 16 1,0 0 0,1 0-1,-1-16 1,-16 17 0,16 15-1,-16 1 16,16 15-15,-16-15 0,17 16-1,-17-33 1,0 0 0,0-1-1,0 1 1,0 2-1,0-3 1,0 1 0,0 0-1,0 1 1,0-1 15,0 0 0,-17-16-15,-15 16 0,-1-16-1,17 17 1,0-17 0,1 0-1,-3 0 1,2 0-1,1 0 1,-1 0 0,0 16-1,-1-16 1,1 0 46,0 0 1,16 16-47,-16-16 15,16 16 203,16-16-218,0 0-16,0 16 15,1-16 1,-1 17 0,0-17-1,-1 0 1,-15 16 0,16 0 15,2-16-16,-3 16 1,1-16 0,-16 17-1,16-17 1,1 0 0,-1 16-1,-16 0 1,16-16-1,0 16 1,1 1 0,-1 15-1,-16-16 17,0 1-17,16-17-15,0 32 31,-16-16-15,0 0 0,17-16-1,-1 0 17,-16 17-32,0-1 93,16-16-30</inkml:trace>
  <inkml:trace contextRef="#ctx0" brushRef="#br1" timeOffset="51604.89">18429 5312 0,'17'0'125,"-1"0"-110,0 0 1,0 0 15,-16 16-15,17-16-16,-1 0 15,0 0 32,-16 16-47,16-16 32,-16 16-32,16-16 31,-16 16-16,17-16 1,-1 0 0,-16 17 15,16-17-15,-1 0 15,-15 16 16,18-16-47,-2 0 15,-16 16 32,15-16-31,1 0 31,-16 16-16,18-16-31,-3 0 31,1 0 0,-16 17-15,16-17 15,1 0 1,-17 16-17,16-16 1,0 0 31,-16 16-47,16-16 47,0 0 15,1 0-46,-17 16 15,16-16 0,0 0 16,-16 17-31</inkml:trace>
  <inkml:trace contextRef="#ctx0" brushRef="#br1" timeOffset="53518.89">18818 5263 0,'-16'0'78,"0"0"-63,16 16-15,0 0 16,-17-16 0,1 33-1,16-17 1,-16 0 0,1-16-16,15 16 15,-18 1 16,2 15-15,16-16 15,-15-16-15,-1 0 0,16 17 15,-18-17-16,18 32 1,-15-32 0,15 16 15,-16-16 16,16 17-32,-16-17-15,16 16 63,-17-16-47,17 16-16,-16-16 62,16 16-46</inkml:trace>
  <inkml:trace contextRef="#ctx0" brushRef="#br1" timeOffset="56159.89">18704 5555 0</inkml:trace>
  <inkml:trace contextRef="#ctx0" brushRef="#br1" timeOffset="56591.68">18704 5685 0</inkml:trace>
  <inkml:trace contextRef="#ctx0" brushRef="#br1" timeOffset="57006.74">18722 5880 0</inkml:trace>
  <inkml:trace contextRef="#ctx0" brushRef="#br1" timeOffset="57455.04">18722 6041 0</inkml:trace>
  <inkml:trace contextRef="#ctx0" brushRef="#br1" timeOffset="57918.64">18722 6203 0,'0'17'63</inkml:trace>
  <inkml:trace contextRef="#ctx0" brushRef="#br1" timeOffset="58305">18737 6349 0,'0'17'31,"0"-1"-15,0 0 0</inkml:trace>
  <inkml:trace contextRef="#ctx0" brushRef="#br1" timeOffset="58734.68">18737 6528 0</inkml:trace>
  <inkml:trace contextRef="#ctx0" brushRef="#br1" timeOffset="59317.89">18753 6739 0,'0'15'31</inkml:trace>
  <inkml:trace contextRef="#ctx0" brushRef="#br1" timeOffset="59784.9">18753 6949 0</inkml:trace>
  <inkml:trace contextRef="#ctx0" brushRef="#br1" timeOffset="60188.89">18753 7079 0,'0'16'47,"0"0"-31,0 1 15</inkml:trace>
  <inkml:trace contextRef="#ctx0" brushRef="#br1" timeOffset="60679.89">18753 7258 0,'0'16'31</inkml:trace>
  <inkml:trace contextRef="#ctx0" brushRef="#br1" timeOffset="61126.08">18753 7452 0,'0'17'32,"0"-1"-17,0 0 1,0 0-1,0-1 1</inkml:trace>
  <inkml:trace contextRef="#ctx0" brushRef="#br1" timeOffset="61465.43">18769 7615 0,'0'15'93</inkml:trace>
  <inkml:trace contextRef="#ctx0" brushRef="#br1" timeOffset="61889.97">18769 7825 0,'0'16'15,"0"0"16,0 0 1</inkml:trace>
  <inkml:trace contextRef="#ctx0" brushRef="#br1" timeOffset="62259.89">18769 8019 0,'0'0'0,"0"17"32,0-1-32,0 0 31,0 0-16,0 1 32</inkml:trace>
  <inkml:trace contextRef="#ctx0" brushRef="#br1" timeOffset="62595.9">18769 8182 0,'0'16'32,"0"0"-1,0 1-16</inkml:trace>
  <inkml:trace contextRef="#ctx0" brushRef="#br1" timeOffset="62972.06">18769 8359 0,'0'18'16,"0"-2"-16,0-1 31</inkml:trace>
  <inkml:trace contextRef="#ctx0" brushRef="#br1" timeOffset="63255.9">18769 8458 0,'0'15'47</inkml:trace>
  <inkml:trace contextRef="#ctx0" brushRef="#br1" timeOffset="65267.89">18478 5441 0</inkml:trace>
  <inkml:trace contextRef="#ctx0" brushRef="#br1" timeOffset="65703.89">18332 5474 0</inkml:trace>
  <inkml:trace contextRef="#ctx0" brushRef="#br1" timeOffset="66163.9">18170 5441 0</inkml:trace>
  <inkml:trace contextRef="#ctx0" brushRef="#br1" timeOffset="66661.92">18007 5441 0,'-16'0'0</inkml:trace>
  <inkml:trace contextRef="#ctx0" brushRef="#br1" timeOffset="67308.03">17812 5458 0</inkml:trace>
  <inkml:trace contextRef="#ctx0" brushRef="#br1" timeOffset="67819.77">17700 5441 0</inkml:trace>
  <inkml:trace contextRef="#ctx0" brushRef="#br1" timeOffset="68419.9">17586 5441 0</inkml:trace>
  <inkml:trace contextRef="#ctx0" brushRef="#br1" timeOffset="69147.07">17424 5458 0</inkml:trace>
  <inkml:trace contextRef="#ctx0" brushRef="#br1" timeOffset="70118.89">17229 5441 0</inkml:trace>
  <inkml:trace contextRef="#ctx0" brushRef="#br1" timeOffset="70666.09">17083 5441 0</inkml:trace>
  <inkml:trace contextRef="#ctx0" brushRef="#br1" timeOffset="71321.89">16857 5458 0</inkml:trace>
  <inkml:trace contextRef="#ctx0" brushRef="#br1" timeOffset="72063.89">16662 5474 0</inkml:trace>
  <inkml:trace contextRef="#ctx0" brushRef="#br1" timeOffset="72463.03">16467 5474 0,'-16'0'47</inkml:trace>
  <inkml:trace contextRef="#ctx0" brushRef="#br1" timeOffset="72904.43">16256 5474 0</inkml:trace>
  <inkml:trace contextRef="#ctx0" brushRef="#br1" timeOffset="73500.98">16062 5474 0</inkml:trace>
  <inkml:trace contextRef="#ctx0" brushRef="#br1" timeOffset="74027.9">15867 5474 0</inkml:trace>
  <inkml:trace contextRef="#ctx0" brushRef="#br1" timeOffset="74607.92">15673 5490 0</inkml:trace>
  <inkml:trace contextRef="#ctx0" brushRef="#br1" timeOffset="78556.9">15478 5474 0</inkml:trace>
  <inkml:trace contextRef="#ctx0" brushRef="#br1" timeOffset="79199.89">15527 5490 0</inkml:trace>
  <inkml:trace contextRef="#ctx0" brushRef="#br2" timeOffset="97515.89">16256 3674 0,'0'-16'109,"0"0"-62,-15 16-31,-1 0-1,-2 0 1,2 0 0,16 16-1,-15-16 1,15 16-1,0 0 1,0 0 31,0 1-16,15-17-15,1 0-1,-16 16 1,18-16 31,-2 0 0,-1 0 0,1 0-32,-16-16 1,0-1 0,0 1 15,0 0 47,-16 16-47,1 0 16,-1 0-16,16 16 47,0 0-46,0 1-17,0-1 17,16-16 14,-1 0-14,1 0-17,2 0 17,-18-16 46,0-1-63,0 1 48,-18 16 31,2 0-79,1 0 1,-1 0 62,16 16-16,0 1-46,0-1 0,0 0 15,16-16 0,-1 0 16,1 0-47,2 0 31,-18-16 1,15 16-17,-15-16 1,0-1-1,0 1 1,0 0 15,0 0-15,0 0 0,-15 16 77,-3 0-77,2 0 0,1 0 46,15 16-15,-16-16-31,16 16-1,0 0 110,16-16-62,-16 16-48,15-16-15,1 0 16,2 0 0,-18 17-16,15-17 15,1 0 32,0 0-16</inkml:trace>
  <inkml:trace contextRef="#ctx0" brushRef="#br2" timeOffset="104076.93">19321 5685 0,'16'0'125,"-16"-16"-78,0-1-31,0 1-1,17 16 345,-1 0-298,0 0-15,0 0-16,-16-16-15,0 0 15,-16 16-15,0 0 15,0 0-15,-1 0-1,1 0 1,0 0 15,16 16-15,-16-16-1,16 16 1,0 0 0,0 1-1,0-1 17,0 0-1,16-16-16,-16 16 1,32 1 0,-15-17-1,-1 0 17,0 0 14,0 0-30,-16-17 0,0 1-1,0 0 1,0 0 0,0-1-1,0 1 32,-16 16 0,0 0-31,0 0 30,-1 0-30,1 0 0,16 16 77,0 1-61,16-17-17,1 0 1,-1 0 0,0 0-1,0 0 1,1 0-1,-1 0 1,0 0 0,-16-17 46,0 1-46,-16 16-16,0 0 15,16-16-15,-17 16 16,1-16 0,0 16-1,0 0 32,-17 0-31,33 16 31,0 0 46,16-16-93,1 0 32,-1 0-17,-16 16-15,16-16 0,0 17 16,1-17 15,-1 0-15,-16 16-1,0 0 204,0 0-203,0 1-1,-16-17 251</inkml:trace>
  <inkml:trace contextRef="#ctx0" brushRef="#br2" timeOffset="107723.93">18462 4907 0,'-16'0'140,"-1"0"-124,1 0-1,0 0 1,16 16 0,16-16 109,0 0-125,1 0 31,-1 0 0,0 0-15,-16-16 46,0-1-46,0 1 0,-16 16 15,16-16-16,-16 16 1,-1 0 15,1 0-31,0 0 32,16 16-1,0 0-16,0 1 17,0-1-17,16-16 63,0 0-62,1 0 15,-1 0 1,-16-16 77,-16 16-109,16-17 16,-33 1-1,17 16 1,0 0 15,-1 0-15,1 0-1,16 16 32,-16-16-47,16 17 16,0-1 15,0 0-15,0 0-1,0 1 17,16-17-1,0 0-16,1 0 1,-1 0 15,-16-17 16,16 17-47,-16-16 16,0 0-1,0 0 1,0-17 0,-16 33 31,16-16-32,-16 16 1,-1 0 15,1 0-15,0 0-1,0 0 32,32 0 78,0 0-109,0 0-16</inkml:trace>
  <inkml:trace contextRef="#ctx0" brushRef="#br2" timeOffset="109788.9">17830 4582 0,'0'-16'109,"-18"16"-109,3 0 0,15-16 16,-16-1 0,0 17 15,0 0-16,16 17 48,0-1-32,0 0 16,16-16-31,-16 16-1,16-16-15,-16 17 16,16-17 0,17 0-1,-17 16 1,-16-32 93,0-1-93,0 1-1,-16 16 1,-2-16 0,3 16 31,-1 0-32,0 0 1,0 0 15,16 16 78,16-16-77,-16 16-17,16-16-15,0 17 16,-1-17 0,3 0-1,-2 0 16,-16-17 1,0 1-1,0 0-15,0 0 15,-16 16-16</inkml:trace>
  <inkml:trace contextRef="#ctx0" brushRef="#br2" timeOffset="111900.02">17245 4258 0,'-16'0'78,"0"0"-78,0-16 16,-17 0 0,1 0-1,15 16 1,1 0-1,0 0 17,1 0-17,15 16 63,0 0-78,15-16 32,-15 16-32,16 1 15,0-17 1,1 16 0,15 0-1,-16-16 1,1 0 31,-1 0-16,-16-16 31,0 0-46,-16 16 0,-1-17-1,1 1 1,-16 0 0,15 16 15,1 0 0,0 0 0,1 0-15,15 16 0,0 0-1,0 1 16,0-1-15,15 0 0,1-16-1,-16 15 1,16-15 0,17 0-1,-17 0 1,0 0-1,1 0 32,-17-15-31,0-1 0,0 0-1,0-1 1,0 1 15,-17 16-15,17-16-1,-16 16 1,0 0 46</inkml:trace>
  <inkml:trace contextRef="#ctx0" brushRef="#br2" timeOffset="113891.46">16646 3950 0,'16'0'78,"-32"0"62,-1 0-108,17 16-32,0 0 15,0 1 1,0-1 15,0 0-15,17-16-1,-17 16 1,16-16 0,0 0-1,0 17 1,1-17-1,-1 0 1,-16-17 93,0 1-109,0 0 16,0 0 0,-16 16-1,-1 0 17,1 0-32,16-17 15,-16 17 48,0 0 15,-1 0-16,17 17-62,0-1 32,0 0-17,0 0 16,17-16-15,-17 17 0,16-17-16,0 0 31,0 0-31,1 0 31,-1 0 0,-16-17 48,0 1-48,0 0-16,-16 16 1,16-16-16,-17 16 47,1 0-31,0 0-1,0 0 16</inkml:trace>
  <inkml:trace contextRef="#ctx0" brushRef="#br2" timeOffset="120892.9">15510 3529 0</inkml:trace>
  <inkml:trace contextRef="#ctx0" brushRef="#br2" timeOffset="121157.98">15738 3544 0</inkml:trace>
  <inkml:trace contextRef="#ctx0" brushRef="#br2" timeOffset="121339.88">15786 3560 0,'17'0'31,"-1"0"0</inkml:trace>
  <inkml:trace contextRef="#ctx0" brushRef="#br2" timeOffset="121556.98">15981 3642 0,'16'0'0,"-16"16"16,17-16-1,-1 0 17,0 0-32</inkml:trace>
  <inkml:trace contextRef="#ctx0" brushRef="#br2" timeOffset="121775.59">16127 3674 0,'15'0'31,"3"0"1,-2 0-17,-1 0 1,-15 16-16</inkml:trace>
  <inkml:trace contextRef="#ctx0" brushRef="#br2" timeOffset="122006.9">16370 3755 0,'16'0'16,"0"0"15,-16 16-31,0 1 15,33-17 1,-17 16 0</inkml:trace>
  <inkml:trace contextRef="#ctx0" brushRef="#br2" timeOffset="122202.93">16483 3869 0,'17'0'0,"-17"16"31,0 0 0,0 0-15</inkml:trace>
  <inkml:trace contextRef="#ctx0" brushRef="#br2" timeOffset="122406.88">16532 3966 0,'0'16'15,"16"-16"1,0 17 0,1-17 15</inkml:trace>
  <inkml:trace contextRef="#ctx0" brushRef="#br2" timeOffset="122606.54">16678 4031 0,'16'0'47,"-16"16"-32,17-16-15</inkml:trace>
  <inkml:trace contextRef="#ctx0" brushRef="#br2" timeOffset="122823.63">16857 4096 0,'16'0'31,"-16"16"-31,16-16 32,0 0-32,-16 17 15,17-17-15,-1 0 16</inkml:trace>
  <inkml:trace contextRef="#ctx0" brushRef="#br2" timeOffset="123040.09">17115 4161 0,'17'0'63,"-17"16"-48,32-16 1</inkml:trace>
  <inkml:trace contextRef="#ctx0" brushRef="#br2" timeOffset="123239.9">17229 4275 0,'0'0'0,"16"0"0,-16 16 32,17-16-17,-17 16 1,16-16-1,-16 15 1</inkml:trace>
  <inkml:trace contextRef="#ctx0" brushRef="#br2" timeOffset="123449.9">17391 4387 0,'0'16'16,"17"-16"-16,-17 17 31,16-17-31,0 0 31,-16 16-15</inkml:trace>
  <inkml:trace contextRef="#ctx0" brushRef="#br2" timeOffset="123673.9">17489 4501 0,'16'0'0,"0"0"31,-16 16-31,17-16 16,-17 16 0,32-16-1,0 17 17,-15-17-32</inkml:trace>
  <inkml:trace contextRef="#ctx0" brushRef="#br2" timeOffset="123906.87">17797 4598 0,'15'0'31,"3"0"0,-2 0-15,-1 0-1,1 0 1</inkml:trace>
  <inkml:trace contextRef="#ctx0" brushRef="#br2" timeOffset="124139.88">18105 4679 0,'0'0'0,"16"0"15,0 17 1,0-17-16,17 16 15,-17 0 1,0 0 0,1-16-1</inkml:trace>
  <inkml:trace contextRef="#ctx0" brushRef="#br2" timeOffset="124357.01">18300 4809 0,'16'0'31,"-16"17"-31,0-1 31,16 0-15,33 0-1,-17 33 1</inkml:trace>
  <inkml:trace contextRef="#ctx0" brushRef="#br2" timeOffset="124559.47">18511 4988 0,'0'16'94,"16"-16"-79</inkml:trace>
  <inkml:trace contextRef="#ctx0" brushRef="#br2" timeOffset="124790.14">18673 5102 0,'0'16'15,"15"-16"1,-15 16-1,16-16 1,-16 15 0,18-15-1,-3 16 1</inkml:trace>
  <inkml:trace contextRef="#ctx0" brushRef="#br2" timeOffset="124989.88">18883 5295 0,'16'17'16,"0"-17"0,-16 16-1,17-16 1,-17 16-1,48 0 1,33 33 0</inkml:trace>
  <inkml:trace contextRef="#ctx0" brushRef="#br2" timeOffset="125191.03">19175 5523 0,'16'16'16,"-16"0"31,17-16-47,-17 16 16,16-16-1,0 0 1</inkml:trace>
  <inkml:trace contextRef="#ctx0" brushRef="#br2" timeOffset="125390.55">19273 5636 0,'16'0'15,"-16"16"16,16-16-31,16 17 16,1-17 0,-1 16-1</inkml:trace>
  <inkml:trace contextRef="#ctx0" brushRef="#br2" timeOffset="125805.88">19451 5734 0</inkml:trace>
  <inkml:trace contextRef="#ctx0" brushRef="#br2" timeOffset="128028.9">19515 5782 0</inkml:trace>
  <inkml:trace contextRef="#ctx0" brushRef="#br2" timeOffset="131074.01">19549 5847 0,'0'16'32,"0"1"-1,15-17-31,-15 16 16,16-16-16,0 0 15</inkml:trace>
  <inkml:trace contextRef="#ctx0" brushRef="#br2" timeOffset="148413.44">19354 5636 0,'-17'0'125,"17"-16"-125,-32 16 0,16-16 32,0 16-17,-1 0 1,1 0-1,16 16 17,-16-16-17,16 32 1,0-15 0,0 15-1,16-16 1,0 1-1,1-17 1,-1 16 0,-16 0-1,16-16-15,16 0 47,-15 16-31,-1-16-1,0 0 17,0 0-32,-16-16 31,17 0-15,-17 0-1,16 16 1,-16-33-1,0 17 1,0 0 0,0-1-1,0 1 17,0 0-17,0 0 1,0 0-1,-16 16 1,-1 0 15,1 0-31,0 0 16,0 0 0,-1 16-1,1 0 1,16 0-1,-16-16-15,16 16 16,0 1 0,-16 15-1,16 1 17,0-1-17,0 1 1,0-17-1,0 0 1,16 0 0,16-16-1,1 0 1,-1 0 0,-15 0-1,-1 0 16,0-16-15,-16 0 0,0 0-1,0-17 17,0 1-17,-16 15 1,16 1-16,-16-16 15,-17 15 1,17 1 0,0 0-1,16 0 1,-17 16 0,17-16-16,-16 16 31,0 0 0,0 0-15,0 0 15,16 16-15,-17 16-1,17-16 1,0 1-1,0 15 1,0-16 0,0 1-1,17-17 1,-1 32 0,0-32-1,16 16 1,-15-16-1,-1 0 1,16 0 0,-15 0-1,-1-16 17,-16 0-32,16 0 15,-16-17 1,0 1-1,0-1 1,0 1 0,-16 16-1,0 16 1,-1-17 0,-15 1-1,-17 16 16,33 0-15,0 16 0,-17-16-1,17 17 17,16-1-17,-16 16 1,0-32-16,-1 16 15,17 1 1,0-1 0,0 0-1,0 17 1,0-1 0,0 1-1,0-1 1,17-32-1,-1 16 1,0-16 15,17 0 1,-17 0-17,16 0 1,1 0-1,-17-16 1,-16 0-16,16 0 31,0-1-15,1-15 0,-1 16-1,-16-1 1,0 1 15,0 0-15,0 0-1,-16 16 1,-1-17 0,-31-15-1,15 16 1,17 16-1,0 0 1,0 0 15,-1 0-31,1 0 16,16 32 0,0-16-1,0 17 1,0-1-1,16-15 1,1 15 0,-1-32-16,0 16 15,0 1 17,0-17-17,17 0 16,-1 0-15,1 0 0,-33-17-1,16 17 1,-16-16 0,0 0-1,0 0 16,-32 16-31,-33-17 16,0 17 0,32 0-1,1 0 17,32 17-17,0-1 63,0 0-62,16-16 15,-16 16-15,16-16-16,1 0 15,-1 0 1,0 0 0,16 0-1,-15 0 17,-34 0 46,1 0-78,0 17 15,0-17 1,16 16 93,16-16-109,0 0 16,0 0 0,17 0-1,-1-16 1,1 16-1,-17-17 1,-1 1 0,3 0-1,-18 0 1,0-1 0,0 1 15,0 0-31,0 0 15,-18-1 1,-13 1 0,15 0-1,-1 16 32,1 0-31,0 0-1,0 0 1,-1 0 15,1 16-15,16 0 0,-16 1-1,16-1 16</inkml:trace>
  <inkml:trace contextRef="#ctx0" brushRef="#br2" timeOffset="151928.96">18397 4858 0,'-16'0'109,"-1"0"-109,17-16 16,-16 0-1,-16 16 1,-1-17-1,17 17 1,0 0-16,0 0 31,-1 0-15,1 0 0,16 17-1,0-1 1,0 16-1,-16 1 1,16-1 0,0 1-1,0-17 1,16 0 0,17 0-1,-17 1 1,16-1-1,1-16 1,-17 0 0,0 0-1,17 0 1,-17 0 0,0-33-1,17 33 1,-33-16-1,16 0 1,-16-33 0,0 17-1,0-1 17,0 1-17,-16-1 1,-17 1-1,17 16 1,16-17 0,-16 33-1,-1 0-15,17-16 16,-16 0 0,0 16-16,0 0 15,-17 0 1,17 0-1,-16 16 1,15 16 0,-15 17-1,32-16 17,0-1-17,0 0 1,-16-15-1,16-1 1,0 0 0,0 0-1,32 1 1,1-1 0,-17 0-1,0-16 1,17 0-1,-1 0 1,17 0 0,-17 0-1,-32-16 17,33-17-17,-33 17 1,0-16-1,-17-1 1,-15 17 0,-1-16-1,17 15 1,0 17 0,-16 0-1,-1 0 1,17 0-1,-17 33 1,33-17 0,0 33-1,0-33 17,0 0-17,0 17 1,17-17-1,-1-16 1,33 16 0,-33-16-1,0 0 1,16-16 0,1-17-1,-17 17 1,-16 0-1,0-17 1,0 17 0,-16 0-1,-33 16 17,17-32-17,-17 32 1,0 0-1,33 16 1,0 16 0,0-16-1,-1 1 1,17-1 0,0 0-1,33 17 1,-17-33-1,17 16 1,-1-16 0,17 0-1,-17 0 17,-16-33-17,1 1 1,-17-1-1,0 17 1,0 0 0,-33-16-1,17 15 1,-33 1 0,33 16-1,0 0 1,-17 0-1,17 0 1,0 0-16,16 33 16,-16-1-1,16 0 17,0-15-17,0-1 16,16-16-15,0 0 0,33 0-1,-33 0 1,17 0 0,-17-49-1,0 33 1,-16-16-1,16 32 1,-16-17 0,0 1-1,-32 16 17,32-16-17,-33 16 1,17 0-1,-33 32 1,33 17 0,0-33-1,32-16 32,0 0-31,1 0-1,15-48 1,-16 15 0,1 1-1,-17 15 17,-17 17 46,17 17-78,0-1 15,-16-16-15,0 16 16,16 0 0,-16-16-1</inkml:trace>
  <inkml:trace contextRef="#ctx0" brushRef="#br2" timeOffset="155591.04">17684 4533 0,'-17'0'109,"1"0"-93,16 17 0,-32-1-1,32 0 1,0 17-1,0-1 1,0-16 0,16-16-1,0 16 1,17-16 0,-1 0-1,1 0 1,-1 0-1,-1 0 1,3 0 0,-34-16-1,15-16 17,-15 16-17,0-17 1,-15 1-1,-19 15 1,3-31 0,15 48-16,-17-17 15,1 1 1,16 16 0,-1 0-1,1 0 1,0 0-1,0 0 1,16 33 0,-17-1-1,17 17 17,0-17-17,0-15 1,0 15-1,17-32 1,15 16 0,-16-16-1,17 0 1,-17 0 0,0 0-1,17 0 1,-17-16-1,0-16 1,-1 15 0,-15-31-1,0 15 17,-31-16-17,-1 17 1,15 16-1,-15 16 1,-1 0 0,17 0-1,-16 32 1,15 17 0,17-33-16,0 33 15,0 0 1,0-1-1,0-32 1,17 1 0,-1-17-1,0 16 17,0-16-17,1 0 1,15-33-1,-16 17 1,-16-32 0,0 31-1,17 17 1,-17-16 15,-17 16 0,17 16-15,-16-16-16,16 49 16,0-33-1,0 0-15,16-16 47,1 0-31,-1 0-1,16 0 1,-17 0 0,3 0-1,-2-32 1,-16 16 0,-16 16-1,-33-16 1,0-1-1,-16 17 1,17 0 0,31 0-1,17 17 17,0-1-1,0 0-16,17-16 1,-1 16 0,16 0-1,1 1 1,-1-1 0,-15-16-1,-1 0 1,0 0 46,-16-16-62,0-1 32,0 1-32,0-16 15,-32-1 1,15 17-1,1 0 1,16 0 0,0-1 156,0 1-172,0 0 15,0 0 1,0-1-1,-16 17 64,0 0-79,-1 0 31,17 17-16,0-1-15,-16 0 16,16 0 15,0 1 16,0-1-31,0 0-1,0 0 1,0 1 15,0-1-15,0 0 62,16-16 16,1 0-79,-1 0-15,0 0 16,0 0 0,1 0-1,-1 0 1,16-16 0,-17 0-1,-15-1 32,0 1-31,0 0-1,-15 16 1,-1-16 0,-16-17-1,15 33 1,1 0-16,0 0 15,-17 0 1,17 0 15</inkml:trace>
  <inkml:trace contextRef="#ctx0" brushRef="#br2" timeOffset="158341.9">17197 4129 0,'-17'0'0,"17"-17"0,-16 1 16,0 16 15,0 0 0,-1 0-15,1 0-1,-15 0 1,31 16 0,-16-16-1,-2 0 1,18 17 0,-15-1-1,-1 16 1,16-16-1,0 1 1,0-1 31,0 0-31,0 0-1,0 1 1,16-17-1,17 32 1,-17-32 0,-1 0-1,17 0 1,-15 0 0,-1 0-1,16 0 1,-15 0-1,-1 0 1,0 0 15,0 0-31,1 0 47,-17-16-31,16 0-1,-16-1 1,0 1 0,0 0-1,0-17 1,0 1 0,-16 16-1,-17-17 1,17 17-1,0 16 17,-1 0-17,1 0 1,0 0 0,0 0-1,-1 0 1,1 16-1,16 1 1,-16 15 0,16-16-1,0 17 1,0-17 0,0 0-1,0 0 1,0 1-1,0-1 1,32 0 0,-15-16-1,-1 0 17,16 15-17,-15-15 1,-1 0-1,0 0 1,-16-15 0,16-1-1,-16-17 1,0 17 0,0-16-1,0 15 1,-16 1-1,0 0 1,0 16 0,-17 0-1,17 0 17,-33 0-17,33 0 1,1 0-16,-1 16 15,-2-16 1,18 16 0,0 1-1,0 15 1,-15 1 0,15-1 15,33-32-16,-17 0 1,-1 0 0,17 0-1,1 0 17,-33-16-32,32 0 15,-15-17 1,-17 17-1,0 0 1,0-1 0,-17 17 15,1 0-15,0 0 15</inkml:trace>
  <inkml:trace contextRef="#ctx0" brushRef="#br2" timeOffset="161357.91">16516 3982 0,'0'-16'62,"0"0"-46,16 16-16,-16-16 15,16 16 17,17-17-17,-17 17 1,0 0-1,0 0-15,1-16 16,-1 16 0,0 0-1,0 0 1,1 0 0,-1 0-1,-16 16 32,0 1-31,0-1-1,0 0-15,0 0 32,0 33-17,0-16 1,-16-17-1,-1 16 1,1-32 0,16 17-1,-16-1 1,0-16 0,-1 0-1,1 0 1,0 0-1,-17 0 1,1-16 0,16 16-1,0-17 17,16 1-17,-17 0 1,17 0-1,0-1 1,0-15 0,0 16-1,33-1 1,-17-15 0,0 32-1,17-16 1,-17-1-1,0 1 1,-16 0 15,16 16-15,1 0 0,-1 0-1,0 0 1,17 16-1,-17 0 1,0 1 0,0 15-1,-16-16 1,0 1 0,0 15-1,-16-16 1,0 1-1,-33-1 1,33-16 0,-33 16 15,17-16-15,15 0-1,1 0 1,16-16-1,-16 16 1,16-16 0,0-1-1,0 1 1,0 0 0,0 0-1,16 16-15,0-17 16,1 17-1,15 0 1,-16 0 0,1 0-1,-1 0 17,0 0-17,0 0 1,-16 17 15,0-1-15,-16 16-1,0-15 1,-17-1 0,17-16-1,0 0 1,0 0-1,-1 0 1,1 0-16,0 0 16,0-16 31,16-1-32,0 1 1,0 0-1,16 0 1,16 16 0,-15 0-1,-17-17 1,16 17 0,0 0 15,-16 17 16,0-1-32,0 0-15,0 17 32,0-17-17,0 16 1,-16-32-1,16 17 1,-16-17 0,-1 0-1,1 0 1,0 0 0,16-17-1,0 1-15,0 0 16,0 0-1,16-1 1,17 1 0,-17 0-1,0 16 32,-16 16 16,0 0-32,-16-16 16,0 0-16,-1 0-31</inkml:trace>
  <inkml:trace contextRef="#ctx0" brushRef="#br2" timeOffset="164748.78">16127 3544 0,'-16'0'79,"16"16"-64,-16-16-15,16 18 16,-33-3-1,1 1 1,16 17 0,-1-17-1,17 0 1,0 16 0,-16-32-1,16 17 1,0-1-1,0 0 1,16-16 0,1 16-1,15 1 17,-16-17-17,0 0-15,1 16 16,15-16-1,-17 0 17,3 0-17,-2 0 1,-1 0 0,1 0-1,2 0 32,-2 0-16,-16-16-15,0-1 0,0 1-1,0 0 1,0 0-1,0-1 1,-16 1 0,16 0-1,-18 16 1,18-16 0,0 0-1,-16-1 1,1 17-1,15-16 1,-16 16 0,-2 0 15,18-16-15,-15 16-1,-1 0 16,0 0-15,-1 0 0,1 0 15,16 16-31,0 0 16,0 1-1,-16-1 1,16 16-1,0-16 1,0 1-16,0-1 16,0 0-1,16 0 17,-16 1-17,16-1 1,17-16-1,-17 16 1,-1-16 0,3 0-1,-2 0 1,-1 0 0,1 0-1,2-16 1,-2 0-1,-16-17 1,15 1 0,-15 15-1,0-15 17,0 16-17,-15-17 16,-1 17-15,-2 16 0,2 0-1,1-16 1,-1 16 0,-17 0-1,17 0 1,0 0-1,-1 0 1,17 16-16,-16-16 16,16 33-1,-16-17 17,16 0-17,0 16 1,0-15-1,0-1 1,16 0 0,0 0-1,1-16 1,15 17 0,-17-17-1,3 0 1,-2 0-1,-1 0 1,1-17 0,-16 1-1,0 0 17,0 0-17,0-1 16,-16 17-15,1-16 0,-19 16-1,19 0 1,-17 0 0,15 0-1,1 16 1,0 1-1,16-1 1,16-16 31,0 16-31,17-16-1,-2 0 1,3 0-1,-34-16 1,15 0 0,1-1-1,-16 1 1,-16 16 46,1 0-46,-1 0-16,-2 0 0,-29 16 16,14-16-1,1 17 17,48-17 30,0 0-62,0 0 16,1 0-1,-1 0 1,0-17 0,-16 1-1</inkml:trace>
  <inkml:trace contextRef="#ctx0" brushRef="#br3" timeOffset="-202683.45">19175 4907 0</inkml:trace>
  <inkml:trace contextRef="#ctx0" brushRef="#br3" timeOffset="-202240.7">19078 4907 0</inkml:trace>
  <inkml:trace contextRef="#ctx0" brushRef="#br3" timeOffset="-201929.81">18964 4874 0,'-16'0'0,"16"-16"79,-16 16-79,-1 0 31</inkml:trace>
  <inkml:trace contextRef="#ctx0" brushRef="#br3" timeOffset="-201676.83">18834 4858 0,'-16'0'62</inkml:trace>
  <inkml:trace contextRef="#ctx0" brushRef="#br3" timeOffset="-201324.66">18722 4858 0</inkml:trace>
  <inkml:trace contextRef="#ctx0" brushRef="#br3" timeOffset="-201033.58">18511 4858 0</inkml:trace>
  <inkml:trace contextRef="#ctx0" brushRef="#br3" timeOffset="-200803.64">18397 4858 0,'-16'0'63,"16"16"-48</inkml:trace>
  <inkml:trace contextRef="#ctx0" brushRef="#br3" timeOffset="-200600.83">18348 4874 0,'-16'0'16,"0"0"15</inkml:trace>
  <inkml:trace contextRef="#ctx0" brushRef="#br3" timeOffset="-200404.83">18283 4890 0,'-16'0'31,"0"0"-15,0 0-16</inkml:trace>
  <inkml:trace contextRef="#ctx0" brushRef="#br3" timeOffset="-199673.83">18170 4972 0</inkml:trace>
  <inkml:trace contextRef="#ctx0" brushRef="#br3" timeOffset="-199454.83">18153 5118 0,'0'0'0,"0"16"16,0-1 0,0 1-1,0 2 17</inkml:trace>
  <inkml:trace contextRef="#ctx0" brushRef="#br3" timeOffset="-199221.27">18153 5263 0,'0'16'15,"0"0"1,0 1-1,0-1 1,0 0 0,0 16-1,0-15-15</inkml:trace>
  <inkml:trace contextRef="#ctx0" brushRef="#br3" timeOffset="-199020.85">18153 5604 0,'0'16'16,"0"0"0,0 0-1,0 1 1,0-1-1</inkml:trace>
  <inkml:trace contextRef="#ctx0" brushRef="#br3" timeOffset="-198813.83">18153 5766 0,'0'16'16,"0"1"0,17-1 15,-17 0-15</inkml:trace>
  <inkml:trace contextRef="#ctx0" brushRef="#br3" timeOffset="-198254.25">18170 5896 0,'16'0'63,"0"0"-48,0 0 1,1 0 0</inkml:trace>
  <inkml:trace contextRef="#ctx0" brushRef="#br3" timeOffset="-198009.56">18364 5896 0,'17'0'63,"-1"0"-48,0 0 17</inkml:trace>
  <inkml:trace contextRef="#ctx0" brushRef="#br3" timeOffset="-197770.57">18494 5880 0,'0'-17'15,"17"17"1,-1 0 0,0 0-1,16 0 1,1 0-1,-33-16-15</inkml:trace>
  <inkml:trace contextRef="#ctx0" brushRef="#br3" timeOffset="-197570.67">18722 5847 0,'15'0'47,"1"0"-32,0 0 1,1 0 0,-1 0-16</inkml:trace>
  <inkml:trace contextRef="#ctx0" brushRef="#br3" timeOffset="-197337.83">18980 5847 0,'17'0'15,"-1"0"1,0 0-1,0 0 1,0 0-16,1 0 31,-1 0-15</inkml:trace>
  <inkml:trace contextRef="#ctx0" brushRef="#br3" timeOffset="-197137.68">19110 5847 0,'16'0'63,"1"0"-63,-1 0 15,16 0 1</inkml:trace>
  <inkml:trace contextRef="#ctx0" brushRef="#br3" timeOffset="-196919.55">19305 5847 0</inkml:trace>
  <inkml:trace contextRef="#ctx0" brushRef="#br3" timeOffset="-196422.84">19337 5847 0</inkml:trace>
  <inkml:trace contextRef="#ctx0" brushRef="#br3" timeOffset="-196220.84">19370 5734 0,'0'-33'16,"16"17"-1,0 0 1,-16-17 0,0 1-1,0 16 1</inkml:trace>
  <inkml:trace contextRef="#ctx0" brushRef="#br3" timeOffset="-196020.7">19419 5376 0,'0'-16'16,"0"0"0,0-16-1,0-1 1,0 17-1,-17-17 1</inkml:trace>
  <inkml:trace contextRef="#ctx0" brushRef="#br3" timeOffset="-195820.83">19354 5102 0,'-17'-17'16,"1"1"15,16 0-15,0 0 0,0-1-1</inkml:trace>
  <inkml:trace contextRef="#ctx0" brushRef="#br3" timeOffset="-195588.77">19321 4874 0,'0'-16'15</inkml:trace>
  <inkml:trace contextRef="#ctx0" brushRef="#br3" timeOffset="-162537.83">21185 3853 0,'0'16'109,"-16"-16"-109,16 16 16,0 0-1,0 0 1,0 1-1,0-1 1,-15 0 0,15 0-1,0 17 1,0-17 0,0 0-1,0 17 1,0-17-1,0 0 17,0 1-17,0-1 1,0 0 0,0 0-1,0 17 1,0-17-1,0 0 1,0 0-16,0 1 16,0 15-1,0-17 1,0 19 0,0-19-1,0 1 1,0 17-1,0-1 17,0 1-17,0-17 1,0 16 0,0 1-1,0-17 1,0 17-1,0-1 1,0-16 0,0 17-1,0-1 1,0 1 0,0-1-1,0 17 1,0-17-1,0 17 1,0-17 15,0 17-15,0-16 0,0-17-16,0 33 15,0-2 1,-18 2-1,18 0 1,0-1 0,0 1-1,-16 0 1,16 16 0,0-17-1,0-15 1,0 16-1,0-17 17,0 0-17,0 1 1,0-1 0,0 17-1,0-33 1,0 17-1,0-1 1,0 1 0,0-1-1,0 1 1,0-2 0,0-15-1,0 2-15,0 13 16,0 1-1,0 1 1,0-1 15,0 1-15,0-1 0,0 1-1,0-1 1,0 1-1,0-17 1,0 16 0,0-15-1,0 15 1,0-16 0,0 17-1,0-17 1,0 17-1,0-17 17,0 0-17,0 0 1,0 0 0,0 1 15,0-1-16,0 0 1,0 0 0,0 1-1,0-1 1,0 0 0,0 0-1,0 1 1,0-1 15,0 0-15,0-1 15,0 3-15,0-2-1,0-1 1,16-15-1,-16 16 1,0 0 0,0 1-1,0-1 1,0 0 0,0 0-1,0 1 1,0-1 15,18-16 235,-3 0-235,1 0-31,0 0 16,1 0-1,15 16 1,-16-16-16,1 0 15,31 0 1,-32 0 0,17 0-1,-1 0 1,1 0 0,-1 0-1,-15 0-15,31 0 16,1 0-1,16 0 17,0 0-17,0 0 1,0-16 0,0 16-1,-18 0 1,18 0-1,0-16 1,0 16 0,-49 0-16,66 0 15,-18 0 1,1 0 0,-16 0-1,0 0 1,16 0-1,0 0 1,0 0 15,0 0-15,-18 0 0,18 0-1,-16 0 1,-17 0-1,17 0 1,-16 0 0,-17 0-16,16 0 15,1 0 1,-1 0 0,1 0-1,15 0 1,-15 0-1,-1 0 1,1 0 15,15 0-15,-15 0 0,16 0-1,-1 0 1,16 0-1,1 16 1,0-16 0,0 0-1,0 16 1,-16-16 0,-17 0-1,17 0 1,0 16-1,-17-16 1,0 0 15,1 0-15,16 0 0,-1 0-1,-15 0 1,16 0-1,-17 0 1,17 17 0,-2-17-1,-14 0 1,17 0 0,-35 0-1,17 0 1,1 0-1,-17 0 1,16 0 15,-15 0-15,15 16 0,-16-16-1,1 0 16,-1 0-15,0 0 0,0 0-1,1 0 220,-1 0-204,0 0 0,0 0-31,0 0 31,-16 16-15,17-16-16,-1 0 31,0 16-15,0-16 46,1 0 48,-17-16 218,0 0-312,0 0-16,0-1 15,0-15 1,0-1-1,0-15 1,0-1 0,16 0-1,-16 18 1,0 15-16,0-33 16,0 0-1,0-16 1,0 17-1,0-1 1,0-16 15,16 0-15,-16 0 0,0 0-1,0 0 1,0 0-1,0 0 1,0-15 0,0 15-1,0 0 1,0 0 0,0 0-1,0-16 1,0 16-1,0 0 1,-16 0 15,16 1-15,0 15 0,-16 0-1,16 0 1,0 2-1,0-2 1,0 17 0,0-17-1,0 0 1,0-16 0,0 33-1,0-33 1,0 16-1,0-16 1,0 17 15,0-1-15,0 0 0,0 0-1,0 17 1,0-17-1,0 2 1,0-2 0,0 0-1,0 17 1,0-17 0,0 17-1,0-1 1,0-16-1,0 17 1,0-1 15,0 1-15,0 16 0,0-17-1,0 17 1,0 0-1,0 0 1,0-1 0,0 1-16,0 0 15,0 0 1,0-1 0,0-15 15,0 16-16,0-1 1,0 1 15,0 0-15,-17 16 171,1 0-187,0 0 16,-17 0-16,-31 16 31,15-16-15,33 0-16,-33 0 16,-16 16-1,0-16 1,0 0-1,-15 0 1,-1 0 0,0 0-1,16 0 1,0 0 0,0 0-1,0 0 1,-16 0-1,0 0 1,-1 0 15,1 0-15,16 0 0,-15 0-1,15 0 1,-16 0-1,0 0 1,0 0 0,-1 0-1,18 0 1,-1 0 0,0-16-1,-17 16 1,19 0-1,45 0-15,-62-16 16,-17 16 15,-1 0-15,82 0-16,-114 0 16,0 0-1,49 0 1,65 0-16,-49 0 15,-15 0 1,31 0 0,0 0-1,-32 0 1,33 0 0,31 0-16,-31 0 15,-17 0 1,-16 0-1,16 0 1,-17 0 15,34 0-15,-1 0 0,17 0-1,15 0 1,-15 0-1,17 0 1,-3 0 0,2 0-1,1 0 1,-1 0 15,32 0 266,-16 16-63,0 0-218,0 1 0,0-1-1,0 0 1,15 0 0,-15 1-1,0-1 1,0 0-1,0 0 17,0 1-1,0-1 0,0 0 16,0 0-16,0 0 1,0 1 30,16-17-62,-16 16 31,0 0 32,0 0-1,18-16-46,-18 17 31,0-1-32,0 0 110</inkml:trace>
  <inkml:trace contextRef="#ctx0" brushRef="#br3" timeOffset="-158307.62">18153 4842 0,'17'0'78</inkml:trace>
  <inkml:trace contextRef="#ctx0" brushRef="#br3" timeOffset="-158032.84">18316 4809 0,'16'0'93</inkml:trace>
  <inkml:trace contextRef="#ctx0" brushRef="#br3" timeOffset="-157707.58">18543 4647 0</inkml:trace>
  <inkml:trace contextRef="#ctx0" brushRef="#br3" timeOffset="-157475.65">18688 4582 0,'16'0'15,"2"0"1</inkml:trace>
  <inkml:trace contextRef="#ctx0" brushRef="#br3" timeOffset="-157269.83">18802 4550 0,'16'0'32,"-16"-17"-17,16 17 1,0 0-16,1-16 15,-1 16 1</inkml:trace>
  <inkml:trace contextRef="#ctx0" brushRef="#br3" timeOffset="-157086.65">18964 4485 0,'0'-17'47,"16"17"-47,17 0 31,-1-16-15,-16 16-16</inkml:trace>
  <inkml:trace contextRef="#ctx0" brushRef="#br3" timeOffset="-156902.85">19126 4420 0,'17'0'47,"-17"-17"-31,16 17-16,16 0 15,-15-16 1,-1 16-1</inkml:trace>
  <inkml:trace contextRef="#ctx0" brushRef="#br3" timeOffset="-156703.28">19354 4340 0,'32'-18'16,"-16"18"15,1-15-15,-1-1-1,0 16 1,-1 0-16</inkml:trace>
  <inkml:trace contextRef="#ctx0" brushRef="#br3" timeOffset="-156552.29">19531 4258 0,'18'0'62,"-18"-16"-62,15 16 16</inkml:trace>
  <inkml:trace contextRef="#ctx0" brushRef="#br3" timeOffset="-156370.39">19645 4210 0,'16'-17'16,"0"17"-1,1-16 17,-1 16-32</inkml:trace>
  <inkml:trace contextRef="#ctx0" brushRef="#br3" timeOffset="-156137.33">19840 4129 0,'16'0'16,"0"0"0,-16-17-1,16 17-15,17-16 31</inkml:trace>
  <inkml:trace contextRef="#ctx0" brushRef="#br3" timeOffset="-155936.8">19953 4080 0,'17'0'32,"-17"-16"-17,16 16 1,0 0-16,0 0 16,-16-17-1</inkml:trace>
  <inkml:trace contextRef="#ctx0" brushRef="#br3" timeOffset="-155736.62">20164 3999 0,'17'0'0,"-1"0"16,16-17-1,17 1 1,0 0 0,-34 0-16</inkml:trace>
  <inkml:trace contextRef="#ctx0" brushRef="#br3" timeOffset="-155536.49">20456 3901 0,'16'0'31,"-16"-16"-15,16 16-1,0 0 1,1 0-16</inkml:trace>
  <inkml:trace contextRef="#ctx0" brushRef="#br3" timeOffset="-155335.85">20634 3836 0,'0'-16'16,"33"16"-1,-17 0 1,0-16 15,17 0-15,-17 16-16</inkml:trace>
  <inkml:trace contextRef="#ctx0" brushRef="#br3" timeOffset="-155137.24">20878 3739 0,'0'-16'16,"16"16"0,0 0 15,0 0-16,1 0 1,-17-17-16</inkml:trace>
  <inkml:trace contextRef="#ctx0" brushRef="#br3" timeOffset="-154954.49">21008 3690 0,'0'-16'32,"16"16"-32,0 0 31,0 0-15</inkml:trace>
  <inkml:trace contextRef="#ctx0" brushRef="#br3" timeOffset="-152763.66">18235 5961 0</inkml:trace>
  <inkml:trace contextRef="#ctx0" brushRef="#br3" timeOffset="-152520.65">18300 5961 0,'16'0'63,"0"0"-32,0 15-16</inkml:trace>
  <inkml:trace contextRef="#ctx0" brushRef="#br3" timeOffset="-152270.83">18494 6041 0,'33'16'31,"-17"-16"0,0 0-15,0 0-1</inkml:trace>
  <inkml:trace contextRef="#ctx0" brushRef="#br3" timeOffset="-152070.28">18722 6090 0,'0'16'47,"15"-16"-32,-15 16 1,16-16-16,0 0 16,1 0-16</inkml:trace>
  <inkml:trace contextRef="#ctx0" brushRef="#br3" timeOffset="-151887.3">18932 6187 0,'16'0'47,"-16"16"-47,16-16 16,17 0-1</inkml:trace>
  <inkml:trace contextRef="#ctx0" brushRef="#br3" timeOffset="-151703.65">19110 6252 0,'0'16'31,"16"-16"-31,1 0 31,-1 0-15,0 17-16,0-17 0</inkml:trace>
  <inkml:trace contextRef="#ctx0" brushRef="#br3" timeOffset="-151519.84">19402 6382 0,'17'0'47,"-17"16"-31,32-16-1,1 0 1</inkml:trace>
  <inkml:trace contextRef="#ctx0" brushRef="#br3" timeOffset="-151303.85">19694 6463 0,'0'0'0,"0"16"62,16-16-46,0 0-16,0 0 16,49 17-1</inkml:trace>
  <inkml:trace contextRef="#ctx0" brushRef="#br3" timeOffset="-151126.85">19970 6544 0,'16'0'16,"0"0"46,0 0-46</inkml:trace>
  <inkml:trace contextRef="#ctx0" brushRef="#br3" timeOffset="-150936.85">20197 6609 0,'16'0'16,"0"16"15,1-16-31,15 0 16,17 17-1</inkml:trace>
  <inkml:trace contextRef="#ctx0" brushRef="#br3" timeOffset="-150720.49">20488 6674 0,'0'16'15,"16"-16"16,1 0-15,15 17 0,-16-17-16,49 16 15,-32 0 1</inkml:trace>
  <inkml:trace contextRef="#ctx0" brushRef="#br3" timeOffset="-150486.83">20845 6788 0,'16'0'16,"1"0"0,-17 15-1,16-15 32,0 0-16</inkml:trace>
  <inkml:trace contextRef="#ctx0" brushRef="#br3" timeOffset="-150253.84">21024 6868 0,'16'16'32,"0"-16"-17,-1 0 16,-15 16-15</inkml:trace>
  <inkml:trace contextRef="#ctx0" brushRef="#br3" timeOffset="-150078.84">21089 6900 0</inkml:trace>
  <inkml:trace contextRef="#ctx0" brushRef="#br3" timeOffset="-148661.83">20764 6819 0</inkml:trace>
  <inkml:trace contextRef="#ctx0" brushRef="#br3" timeOffset="-148369.62">20699 6754 0,'-16'0'31,"0"0"-16,-1 0-15,17-15 16,-16 15 0</inkml:trace>
  <inkml:trace contextRef="#ctx0" brushRef="#br3" timeOffset="-148032.28">20423 6658 0,'-16'0'32,"0"0"15,16-16-47,-17 16 15,1 0 16</inkml:trace>
  <inkml:trace contextRef="#ctx0" brushRef="#br3" timeOffset="-147803.18">20213 6609 0,'-32'0'31,"-1"0"-15,1 0 0,15 0-1,1-16 1</inkml:trace>
  <inkml:trace contextRef="#ctx0" brushRef="#br3" timeOffset="-147617.84">20002 6577 0,'-16'0'0,"0"0"31,-1 0-15,17-17 0</inkml:trace>
  <inkml:trace contextRef="#ctx0" brushRef="#br3" timeOffset="-147253.85">19807 6496 0,'-16'0'32,"0"0"-17,0 0 16,16-17-31,-17 17 16,1 0-16</inkml:trace>
  <inkml:trace contextRef="#ctx0" brushRef="#br3" timeOffset="-147069.85">19580 6431 0,'-16'0'16,"1"0"15,15-17 1,-18 17-32</inkml:trace>
  <inkml:trace contextRef="#ctx0" brushRef="#br3" timeOffset="-146887.18">19435 6366 0,'-16'0'15,"-1"0"1,1 0 15,16-17-31</inkml:trace>
  <inkml:trace contextRef="#ctx0" brushRef="#br3" timeOffset="-146703.65">19256 6333 0,'-16'0'16,"16"-16"0,-16 16-1,0 0 1</inkml:trace>
  <inkml:trace contextRef="#ctx0" brushRef="#br3" timeOffset="-146536.85">19159 6301 0,'-16'-16'16,"-1"16"15,1 0-15</inkml:trace>
  <inkml:trace contextRef="#ctx0" brushRef="#br3" timeOffset="-146368.84">19029 6236 0,'-16'0'31,"16"-16"-15</inkml:trace>
  <inkml:trace contextRef="#ctx0" brushRef="#br3" timeOffset="-145931.84">18769 6138 0</inkml:trace>
  <inkml:trace contextRef="#ctx0" brushRef="#br3" timeOffset="-145651.28">18624 6073 0,'-16'0'31,"-17"0"-15,33-16 0</inkml:trace>
  <inkml:trace contextRef="#ctx0" brushRef="#br3" timeOffset="-145387.28">18478 6041 0,'0'0'0,"-16"-16"15,0 16 1,-1 0-1</inkml:trace>
  <inkml:trace contextRef="#ctx0" brushRef="#br3" timeOffset="-145203.91">18413 6010 0</inkml:trace>
  <inkml:trace contextRef="#ctx0" brushRef="#br3" timeOffset="-144440.29">18818 6155 0,'16'0'78</inkml:trace>
  <inkml:trace contextRef="#ctx0" brushRef="#br3" timeOffset="-144164.28">18915 6155 0</inkml:trace>
  <inkml:trace contextRef="#ctx0" brushRef="#br3" timeOffset="-142428.85">18202 4809 0,'16'0'94,"-16"-16"-78</inkml:trace>
  <inkml:trace contextRef="#ctx0" brushRef="#br3" timeOffset="-142219.15">18332 4761 0,'16'0'47,"0"0"-47,-16-17 15,17 17 1</inkml:trace>
  <inkml:trace contextRef="#ctx0" brushRef="#br3" timeOffset="-142019.65">18494 4679 0,'17'0'47,"-17"-16"-16,16 16-31,-16-16 16</inkml:trace>
  <inkml:trace contextRef="#ctx0" brushRef="#br3" timeOffset="-141835.84">18624 4598 0,'0'-16'47,"15"16"-32,3 0 1,13 0-16</inkml:trace>
  <inkml:trace contextRef="#ctx0" brushRef="#br3" timeOffset="-141663.65">18769 4550 0,'17'0'93</inkml:trace>
  <inkml:trace contextRef="#ctx0" brushRef="#br3" timeOffset="-141486.85">18867 4533 0,'0'-16'31,"16"16"-31,0 0 16,0-16 0,1 16-1</inkml:trace>
  <inkml:trace contextRef="#ctx0" brushRef="#br3" timeOffset="-141286.31">19094 4420 0,'16'0'0,"0"-17"31,1 1-15,-1 16-1,0-16 1,0 16-16</inkml:trace>
  <inkml:trace contextRef="#ctx0" brushRef="#br3" timeOffset="-141086.85">19337 4322 0,'33'-15'15,"-17"15"-15,0-16 16,33 16 15,0-16-15</inkml:trace>
  <inkml:trace contextRef="#ctx0" brushRef="#br3" timeOffset="-140911.22">19596 4242 0</inkml:trace>
  <inkml:trace contextRef="#ctx0" brushRef="#br3" timeOffset="-140553.85">19840 4161 0,'0'-16'63,"16"16"-47,0 0-1</inkml:trace>
  <inkml:trace contextRef="#ctx0" brushRef="#br3" timeOffset="-140386.34">19905 4129 0,'0'-17'16,"16"17"-1,-16-16 1,16 16-1,17-16 1</inkml:trace>
  <inkml:trace contextRef="#ctx0" brushRef="#br3" timeOffset="-140186.9">20067 4031 0,'0'-16'32,"16"16"-17,0 0 1,1-16 0,-1-1-1</inkml:trace>
  <inkml:trace contextRef="#ctx0" brushRef="#br3" timeOffset="-140003.84">20229 3966 0,'0'-16'63,"17"16"-48,-1 0 1</inkml:trace>
  <inkml:trace contextRef="#ctx0" brushRef="#br3" timeOffset="-139743.58">20456 3885 0,'0'-16'0,"0"32"0,16-32 16,-16 0 46</inkml:trace>
  <inkml:trace contextRef="#ctx0" brushRef="#br3" timeOffset="-139471.56">20699 3771 0,'16'0'16,"1"0"46,-1 0-46</inkml:trace>
  <inkml:trace contextRef="#ctx0" brushRef="#br3" timeOffset="-139132.84">20991 3706 0,'0'0'0</inkml:trace>
  <inkml:trace contextRef="#ctx0" brushRef="#br1" timeOffset="-129993.77">22061 5409 0,'0'16'141,"0"0"-126,16-16 1,-16 17 15,16-17-31,-16 16 47,16-16-31,1 0-1,-17 16 17,16 0-17,0-16 1,-16 17 0,16-17-1,1 0 1,-1 0-1,-16 16 1,16-16 0,0 0 15,-16 16-15,17-16-16,-17 16 31,16-16-16,0 0 32,-16 17-31,16-17 0,-16 16-1,16-16 1,-16 16-1,0 0 1,17-16 0,-17 16-1,16 1 17,-16-1 14,16-16-46,-16 16 16,16-16 15,1 0 32,-17 16-63,16-16 31,-16 17 0,16-17 47</inkml:trace>
  <inkml:trace contextRef="#ctx0" brushRef="#br1" timeOffset="-128037.85">22402 5376 0,'-17'0'125,"1"17"-125,16-1 32,-16-16-17,16 16 1,0 0-1,-16-16 1,16 17-16,-17-1 16,1 0-1,16 0 1,-16 1 15,16-1-15,-16 0-1,16 0 1,-16 1 15,-1-1-15,17 0 0,-16 0-1,0 0 1,16 1-1,-16-17 1,-1 16 0,17 0 15,-16-16-31,16 16 78,-16-16-78,0 0 47,16 17 0,-17-17-32,17 16 157,-16-16-172,16 16 16,0 0 31,-16-16 0</inkml:trace>
  <inkml:trace contextRef="#ctx0" brushRef="#br1" timeOffset="-125628.83">22077 5571 0</inkml:trace>
  <inkml:trace contextRef="#ctx0" brushRef="#br1" timeOffset="-125328.48">21883 5555 0</inkml:trace>
  <inkml:trace contextRef="#ctx0" brushRef="#br1" timeOffset="-124937.18">21721 5539 0,'-16'0'110,"-1"0"-95</inkml:trace>
  <inkml:trace contextRef="#ctx0" brushRef="#br1" timeOffset="-124630.64">21575 5539 0,'-17'0'93</inkml:trace>
  <inkml:trace contextRef="#ctx0" brushRef="#br1" timeOffset="-124362.15">21429 5555 0,'-17'0'0,"1"0"31,0 0 0</inkml:trace>
  <inkml:trace contextRef="#ctx0" brushRef="#br1" timeOffset="-124095.56">21299 5555 0,'-16'0'31,"-1"0"16</inkml:trace>
  <inkml:trace contextRef="#ctx0" brushRef="#br1" timeOffset="-123751.75">21185 5555 0</inkml:trace>
  <inkml:trace contextRef="#ctx0" brushRef="#br1" timeOffset="-122637.52">22256 5782 0</inkml:trace>
  <inkml:trace contextRef="#ctx0" brushRef="#br1" timeOffset="-122336.64">22223 5896 0,'0'16'31,"16"-16"32,-16 15-63</inkml:trace>
  <inkml:trace contextRef="#ctx0" brushRef="#br1" timeOffset="-122119.85">22272 6025 0,'0'16'16,"0"0"-1,0 0 16,0 1 1</inkml:trace>
  <inkml:trace contextRef="#ctx0" brushRef="#br1" timeOffset="-121919.63">22272 6122 0,'0'16'16,"0"1"-1,0-1 1,0 0 0,0 0-1,0 1 1</inkml:trace>
  <inkml:trace contextRef="#ctx0" brushRef="#br1" timeOffset="-121724.6">22288 6366 0,'0'0'0,"0"16"16,0 0 46</inkml:trace>
  <inkml:trace contextRef="#ctx0" brushRef="#br1" timeOffset="-121520.5">22288 6512 0,'0'16'0,"0"0"31,0 0-15,0 1-1,0-1 16</inkml:trace>
  <inkml:trace contextRef="#ctx0" brushRef="#br1" timeOffset="-121352.22">22288 6658 0,'0'16'31,"0"0"1</inkml:trace>
  <inkml:trace contextRef="#ctx0" brushRef="#br1" timeOffset="-121152.84">22288 6723 0,'0'16'78</inkml:trace>
  <inkml:trace contextRef="#ctx0" brushRef="#br1" timeOffset="-120885.18">22288 6788 0</inkml:trace>
  <inkml:trace contextRef="#ctx0" brushRef="#br2" timeOffset="-99518.85">21201 4080 0,'17'0'31,"-1"0"0,0 0-15,0 0-16,1 0 16,31 0-1,-15 0 1,15 0-1,1-33 1,-16 33 0,31-16-1,1 0 1,-16-17 0,-16 17-1,-1 16 1,-16-16-1,33-17 17,-33 17-17,0 0 1,17 0 0,-17 0-1,-1-1 1,-15 1-1,0 0 1,18 16 0,-18-16 31,0-1-16,0 1 31,0 0 16,16 16-62,-16-16 0,0-1-1,0 1 1,-16 16 171,-2 0-171,18 16-16,0 1 16,-15-17-1,-17 16 1,15 0 0,1-16-1,0 0 1,0 16-1,32-16 142,0 0-126,0 0-15,-16-16-1,17 16-15,-34 0 219,1 0-203,-16 0-1,16 0 1,-1 0-1,-15 0 17,16 0-17,-1 0 1,1 0 0,0 0-1,0 0 1,-1 0-16,-15 0 31,16 0-15,-1 0-1,17-16 1,-16 16 0,0 0-1,0 0-15,0 0 31,-1 0 1,-15 0-17,16 0 1,-1-16 0,-15 16-1,16-17 1,-1 17-1,1 0 1,0 0 0,0 0 15,0 0-15,-1 0-1,1 0-15,0 0 31,0 0-15,-1 0 0,1 0-1,0 0 1,1 0 0,-3 0 15,2 0 16,16 17-32,16-17 142,2 0-142,-3 0-15,17 0 16,1 0-1,16 0 1,-17 0 0,-16 0-16,0 0 15,17 0 1,-1 0 0,17 0-1,-16 0 1,-1 0-1,-16 0 17,17 0-17,-1 0 1,1 0 0,-1 0-1,-16 0 1,1 0-1,-1 0-15,0 0 16,0 0 0,1 0-1,-1 0 17,0 0 30,0 0-31,-16 16 188,0 0-188,-16-16-15,16 16 0,0 1-1,-16-17 1,16 16-1,-16-16 1,16 16 0,0 0 15,-17-16-31,17 17 62,-16-17-46,0 0 31,16 16-47,-16-16 31,-1 0-15,17 16-16,17-16 140,-1 0-124,0 0-16,17 0 31,-17 0 1,0 0-17,-16-16 157,16 16-141,-16-16-31,16 16 32,-16-17-1,17 17-16,-17-16 32,0 0-15,-17 16-32,1 0 109,0 0-78,0 0-31,0 0 31,-1 0-31,17 16 16,-32 0 0,32 1-1,-16-17 1,16 16 0,-17 0-1,1-16 16,16 16-15,-16-16 15,16 16-15,0 1 15,-16-17-15,16 16-1,-17-16 1,17 16 0,-16-16 15,0 0-15,0 0-1,16 16 1,-17-16-1,17 17 1,-16-17 0,0 0-1,0 0 17,16 16-1,-16-16-16,-1 0 32,1 0 0,0 0-47,16 16 31,-16-16-31,-1 0 32,1 0-17,0 0 1,16 16 0,-16-16-1,16 17 63,-17-17-62,1 0 15,0 0 0,0 0-15,0 0 0,-1 0 46,1 0-46,0 0 46,0 0-30,-1 0 61,17-17 1,0 1-78,0 0-1,0 0 1,0-1-16,0 1 16,0 0-1,0-17 1,0 17 15,-16 16 0,16-16-15,0 0 0,0 0-1,0-1 16,0 1 1,0 0-17,0 0 1,0-1 0,0 1 15,16 16 250,1 0-265,-17-16-1,16 16 1,0 0 0,0 0-1,1 0 1,-1 0-1,0 0 1,0 0 0,17 0-1,15 0 1,-31 0 0,15 16-1,-16-16 1,17 0-1,15 16 17,-15 1-17,-17-17 1,0 0-16,1 0 31,-17 16-15,16-16 15,0 0-15,-16 16 15,16-16-15,-16 16 124,-16 1-109,0-17-31,16 16 16,-16-16 0,-1 0-1,1 16 1,0-16 0,0 0-1,16 16 1,-17-16-1,1 0 17,16 16-17,-16-16 1,0 17 0,0-17 30,-1 16-14,1-16-1,0 0-15,16 16-1,-16-16 1,-1 0 15,17 16-15,-16-16 15,16 17-15,-16-17-1,0 0 16,-1 0-15,1 0 0,0 0-1,0 0 17,0 0-17,16 16 16,-17-16-31,1 0 32,0 0-1,0 0 47,16-16 63,0-1-141,0 1 15,0 0 1,0 0 0,16-1-1,-16 1 1,0 0-1,0 0 32,0 0-31,0-1 0,0 1 77,16 0-46,0 16-31,1 0-16,-1 0 31,-16-16-15,32 16-1,-16 0 1,-16-17 0,17 17-1,-1 0 16,0 0 1,0 0-17,1 0 1,-1 0 0,0 17-1,0-17 1,1 0-1,-1 16 1,0-16 0,0 0 15,-16 16-31,16-16 16,1 0 30,-17 16-30,16-16 0,0 0-1,-32 0 110,0 0-109,16 17-16,-17-17 0,1 0 16,-16 16-1,16-16 1,-1 0-1,-15 0 17,16 16-17,-1-16 1,1 0 0,0 0-1,0 0 16,-1 0-15,17 16 0,-16-16 15,0 0-15,0 0 15,0 0-16,16 16 48,0 1 62,16-17-125,0 0 16,0 0-16,0 0 15,1 0 48,-17-17 30,0 1-77,0 0 0,0 0-1,0 0-15,-17 16 16,1 0 15,0-17-15,0 17 31,0 0 0,32 0 109,0 0-141,0 0 1,0 0 0,1 0-1,-1-16 1,16 16 0,-15 0-1,-1 0 16,0 0-31,0 0 16,1 0 0,-1 0-1,-32 0 79,-1 0-78,17 16-16,-32-16 15,-33 17 1,16-1 0,33-16-1,0 0 16,16 16-15,-16-16-16,16 16 47,0 0-31,0 1-16,0-1 15,0 0 16,0 0 79,16-16-110,0 0 15,-16 17 1,16-17 0,0 0 31,1 0-16,-1 16-31,0-16 15,0 0 1,1 0 0,-1 0-1,16 0 1,1 0 0,-1 0-1,-16 0 1,1 0-1,15 0 1,-16 0 0,17 0-1,-17 0-15,0-16 16,1-1 0,15 1 15,-16 16-16,1-16 1,-17 0 15,16-1-15,0 1 0,-16 0-1,16 0 1,-32 16 156,16-16-172,-32 16 15,-17 0 1,33 0 0,-1 0-16,1 0 15,-16 0 1,-1 16-1,1-16 1,-1 16 0,17-16-1,0 16 1,0-16 0,-17 16-1,17 1 1,0-17-1,-1 0 32,-15 0-31,48 0 93,0 0-93,1 0-16,15 0 16,1-17-1,-1 17 1,0 0-1,-15 0 17,-1 0-17,0 0 1,0 0 0,1 0-1,15 0 1,-16 0 31,1 0-32,-1 0 1,0 0 0,0 0 30,-16-16-30,17 16 0,-34 0 124,1 0-124,0 0 0,-17 0-1,1 0 1,16 0 15,-1 0-15,-15 16-1,16-16 1,-1 0 0,1 17-1,0-17 1,0 0-1</inkml:trace>
  <inkml:trace contextRef="#ctx0" brushRef="#br2" timeOffset="-82286.04">24882 6463 0,'-16'0'78,"0"0"-62,0 0 0,16 16-1,-17-16-15,1 0 16,-16 17 0,16-17-1,16 16-15,-33 0 16,17-16 15,16 16-15,-33-16-1,17 16 1,0 1 0,16-1-1,-33-16 1,33 16-1,-16 0 1,0-16 0,0 17-1,-1-1 1,17 0 0,-16 0-1,0 17 16,16-17 1,-16-16-17,16 15 1,0 3 0,0-2-1,-15-16 1,15 15-1,0 1 17,-18-16-17,18 16 1,0 1-16,0-1 47,0 0 15,-16-16-30,16 16-17,0 1 1,0-1 203,16-16 77,2 0-280,-3 0 15,1 0-15,0 0 31,0 0-32,1 0 1,-1 0 31,0 0 0,0 0-32,1 0 17,-1 0-1,0 0 0,0 0 32,1 0-48,-1 0 32,0 0-16,0 0 110,1 0-94,-1 0-16,0 0 32,0 0 62,0 0 62,1 0 94,-1 0-109,-16-16 63,0-1-220,0 1 17,0 0-1,0 0-16,0-1 1,0 1 0,0 0-1,0 1 32,0-1-31,0-2 15,16 18 0,-16-15-31,0-1 32,16 16-32,-16-16 15,0-1 1,17 1 31,-17 0 62,0 0-93,0-1 31,0 1-1,0 0-14,0 0-17,0-1 48,-17 17-48,17-16 32,-16 16-31,0 0 296,0 0-296,-1 0 15,1 0-15,0 0 15,16 16-31,-16-16 47,0 0 16,16 17-63,-17-17 15,17 16 1,-16-16 15,16 16-15,-16-16-1,0 0 1,16 16 0,-17-16-1,1 0 1,16 17-1,-16-17 1,16 16 0,-16-16 46,16 16-15,-17-16-31,17 16 15,0 1-15,-16-1-1,0-16 1,16 16-1,-16-16 1,16 15 0,-17-15-1,17 18 1,0-2 0,-16-16-1,16 15 32,0 1 0,0 0 0,-16-16-32,16 17-15,0-1 32,16-16 218,0 0-235,1 0 1,-1 0 0,0 0 15,0 0 0,1 0-15,-1 0-1,0 0 17,-16 16-17,16-16-15,1 0 16,-1 0 15,0 0 0,0 0 32,1 0-48,-1 0 64,0-16 139,-16 0-202,16-1 0,0 17-1,-16-16 1,0 0-1,17 1 1,-17-1 0,0-2 31,0 3-16,16 15-16,-16-16 17,0 0-17,0-1 32,0 1-16,0 0 1,0 0-17,-16 16 1,16-17 0,-17 17 187,1 0-188,0 0 17,0 0-17,0 0 1,-1 0-1,1 0 17,16 17 15,-16-17-47,0 16 31,-1-16-31,1 0 47,16 16-32,-16-16 1,16 16-16,-16 1 16,16-1-1,-17-16 1,17 16-1,-16-16 17,0 15-17,16 3 1,0-2 0,-16-16 15,16 15-16,0 1 95,16-16-110,0 0 15,-16 16-15,16 1 32,1-17-17,-1 0 1,0 0 15,0 0 0,1 0-15,-1 0 15,0 0-15,0 0 15,1 0-15,-17-17 15,16 17-15,-16-16-1,0 0 1,0 1 0,0-1-1,16-2 1,-16 3-1,0-1 17,0 0-32,0-1 31,0 1-15,0 0 30,0 0-30,-16 16 78,16 16-63,-16-16-31,-1 0 16,1 16-1,16 0-15,-16 1 16,-17 15 0,33-17-1,-16 19 1,16-19 15,-16 1-15,16 17-1,-16-33 1,16 16 0,-17-16-1,34 0 48,-1 0-32,0 0-15,0 0-16,1 0 15,15-33 1,-16 17-1,1 0 17,-1-15-17,-16 13 1,0 3 0,0-1-1,0 0 1,0-1 31,0 1 109,0 0-140,0 0-1,0-1 1,16 17 78,-16-16-63,16 16 0,0 0-15,-16-16 62,17 16-63,-1-16 17,0 16 15,-32 0 78,0 0-110,-1 0-15,1 0 16,0 16-1,0 0 1,-17-16 0,33 16-16,-16-16 15,16 17 1,-16-17-16,0 16 16,-1 0-1,1-16 1,0 16-1,0 1 17,-1-1-17,1 0 1,0-1 15,16 19-15,-16-34-1,16 15 1,-17 1 0,17 0 15,17 1-15,-1-17-1,0 0 16,0 0 1,1 0-17,-1 0 1,0-17 15,-16 1 0,16 16-31,-16-16 16,17 16 0,-17-15-1,0-1 1,0-2 78,0 3-79,16 15-15,-16-16 63,0 0-48,16 16-15,-16-17 16,16 17 187,-16 17-156,0-1-47,0 0 16,0-1 15,0 3 0,17-18-15,-17 16-16,16-16 62,-16 15 32,16-15-78,0 0 93,-16 16-93,0 0 281,0 1-266,0-1 94,0 0 125,16-16-250,-16 16 109,0 1 47,0-1-124,17-16 233,-17 16 1,16-16-79,-16-16 282,0 0-453,0-1-1,0 1 1,0 0 15,0 0 1,0-1-17,0 1 16,0 0 16,0 1 0,0-1-31,0-2 62,0 3-47,0-1 219,0 0-234</inkml:trace>
  <inkml:trace contextRef="#ctx0" brushRef="#br2" timeOffset="-81462.58">24655 6739 0,'-16'0'63,"16"15"-48,-16-15 1,-1 0 15,17 18-15,0-2 0,-16-16 15,16 15-31</inkml:trace>
  <inkml:trace contextRef="#ctx0" brushRef="#br2" timeOffset="-80648.45">24834 6512 0</inkml:trace>
  <inkml:trace contextRef="#ctx0" brushRef="#br2" timeOffset="-79800.78">24866 6528 0</inkml:trace>
  <inkml:trace contextRef="#ctx0" brushRef="#br2" timeOffset="-76335.61">21753 4096 0</inkml:trace>
  <inkml:trace contextRef="#ctx0" brushRef="#br2" timeOffset="-76071.8">21867 4275 0,'16'16'32,"-1"-16"15,-15 16-47,18-16 15</inkml:trace>
  <inkml:trace contextRef="#ctx0" brushRef="#br2" timeOffset="-75818.61">22109 4387 0,'0'16'16,"17"-16"0,-1 17-1,0-17 1,0 0 0,-16 16-16,17-16 15</inkml:trace>
  <inkml:trace contextRef="#ctx0" brushRef="#br2" timeOffset="-75618.86">22288 4501 0,'0'16'15,"16"-16"16,-16 16-31,0 1 32,16-17-32,-16 16 0</inkml:trace>
  <inkml:trace contextRef="#ctx0" brushRef="#br2" timeOffset="-75435.58">22418 4647 0,'0'16'15,"16"-16"-15,-16 16 16,16-16 0,-16 17-1</inkml:trace>
  <inkml:trace contextRef="#ctx0" brushRef="#br2" timeOffset="-75235.86">22596 4809 0,'0'0'0,"0"17"0,17-17 16,-1 16-1,-16 0 17,16 0-17</inkml:trace>
  <inkml:trace contextRef="#ctx0" brushRef="#br2" timeOffset="-75052.31">22743 4988 0,'16'16'15,"-1"-16"1,-15 16 0,32-16-1</inkml:trace>
  <inkml:trace contextRef="#ctx0" brushRef="#br2" timeOffset="-74869.86">22953 5149 0,'0'0'16,"16"0"15,-16 16-31,16-16 15,17 18 17</inkml:trace>
  <inkml:trace contextRef="#ctx0" brushRef="#br2" timeOffset="-74684.88">23147 5230 0,'0'0'0,"17"17"16,-1-17-1,0 0 1,17 16 0,15 0-1</inkml:trace>
  <inkml:trace contextRef="#ctx0" brushRef="#br2" timeOffset="-74485.93">23440 5376 0,'16'17'31,"-16"-1"-16,32-16 1,-32 16-16,33 0 16</inkml:trace>
  <inkml:trace contextRef="#ctx0" brushRef="#br2" timeOffset="-74285.8">23682 5588 0,'33'48'15,"-33"-32"1,16-16 0,-16 17-16,16-1 15,17 16 1,-17-15-1</inkml:trace>
  <inkml:trace contextRef="#ctx0" brushRef="#br2" timeOffset="-74102.18">23974 5896 0,'0'0'0,"0"16"0,0-1 16,17-15-16,-17 18 15,16-18 17,0 16-17,0 15-15</inkml:trace>
  <inkml:trace contextRef="#ctx0" brushRef="#br2" timeOffset="-73910.98">24185 6122 0,'17'0'31,"-17"16"-31,16-16 47</inkml:trace>
  <inkml:trace contextRef="#ctx0" brushRef="#br2" timeOffset="-73719.86">24364 6252 0,'0'0'0,"0"16"47,15-16-47,-15 17 31,16-17-31</inkml:trace>
  <inkml:trace contextRef="#ctx0" brushRef="#br2" timeOffset="-73452.59">24428 6414 0,'0'0'0,"0"17"15,0-1 16,0 0-31,16-16 16,-16 16-16,0 1 31,16-17-15</inkml:trace>
  <inkml:trace contextRef="#ctx0" brushRef="#br2" timeOffset="-71610.29">24720 6333 0</inkml:trace>
  <inkml:trace contextRef="#ctx0" brushRef="#br2" timeOffset="-71435.61">24720 6317 0,'0'-16'0,"0"-33"16,0 0 0,0 17-1</inkml:trace>
  <inkml:trace contextRef="#ctx0" brushRef="#br2" timeOffset="-71235.61">24753 5912 0,'0'-16'15,"0"0"1,0-1-1,0-15 1,0 0 0,0 15-16,0-15 15</inkml:trace>
  <inkml:trace contextRef="#ctx0" brushRef="#br2" timeOffset="-71035.8">24736 5571 0,'0'-16'0,"0"32"0,0-48 15,0 16 1,0-1 0,0-31-1,0 15 1</inkml:trace>
  <inkml:trace contextRef="#ctx0" brushRef="#br2" timeOffset="-70852.88">24720 5263 0,'0'-16'0,"0"-1"16,0-15 15,-16-1-15,16 2-1</inkml:trace>
  <inkml:trace contextRef="#ctx0" brushRef="#br2" timeOffset="-70651.47">24671 4955 0,'0'-32'31,"0"16"-31,0-17 16,-16 1-1,16-17 1,0 17-1</inkml:trace>
  <inkml:trace contextRef="#ctx0" brushRef="#br2" timeOffset="-70469.08">24574 4598 0,'0'0'15,"-16"0"1,16-16 0,-17 0-16,17 0 15,-16-1 1</inkml:trace>
  <inkml:trace contextRef="#ctx0" brushRef="#br2" timeOffset="-70252.3">24364 4420 0,'-16'0'0,"32"0"0,-50 0 15,34-17 1,-15 1-1,-1 16 1</inkml:trace>
  <inkml:trace contextRef="#ctx0" brushRef="#br2" timeOffset="-70051.86">24202 4322 0,'-17'-15'15,"1"15"-15,-16-16 32,15-17-17,-15 17 1</inkml:trace>
  <inkml:trace contextRef="#ctx0" brushRef="#br2" timeOffset="-69868.86">23893 4129 0,'0'0'0,"-16"0"0,0 0 16,-1-17-1,17 1 1,-64 0 0,15 0-16</inkml:trace>
  <inkml:trace contextRef="#ctx0" brushRef="#br2" timeOffset="-69651.86">23505 3966 0,'-17'0'0,"34"0"0,-50 0 0,17-16 15,-17 0 1,17 16 0,-33-17-1,1 1 1,32 16-16,16-16 15</inkml:trace>
  <inkml:trace contextRef="#ctx0" brushRef="#br2" timeOffset="-69468.86">23034 3820 0,'-16'0'0,"32"0"0,-49 0 15,1 0 1,16 0-1,-17 0 1,-32 0 0,16-16-1,33 16-15</inkml:trace>
  <inkml:trace contextRef="#ctx0" brushRef="#br2" timeOffset="-69252.2">22353 3804 0,'-16'0'0,"32"0"0,-49 0 16,1 0 0,16 0-16,-17 0 15,1 0 1,-1 0-1,1 0 1,-1 0 0</inkml:trace>
  <inkml:trace contextRef="#ctx0" brushRef="#br2" timeOffset="-69080.13">21947 3804 0,'0'0'0</inkml:trace>
  <inkml:trace contextRef="#ctx0" brushRef="#br2" timeOffset="-68352.03">21429 4307 0,'-17'0'47,"17"15"-31,0 3-1</inkml:trace>
  <inkml:trace contextRef="#ctx0" brushRef="#br2" timeOffset="-68151.86">21396 4696 0,'0'16'0,"0"-32"0,0 48 0,-16 17 15,16 0 1,0-33 0,0 0-16,0 16 15,0-15 1</inkml:trace>
  <inkml:trace contextRef="#ctx0" brushRef="#br2" timeOffset="-67934.97">21396 5279 0,'0'0'0,"0"33"15,0 15 1,0 1 0,0-17-1,16 1 1,17-1 0,-33-15-1</inkml:trace>
  <inkml:trace contextRef="#ctx0" brushRef="#br2" timeOffset="-67735.43">21494 5701 0,'0'33'16,"0"-17"-1,0 0 1,0 0-1,0 17 1,16-17 0,-16 0-16</inkml:trace>
  <inkml:trace contextRef="#ctx0" brushRef="#br2" timeOffset="-67420.51">21705 6155 0,'16'32'31,"-16"-16"1</inkml:trace>
  <inkml:trace contextRef="#ctx0" brushRef="#br2" timeOffset="-67201.86">21721 6203 0,'0'17'94,"16"-17"-94</inkml:trace>
  <inkml:trace contextRef="#ctx0" brushRef="#br2" timeOffset="-66984.78">21818 6285 0,'16'0'16,"-16"16"0,17 0-1,-1-16 1,15 32-1,3-15 1,15-1 0,-18-16-1</inkml:trace>
  <inkml:trace contextRef="#ctx0" brushRef="#br2" timeOffset="-66752.3">22158 6463 0,'0'0'0,"16"16"15,1-16 1,-17 17 0,16-17-16,0 16 15,0-16 1,1 0-16,31 16 15,17 16 1,-32-15-16</inkml:trace>
  <inkml:trace contextRef="#ctx0" brushRef="#br2" timeOffset="-66568.86">22515 6625 0,'0'0'0,"17"0"0,-17 17 31,16-17-15,0 0-1,0 0 1,33 0 0,-33 0-16</inkml:trace>
  <inkml:trace contextRef="#ctx0" brushRef="#br2" timeOffset="-66367.88">22823 6658 0,'16'0'31,"0"0"-15,0 0-1,17 0-15,32 0 32,32 16-17</inkml:trace>
  <inkml:trace contextRef="#ctx0" brushRef="#br2" timeOffset="-66168.58">23358 6707 0,'17'0'31,"-1"0"-15,0 0-1,17 0-15,-1 0 16</inkml:trace>
  <inkml:trace contextRef="#ctx0" brushRef="#br2" timeOffset="-65951.86">23763 6754 0,'0'18'0,"0"-36"0,17 36 15,-1-18 1,0 0-16,16 16 15,33-16 1,-32 31 0,-17-31-16,33 0 15,32 16 1,-32 1 0</inkml:trace>
  <inkml:trace contextRef="#ctx0" brushRef="#br2" timeOffset="-65726.97">24299 6868 0,'16'0'109</inkml:trace>
  <inkml:trace contextRef="#ctx0" brushRef="#br2" timeOffset="-56985.79">25515 4988 0,'16'-16'94,"-16"-1"-78,16 17-1,0 0-15,-16-16 16,33 16 0,-17 0-1,16-16 1,1 16-1,-17-16 1,33-1 0,-17 17-1,1 0 1,-1 0 0,17 0-1,-17 0 1,1 0-1,-17 0 17,17 0-17,-17 17 1,15-1 0,18 0-1,-17 17 1,1-17-1,-1 0 1,-15 0 0,-1 1-1,0-1 1,0 0 0,17 17-1,-17-1 1,16-17 15,-15 19-15,-1-3-1,16 2 1,-15-17 0,-17 16-1,16 1 1,0-17-1,0 16 1,-16-15 0,0 15-1,0-16 1,0 1 0,0 15-1,0 17 1,0 0-1,-16-1 17,0 1-17,0 0 1,-17-17 0,17 1-1,-17 15 1,17-32-1,0 1 1,16-1-16,-16 0 16,-17 17-1,17-2 1,-16-15 0,-1 2-1,17-3 16,-33 17-15,18 1 0,-18 15-1,-1 1 1,35-49-16,-34 49 16,17 0-1,-1-17 1,33-16-16,-16 0 15,0 33 1,-16-16 0,15-1-1,1 17 1,-16-17 0,32 17-1,-17-17 16,1 17-15,16 0 0,-16-18-1,16 3 1,0-3 0,0 2-1,0-17 1,0 16-1,0 1 1,16-17 0,0 17-1,1-17 1,15 0 0,-16 0-1,1 0 1,15 1 15,-16-1-15,17 0-1,-17-16 1,0 16 0,17 1-1,-17-17 1,0 0-16,17 16 15,-17-16 1,15 16 0,-15-16-1,17 0 1,-1 0 0,17 16-1,-16-16 1,-17 0 15,16 0-15,1 0-1,-17 0 17,0 0-32,0-16 15,1 0 1,31-17-1,-31 17 1,-1-16 0,-16 15-1,16-15 1,0 32 0,-16-16-16,0 0 31,0-1-16,0 1 17</inkml:trace>
  <inkml:trace contextRef="#ctx0" brushRef="#br2" timeOffset="-50798.86">26083 7680 0,'0'15'31,"15"-15"-31,1 0 16,0 16-1,17 0 1,-17-16-1,0 0 1,1 0 0,-1 0-1,0 0 1,0-32 0,-16-1-1,17-14 1,-50 13 15,17 19-15,0 15-1,-1 0 1,-15 0 0,-17 0-1,18 15 1,13 1-1,2 17 1,1-1 0,15 1-1,0-17 1,0 0 0,0 1 15,15-17-16,1 16 1,17-16 0,16 16-1,-33-16 1,33 0 0,-17 0-1,1-16 1,-17 16-1,0-33 1,-16 1 0,0-17-1,0 18 1,-16 31-16,-17-34 16,17 34-1,0 0 1,0 0 15,-1 0-31,1 0 16,-16 16-1,15 2 1,1-3-16,16 17 16,-16 17-1,16-16 1,0-1-1,0-16 1,0 0 0,32-16 15,-15 0-15,-1 0-1,0 0 1,0-32-1,1 16 17,-17 0-17,0-17 1,-33 33 0,17-16-1,-17 16 1,1 0-1,17 0 1,15 16 15,0 0-15,15-16 15,1 0-15,0 17-16,17-17 31,-1 0-15,1-33-1,-17 17 1,-16-17 0,0 17-1,0 0 1,0 1-1,-32 15 1,-1 0 0,1 15-1,15 35 1,17-35 0,-16 1-1,32-16 32,1 0-31,-1 0-1,0 0 1,0-31 0,1-3-1,-17 18 1,-17 16 31,1 0-47,-16 32 15,-17 17 1,34-33 0,15 1-1,15-17 79,-15-17-78,16 17-1,0 0-15,1 0 16,-1 0-1,0 0 1,-32 0 93,0 0-109,-1 0 0,-15 0 32,-17 0-17,34 0 1,15 17 0,-16-17-1,16 16 126,0 0-110,16-16-31,-16 16 63,15-16-48,1 16 1,-16 1-1,18-17 1,-3 0 15,-15 16-31,16-16 16,0 16 0,1-16-1,-1 0 1,0 0-1,0 0 17,1 0-17,-1 0 1,0 0 0,0 0 30,1 0-30,-1 0 0,0 0 31,-16-16-47,16 0 15,-16-1 1,16 1-1,-16 0 17,0 0-17,0 0 1,0-1 0,0 1-1,-16 16 1,16-16-1,-16 16 17,16-15-17,-16 15 1,0 0 0,-17 0-1,17 0 1,0 0 15,-1 0-15,1 15-1,0-15 1,16 16 0,0 0-1,0 1 16,16-1 1,0-16-17,1 0 1,-1 0 0,0 0-1,0 0 1,1 0 15,-1 0-15,-16-16-1,0-1 17,0 1-1,-16 16-16,-1 0 1,-15-16 0,16 16 46,16 16-46,0 0-1,0 1 1,0-1 93,0 0-93,0 0 0,0 0-1,0 1 17,0-1-1,16-16-16,-16 16 282,-16-16-281,-1 0 0,1 0-1,0 0-15,0 0 16,-1 0-1,1 0 1,32 0 125,1 0-126,-1 0 1,0 0 0,0 0-1,1 0-15,-1 0 16,0 0-1,17 0 1,-17 0 31,0 0-16,-16-16-15,16 16 78,0 0-63,-16-16-16,0-1 17,0 1-17,0 0-15,0 0 16,0 0 0,0-17-1,0 2 1,0-3 15,0 18-15,0 1-1,-16 15 1,16-18 0,0 2-1,-16 16 48,0 0-48,0 0 1,-1 0 0,17-15-16,-16 15 15,0 0 1,0 0-1,-1 0 17,1 0-17,0 0 1,16 15 0,-16 1-1,-1-16 1,17 18-1,-16-18 1,16 15 15,0 1 1,0 0-17,0 2 1,0-3-1,0 1 17,0 0-17,0 1 1,16-1 0,17 16-1,-17-16 1,0-16-1,17 0 1,-17 0 0,0 0 15,1 0-15,-1 0 30,-32 0 298,-1 0-328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25.08.2022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25.08.2022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25.08.2022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25.08.2022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25.08.2022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25.08.2022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25.08.2022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25.08.2022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25.08.2022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25.08.2022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25.08.2022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25.08.2022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25.08.2022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25 August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Machine learning triggers: a feasibility study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09721" y="1473998"/>
            <a:ext cx="8524557" cy="635634"/>
          </a:xfrm>
        </p:spPr>
        <p:txBody>
          <a:bodyPr>
            <a:normAutofit/>
          </a:bodyPr>
          <a:lstStyle/>
          <a:p>
            <a:r>
              <a:rPr lang="de-DE" sz="2800"/>
              <a:t>Machine learning triggers: feasibility study</a:t>
            </a:r>
            <a:endParaRPr lang="de-DE" sz="2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915" y="1952711"/>
            <a:ext cx="8515675" cy="420523"/>
          </a:xfrm>
        </p:spPr>
        <p:txBody>
          <a:bodyPr>
            <a:normAutofit/>
          </a:bodyPr>
          <a:lstStyle/>
          <a:p>
            <a:r>
              <a:rPr lang="de-DE"/>
              <a:t>status report, what did I do last week, </a:t>
            </a:r>
            <a:r>
              <a:rPr lang="de-DE">
                <a:solidFill>
                  <a:schemeClr val="tx2"/>
                </a:solidFill>
              </a:rPr>
              <a:t>25.08.22</a:t>
            </a:r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 dirty="0"/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754D47C4-2ADF-4FAD-14E0-54DCC21A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863"/>
            <a:ext cx="6869112" cy="574675"/>
          </a:xfrm>
        </p:spPr>
        <p:txBody>
          <a:bodyPr/>
          <a:lstStyle/>
          <a:p>
            <a:r>
              <a:rPr lang="de-DE"/>
              <a:t>Performance comparison – ROC curves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861D0EA4-E211-4460-9F31-91F3D31C2D67}"/>
                  </a:ext>
                </a:extLst>
              </p14:cNvPr>
              <p14:cNvContentPartPr/>
              <p14:nvPr/>
            </p14:nvContentPartPr>
            <p14:xfrm>
              <a:off x="4350476" y="1012736"/>
              <a:ext cx="4465842" cy="2399425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861D0EA4-E211-4460-9F31-91F3D31C2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1116" y="1003376"/>
                <a:ext cx="4484562" cy="241814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3332B0FC-0F13-D08B-BC88-EDC71B39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8001"/>
            <a:ext cx="6927850" cy="3781822"/>
          </a:xfrm>
        </p:spPr>
        <p:txBody>
          <a:bodyPr>
            <a:normAutofit/>
          </a:bodyPr>
          <a:lstStyle/>
          <a:p>
            <a:r>
              <a:rPr lang="de-DE" b="1"/>
              <a:t>Do this with more statistics</a:t>
            </a:r>
          </a:p>
          <a:p>
            <a:endParaRPr lang="de-DE" sz="700" b="1"/>
          </a:p>
          <a:p>
            <a:r>
              <a:rPr lang="de-DE" b="1"/>
              <a:t>Train ensembles of NNs</a:t>
            </a:r>
          </a:p>
          <a:p>
            <a:endParaRPr lang="de-DE" sz="700" b="1"/>
          </a:p>
          <a:p>
            <a:r>
              <a:rPr lang="de-DE" b="1"/>
              <a:t>Different VEM cuts</a:t>
            </a:r>
          </a:p>
          <a:p>
            <a:pPr marL="0" indent="0">
              <a:buNone/>
            </a:pPr>
            <a:endParaRPr lang="de-DE" sz="800" b="1"/>
          </a:p>
          <a:p>
            <a:r>
              <a:rPr lang="de-DE" b="1"/>
              <a:t>Get accuracy, precision</a:t>
            </a:r>
          </a:p>
          <a:p>
            <a:pPr marL="0" indent="0">
              <a:buNone/>
            </a:pPr>
            <a:endParaRPr lang="de-DE" sz="800" b="1"/>
          </a:p>
          <a:p>
            <a:r>
              <a:rPr lang="de-DE" b="1"/>
              <a:t>Compare them to hardware triggers</a:t>
            </a:r>
          </a:p>
          <a:p>
            <a:pPr marL="0" indent="0">
              <a:buNone/>
            </a:pPr>
            <a:endParaRPr lang="de-DE" sz="300" b="1"/>
          </a:p>
          <a:p>
            <a:endParaRPr lang="de-DE" sz="600" b="1"/>
          </a:p>
          <a:p>
            <a:r>
              <a:rPr lang="de-DE" b="1"/>
              <a:t>Work towards this so far:</a:t>
            </a:r>
          </a:p>
          <a:p>
            <a:pPr lvl="1"/>
            <a:r>
              <a:rPr lang="de-DE" b="1"/>
              <a:t>Implemented early stopping</a:t>
            </a:r>
          </a:p>
          <a:p>
            <a:pPr lvl="1"/>
            <a:r>
              <a:rPr lang="de-DE" b="1"/>
              <a:t>Ensemble class wrapper for NNs</a:t>
            </a:r>
          </a:p>
          <a:p>
            <a:endParaRPr lang="de-DE" sz="700" b="1"/>
          </a:p>
          <a:p>
            <a:endParaRPr lang="de-DE" b="1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A5E820-AA6C-31EF-86AF-A68D430DC159}"/>
              </a:ext>
            </a:extLst>
          </p:cNvPr>
          <p:cNvSpPr txBox="1"/>
          <p:nvPr/>
        </p:nvSpPr>
        <p:spPr>
          <a:xfrm>
            <a:off x="5339817" y="3642767"/>
            <a:ext cx="326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C00000"/>
                </a:solidFill>
              </a:rPr>
              <a:t>„Just“ need to get this to run on singularity container in HTCondor cluster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E5BFB92-772F-24EB-525D-E35CFDC1158E}"/>
              </a:ext>
            </a:extLst>
          </p:cNvPr>
          <p:cNvCxnSpPr>
            <a:cxnSpLocks/>
          </p:cNvCxnSpPr>
          <p:nvPr/>
        </p:nvCxnSpPr>
        <p:spPr>
          <a:xfrm>
            <a:off x="4572000" y="4104432"/>
            <a:ext cx="642174" cy="0"/>
          </a:xfrm>
          <a:prstGeom prst="straightConnector1">
            <a:avLst/>
          </a:prstGeom>
          <a:ln w="101600">
            <a:solidFill>
              <a:srgbClr val="0071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79C1DE91-9E63-3BDF-7825-F586B322F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8428">
            <a:off x="4691322" y="1613038"/>
            <a:ext cx="393437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7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Additional hyperparameter - Confidence</a:t>
            </a:r>
            <a:endParaRPr lang="de-DE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91F8473C-8CC4-B970-E653-A873427AE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26" y="1592995"/>
            <a:ext cx="4130449" cy="811689"/>
          </a:xfrm>
          <a:prstGeom prst="round2DiagRect">
            <a:avLst>
              <a:gd name="adj1" fmla="val 0"/>
              <a:gd name="adj2" fmla="val 2852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Inhaltsplatzhalter 6">
                <a:extLst>
                  <a:ext uri="{FF2B5EF4-FFF2-40B4-BE49-F238E27FC236}">
                    <a16:creationId xmlns:a16="http://schemas.microsoft.com/office/drawing/2014/main" id="{89166B4E-0298-B6BF-4874-906C064F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49" y="1188001"/>
                <a:ext cx="8452025" cy="3781822"/>
              </a:xfrm>
            </p:spPr>
            <p:txBody>
              <a:bodyPr>
                <a:normAutofit/>
              </a:bodyPr>
              <a:lstStyle/>
              <a:p>
                <a:r>
                  <a:rPr lang="de-DE" b="1"/>
                  <a:t>Network output is a 2-node softmax</a:t>
                </a:r>
              </a:p>
              <a:p>
                <a:pPr marL="0" indent="0">
                  <a:buNone/>
                </a:pPr>
                <a:endParaRPr lang="de-DE" sz="600" b="1"/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b="1"/>
                  <a:t> , </a:t>
                </a:r>
              </a:p>
              <a:p>
                <a:endParaRPr lang="de-DE" sz="700" b="1"/>
              </a:p>
              <a:p>
                <a:endParaRPr lang="de-DE" sz="2800" b="1"/>
              </a:p>
              <a:p>
                <a:r>
                  <a:rPr lang="de-DE" b="1"/>
                  <a:t>Model goes with the </a:t>
                </a:r>
                <a:r>
                  <a:rPr lang="de-DE" b="1">
                    <a:solidFill>
                      <a:srgbClr val="D8D9A9"/>
                    </a:solidFill>
                    <a:highlight>
                      <a:srgbClr val="264F78"/>
                    </a:highlight>
                  </a:rPr>
                  <a:t> max </a:t>
                </a:r>
                <a:r>
                  <a:rPr lang="de-DE" b="1"/>
                  <a:t> output</a:t>
                </a:r>
              </a:p>
              <a:p>
                <a:endParaRPr lang="de-DE" sz="700" b="1"/>
              </a:p>
              <a:p>
                <a:r>
                  <a:rPr lang="de-DE" b="1"/>
                  <a:t>Maybe a threshold based decision works better?</a:t>
                </a:r>
              </a:p>
              <a:p>
                <a:pPr marL="0" indent="0">
                  <a:buNone/>
                </a:pPr>
                <a:endParaRPr lang="de-DE" sz="700" b="1"/>
              </a:p>
              <a:p>
                <a:r>
                  <a:rPr lang="de-DE" b="1"/>
                  <a:t>Can make the classifier as conservative (liberal) as we want</a:t>
                </a:r>
              </a:p>
              <a:p>
                <a:pPr marL="0" indent="0">
                  <a:buNone/>
                </a:pPr>
                <a:endParaRPr lang="de-DE" sz="800" b="1"/>
              </a:p>
              <a:p>
                <a:r>
                  <a:rPr lang="de-DE" b="1"/>
                  <a:t>Independant of NN, can be adjusted without training model first</a:t>
                </a:r>
              </a:p>
              <a:p>
                <a:endParaRPr lang="de-DE" sz="700" b="1"/>
              </a:p>
              <a:p>
                <a:endParaRPr lang="de-DE" b="1"/>
              </a:p>
            </p:txBody>
          </p:sp>
        </mc:Choice>
        <mc:Fallback>
          <p:sp>
            <p:nvSpPr>
              <p:cNvPr id="12" name="Inhaltsplatzhalter 6">
                <a:extLst>
                  <a:ext uri="{FF2B5EF4-FFF2-40B4-BE49-F238E27FC236}">
                    <a16:creationId xmlns:a16="http://schemas.microsoft.com/office/drawing/2014/main" id="{89166B4E-0298-B6BF-4874-906C064F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49" y="1188001"/>
                <a:ext cx="8452025" cy="3781822"/>
              </a:xfrm>
              <a:blipFill>
                <a:blip r:embed="rId3"/>
                <a:stretch>
                  <a:fillRect l="-72" t="-2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351FFB42-8565-B7C0-5D2D-FFAD0B2F463A}"/>
              </a:ext>
            </a:extLst>
          </p:cNvPr>
          <p:cNvSpPr txBox="1"/>
          <p:nvPr/>
        </p:nvSpPr>
        <p:spPr>
          <a:xfrm>
            <a:off x="746878" y="1850052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>
                <a:solidFill>
                  <a:schemeClr val="bg1">
                    <a:lumMod val="50000"/>
                  </a:schemeClr>
                </a:solidFill>
              </a:rPr>
              <a:t>Background </a:t>
            </a:r>
            <a:r>
              <a:rPr lang="de-DE" sz="1100" b="1">
                <a:solidFill>
                  <a:schemeClr val="tx2"/>
                </a:solidFill>
              </a:rPr>
              <a:t>Signal</a:t>
            </a:r>
            <a:endParaRPr 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C5C489-64D3-E122-FC90-FFCA533B111C}"/>
                  </a:ext>
                </a:extLst>
              </p:cNvPr>
              <p:cNvSpPr txBox="1"/>
              <p:nvPr/>
            </p:nvSpPr>
            <p:spPr>
              <a:xfrm>
                <a:off x="2152524" y="1359687"/>
                <a:ext cx="2269852" cy="839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outputs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activation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C5C489-64D3-E122-FC90-FFCA533B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524" y="1359687"/>
                <a:ext cx="2269852" cy="839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275C2CC-F44D-256D-B682-270039DC193C}"/>
              </a:ext>
            </a:extLst>
          </p:cNvPr>
          <p:cNvGrpSpPr/>
          <p:nvPr/>
        </p:nvGrpSpPr>
        <p:grpSpPr>
          <a:xfrm>
            <a:off x="4768850" y="2368550"/>
            <a:ext cx="3835400" cy="298450"/>
            <a:chOff x="4768850" y="2368550"/>
            <a:chExt cx="3835400" cy="298450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5291FC-B27A-2D73-2A80-A062B443D96C}"/>
                </a:ext>
              </a:extLst>
            </p:cNvPr>
            <p:cNvCxnSpPr>
              <a:cxnSpLocks/>
            </p:cNvCxnSpPr>
            <p:nvPr/>
          </p:nvCxnSpPr>
          <p:spPr>
            <a:xfrm>
              <a:off x="4768850" y="2667000"/>
              <a:ext cx="3835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97AF3728-85A0-C5E7-C27E-D258F45CB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250" y="2368550"/>
              <a:ext cx="0" cy="2984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1"/>
    </mc:Choice>
    <mc:Fallback xmlns="">
      <p:transition spd="slow" advTm="11388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3CBCB21-977D-7ABB-515F-B52D2B29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04"/>
            <a:ext cx="9144000" cy="471678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05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8C61667-66A6-BDED-1516-738AA17C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04"/>
            <a:ext cx="9144000" cy="471678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03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61D731-1636-A437-C3E4-1B2BCEE57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/>
          <a:stretch/>
        </p:blipFill>
        <p:spPr>
          <a:xfrm>
            <a:off x="893762" y="1026249"/>
            <a:ext cx="7356475" cy="3659367"/>
          </a:xfrm>
          <a:prstGeom prst="rect">
            <a:avLst/>
          </a:prstGeom>
        </p:spPr>
      </p:pic>
      <p:sp>
        <p:nvSpPr>
          <p:cNvPr id="7" name="Titel 5">
            <a:extLst>
              <a:ext uri="{FF2B5EF4-FFF2-40B4-BE49-F238E27FC236}">
                <a16:creationId xmlns:a16="http://schemas.microsoft.com/office/drawing/2014/main" id="{5EF965E9-A889-0B92-BCD2-F74BF0B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/>
          <a:lstStyle/>
          <a:p>
            <a:r>
              <a:rPr lang="de-DE"/>
              <a:t>Additional hyperparameter - Confidence</a:t>
            </a:r>
            <a:endParaRPr lang="de-DE" dirty="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F4FCE4A7-E3E9-6A5C-ABBB-E7C8919B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47" y="3619321"/>
            <a:ext cx="5337731" cy="628829"/>
          </a:xfrm>
        </p:spPr>
        <p:txBody>
          <a:bodyPr>
            <a:normAutofit fontScale="85000" lnSpcReduction="10000"/>
          </a:bodyPr>
          <a:lstStyle/>
          <a:p>
            <a:r>
              <a:rPr lang="de-DE" b="1"/>
              <a:t>Separation not too clear sadly</a:t>
            </a:r>
          </a:p>
          <a:p>
            <a:r>
              <a:rPr lang="de-DE" b="1"/>
              <a:t>Cut will influence accuracy more than precision</a:t>
            </a:r>
          </a:p>
          <a:p>
            <a:endParaRPr lang="de-DE" sz="700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27418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5EF965E9-A889-0B92-BCD2-F74BF0B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5" y="2374412"/>
            <a:ext cx="5885689" cy="396264"/>
          </a:xfrm>
        </p:spPr>
        <p:txBody>
          <a:bodyPr/>
          <a:lstStyle/>
          <a:p>
            <a:r>
              <a:rPr lang="de-DE"/>
              <a:t>One last thing – Trigger production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61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25.08.2022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25.08.2022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25.08.2022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Topics this week</a:t>
            </a:r>
            <a:endParaRPr lang="de-DE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59D1D623-E4E6-FCBF-B78A-B9FD6DF2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43550"/>
            <a:ext cx="6595350" cy="3409400"/>
          </a:xfrm>
        </p:spPr>
        <p:txBody>
          <a:bodyPr>
            <a:normAutofit fontScale="92500" lnSpcReduction="10000"/>
          </a:bodyPr>
          <a:lstStyle/>
          <a:p>
            <a:r>
              <a:rPr lang="de-DE" b="1"/>
              <a:t>Look at the implementation of hardware triggers</a:t>
            </a:r>
          </a:p>
          <a:p>
            <a:pPr lvl="1"/>
            <a:r>
              <a:rPr lang="de-DE" b="1"/>
              <a:t>Raise threshold value to T2 value (3.2 VEM)</a:t>
            </a:r>
          </a:p>
          <a:p>
            <a:pPr lvl="1"/>
            <a:r>
              <a:rPr lang="de-DE" b="1"/>
              <a:t>ToTd trigger is implemented in code</a:t>
            </a:r>
          </a:p>
          <a:p>
            <a:pPr lvl="1"/>
            <a:r>
              <a:rPr lang="de-DE" b="1"/>
              <a:t>MoPS trigger „cannot“ be implemented accurately</a:t>
            </a:r>
          </a:p>
          <a:p>
            <a:pPr marL="266771" lvl="1" indent="0">
              <a:buNone/>
            </a:pPr>
            <a:r>
              <a:rPr lang="de-DE" sz="500" b="1"/>
              <a:t>  </a:t>
            </a:r>
          </a:p>
          <a:p>
            <a:r>
              <a:rPr lang="de-DE" b="1"/>
              <a:t>Correct random trace baselines with Tobias help</a:t>
            </a:r>
          </a:p>
          <a:p>
            <a:pPr marL="0" indent="0">
              <a:buNone/>
            </a:pPr>
            <a:r>
              <a:rPr lang="de-DE" sz="800" b="1"/>
              <a:t> </a:t>
            </a:r>
            <a:endParaRPr lang="de-DE" b="1"/>
          </a:p>
          <a:p>
            <a:r>
              <a:rPr lang="de-DE" b="1"/>
              <a:t>Bunch of (hopefully) cool ideas</a:t>
            </a:r>
          </a:p>
          <a:p>
            <a:pPr lvl="1"/>
            <a:r>
              <a:rPr lang="de-DE" b="1"/>
              <a:t>Investigate VEM cut more closely</a:t>
            </a:r>
          </a:p>
          <a:p>
            <a:pPr lvl="1"/>
            <a:r>
              <a:rPr lang="de-DE" b="1"/>
              <a:t>Redefine what we want to detect – ignore single muons?</a:t>
            </a:r>
          </a:p>
          <a:p>
            <a:pPr marL="0" indent="0">
              <a:buNone/>
            </a:pPr>
            <a:r>
              <a:rPr lang="de-DE" sz="800" b="1"/>
              <a:t> </a:t>
            </a:r>
            <a:endParaRPr lang="de-DE" b="1"/>
          </a:p>
          <a:p>
            <a:r>
              <a:rPr lang="de-DE" b="1"/>
              <a:t>Look at new hyperparameter – confidence</a:t>
            </a:r>
          </a:p>
          <a:p>
            <a:pPr marL="0" indent="0">
              <a:buNone/>
            </a:pPr>
            <a:r>
              <a:rPr lang="de-DE" sz="800" b="1"/>
              <a:t> </a:t>
            </a:r>
            <a:endParaRPr lang="de-DE" b="1"/>
          </a:p>
          <a:p>
            <a:r>
              <a:rPr lang="de-DE" b="1"/>
              <a:t>Run production tests on a couple of classifiers</a:t>
            </a:r>
            <a:endParaRPr lang="de-DE" sz="700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25.08.2022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25.08.2022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25.08.2022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97F5A1F-1FE7-EE41-B737-DC8FE19CD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" t="11331" r="9885"/>
          <a:stretch/>
        </p:blipFill>
        <p:spPr>
          <a:xfrm>
            <a:off x="4140766" y="948535"/>
            <a:ext cx="3238318" cy="1657202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Correction of random trace baseline</a:t>
            </a:r>
            <a:endParaRPr lang="de-DE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59D1D623-E4E6-FCBF-B78A-B9FD6DF2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8001"/>
            <a:ext cx="3345838" cy="1417736"/>
          </a:xfrm>
        </p:spPr>
        <p:txBody>
          <a:bodyPr>
            <a:normAutofit fontScale="92500" lnSpcReduction="10000"/>
          </a:bodyPr>
          <a:lstStyle/>
          <a:p>
            <a:r>
              <a:rPr lang="de-DE" b="1"/>
              <a:t>Random traces only have an FPGA baseline estimate</a:t>
            </a:r>
          </a:p>
          <a:p>
            <a:pPr marL="0" indent="0">
              <a:buNone/>
            </a:pPr>
            <a:r>
              <a:rPr lang="de-DE" b="1"/>
              <a:t>        differ from model data!</a:t>
            </a:r>
          </a:p>
          <a:p>
            <a:endParaRPr lang="de-DE" sz="700" b="1"/>
          </a:p>
          <a:p>
            <a:r>
              <a:rPr lang="de-DE" b="1"/>
              <a:t>Implementation of Tobias Baseline algorithm</a:t>
            </a:r>
          </a:p>
          <a:p>
            <a:endParaRPr lang="de-DE" sz="700" b="1"/>
          </a:p>
          <a:p>
            <a:endParaRPr lang="de-DE" b="1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5359427-23BC-BE34-E217-22E80E6023EF}"/>
              </a:ext>
            </a:extLst>
          </p:cNvPr>
          <p:cNvCxnSpPr/>
          <p:nvPr/>
        </p:nvCxnSpPr>
        <p:spPr>
          <a:xfrm>
            <a:off x="627234" y="1803576"/>
            <a:ext cx="24932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F61A78B-D28C-86FB-190A-190705905674}"/>
                  </a:ext>
                </a:extLst>
              </p:cNvPr>
              <p:cNvSpPr txBox="1"/>
              <p:nvPr/>
            </p:nvSpPr>
            <p:spPr>
              <a:xfrm>
                <a:off x="7200100" y="2137835"/>
                <a:ext cx="19765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𝐀𝐃𝐂</m:t>
                      </m:r>
                    </m:oMath>
                  </m:oMathPara>
                </a14:m>
                <a:endParaRPr lang="de-DE" sz="1400" b="1">
                  <a:solidFill>
                    <a:srgbClr val="C00000"/>
                  </a:solidFill>
                </a:endParaRPr>
              </a:p>
              <a:p>
                <a:pPr algn="ctr"/>
                <a:endParaRPr lang="de-DE" sz="200" b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F61A78B-D28C-86FB-190A-190705905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00" y="2137835"/>
                <a:ext cx="197654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79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97F5A1F-1FE7-EE41-B737-DC8FE19CD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" t="11331" r="9885"/>
          <a:stretch/>
        </p:blipFill>
        <p:spPr>
          <a:xfrm>
            <a:off x="4140766" y="948535"/>
            <a:ext cx="3238318" cy="1657202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Correction of random trace baseline</a:t>
            </a:r>
            <a:endParaRPr lang="de-DE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59D1D623-E4E6-FCBF-B78A-B9FD6DF2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8001"/>
            <a:ext cx="3345838" cy="1417736"/>
          </a:xfrm>
        </p:spPr>
        <p:txBody>
          <a:bodyPr>
            <a:normAutofit fontScale="92500" lnSpcReduction="10000"/>
          </a:bodyPr>
          <a:lstStyle/>
          <a:p>
            <a:r>
              <a:rPr lang="de-DE" b="1"/>
              <a:t>Random traces only have an FPGA baseline estimate</a:t>
            </a:r>
          </a:p>
          <a:p>
            <a:pPr marL="0" indent="0">
              <a:buNone/>
            </a:pPr>
            <a:r>
              <a:rPr lang="de-DE" b="1"/>
              <a:t>        differ from model data!</a:t>
            </a:r>
          </a:p>
          <a:p>
            <a:endParaRPr lang="de-DE" sz="700" b="1"/>
          </a:p>
          <a:p>
            <a:r>
              <a:rPr lang="de-DE" b="1"/>
              <a:t>Implementation of Tobias Baseline algorithm</a:t>
            </a:r>
          </a:p>
          <a:p>
            <a:endParaRPr lang="de-DE" sz="700" b="1"/>
          </a:p>
          <a:p>
            <a:endParaRPr lang="de-DE" b="1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5359427-23BC-BE34-E217-22E80E6023EF}"/>
              </a:ext>
            </a:extLst>
          </p:cNvPr>
          <p:cNvCxnSpPr/>
          <p:nvPr/>
        </p:nvCxnSpPr>
        <p:spPr>
          <a:xfrm>
            <a:off x="627234" y="1803576"/>
            <a:ext cx="24932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317C5043-1DA4-C9AF-556C-64690601E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 r="9938"/>
          <a:stretch/>
        </p:blipFill>
        <p:spPr>
          <a:xfrm>
            <a:off x="5006340" y="2741208"/>
            <a:ext cx="3943351" cy="1948035"/>
          </a:xfrm>
          <a:prstGeom prst="rect">
            <a:avLst/>
          </a:prstGeom>
          <a:ln w="34925">
            <a:solidFill>
              <a:schemeClr val="tx2">
                <a:lumMod val="75000"/>
              </a:schemeClr>
            </a:solidFill>
          </a:ln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FE58D6A-7623-7DE9-27E8-FD1C3D6554C1}"/>
              </a:ext>
            </a:extLst>
          </p:cNvPr>
          <p:cNvCxnSpPr>
            <a:cxnSpLocks/>
          </p:cNvCxnSpPr>
          <p:nvPr/>
        </p:nvCxnSpPr>
        <p:spPr>
          <a:xfrm>
            <a:off x="6117612" y="2520032"/>
            <a:ext cx="131839" cy="557397"/>
          </a:xfrm>
          <a:prstGeom prst="straightConnector1">
            <a:avLst/>
          </a:prstGeom>
          <a:ln w="63500">
            <a:solidFill>
              <a:srgbClr val="0071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D244B75-342F-247A-0054-B627258353CF}"/>
                  </a:ext>
                </a:extLst>
              </p:cNvPr>
              <p:cNvSpPr txBox="1"/>
              <p:nvPr/>
            </p:nvSpPr>
            <p:spPr>
              <a:xfrm>
                <a:off x="7200100" y="2137835"/>
                <a:ext cx="19765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de-DE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𝐀𝐃𝐂</m:t>
                      </m:r>
                    </m:oMath>
                  </m:oMathPara>
                </a14:m>
                <a:endParaRPr lang="de-DE" sz="1400" b="1">
                  <a:solidFill>
                    <a:srgbClr val="C00000"/>
                  </a:solidFill>
                </a:endParaRPr>
              </a:p>
              <a:p>
                <a:pPr algn="ctr"/>
                <a:endParaRPr lang="de-DE" sz="2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1400" b="1" i="1" smtClean="0">
                              <a:solidFill>
                                <a:srgbClr val="0071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1" i="1" smtClean="0">
                              <a:solidFill>
                                <a:srgbClr val="00716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de-DE" sz="1400" b="1" i="1" smtClean="0">
                          <a:solidFill>
                            <a:srgbClr val="0071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1400" b="1" i="1" smtClean="0">
                          <a:solidFill>
                            <a:srgbClr val="00716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400" b="1" i="1" smtClean="0">
                          <a:solidFill>
                            <a:srgbClr val="00716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1400" b="1" i="1" smtClean="0">
                          <a:solidFill>
                            <a:srgbClr val="007162"/>
                          </a:solidFill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de-DE" sz="1400" b="1" i="1" smtClean="0">
                          <a:solidFill>
                            <a:srgbClr val="0071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1" i="0" smtClean="0">
                          <a:solidFill>
                            <a:srgbClr val="007162"/>
                          </a:solidFill>
                          <a:latin typeface="Cambria Math" panose="02040503050406030204" pitchFamily="18" charset="0"/>
                        </a:rPr>
                        <m:t>𝐀𝐃𝐂</m:t>
                      </m:r>
                    </m:oMath>
                  </m:oMathPara>
                </a14:m>
                <a:endParaRPr lang="en-US" sz="1400" b="1">
                  <a:solidFill>
                    <a:srgbClr val="007162"/>
                  </a:solidFill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D244B75-342F-247A-0054-B6272583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100" y="2137835"/>
                <a:ext cx="197654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Inhaltsplatzhalter 6">
                <a:extLst>
                  <a:ext uri="{FF2B5EF4-FFF2-40B4-BE49-F238E27FC236}">
                    <a16:creationId xmlns:a16="http://schemas.microsoft.com/office/drawing/2014/main" id="{E75E89C5-0F42-DB5B-C49F-DFAA078397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00" y="2679851"/>
                <a:ext cx="4457940" cy="336495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03652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70423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7194" indent="-198888" algn="l" defTabSz="67407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8729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75500" indent="-198888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5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453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44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436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427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de-DE" sz="600" b="1"/>
              </a:p>
              <a:p>
                <a:r>
                  <a:rPr lang="de-DE" sz="1900" b="1"/>
                  <a:t>Conversion ongoing. Takes a lot of time (~200 GB of random traces)</a:t>
                </a:r>
              </a:p>
              <a:p>
                <a:pPr marL="0" indent="0">
                  <a:buFontTx/>
                  <a:buNone/>
                </a:pPr>
                <a:endParaRPr lang="de-DE" sz="600" b="1"/>
              </a:p>
              <a:p>
                <a:r>
                  <a:rPr lang="de-DE" sz="1900" b="1"/>
                  <a:t>Results as expected, Floored baseline mean: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DE" sz="1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900" b="1" i="0" smtClean="0">
                        <a:latin typeface="Cambria Math" panose="02040503050406030204" pitchFamily="18" charset="0"/>
                      </a:rPr>
                      <m:t>𝐀𝐃𝐂</m:t>
                    </m:r>
                  </m:oMath>
                </a14:m>
                <a:endParaRPr lang="de-DE" sz="1900" b="1"/>
              </a:p>
              <a:p>
                <a:endParaRPr lang="de-DE" sz="700" b="1"/>
              </a:p>
              <a:p>
                <a:r>
                  <a:rPr lang="de-DE" sz="1900" b="1">
                    <a:solidFill>
                      <a:srgbClr val="C00000"/>
                    </a:solidFill>
                  </a:rPr>
                  <a:t>Check monitoring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9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de-DE" sz="1900" b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𝐏𝐞𝐚𝐤</m:t>
                        </m:r>
                      </m:sub>
                    </m:sSub>
                  </m:oMath>
                </a14:m>
                <a:endParaRPr lang="de-DE" sz="1900" b="1"/>
              </a:p>
              <a:p>
                <a:pPr marL="0" indent="0">
                  <a:buNone/>
                </a:pPr>
                <a:r>
                  <a:rPr lang="de-DE" sz="2100" b="1"/>
                  <a:t>   </a:t>
                </a:r>
              </a:p>
              <a:p>
                <a:pPr marL="0" indent="0">
                  <a:buFontTx/>
                  <a:buNone/>
                </a:pPr>
                <a:endParaRPr lang="de-DE" b="1"/>
              </a:p>
            </p:txBody>
          </p:sp>
        </mc:Choice>
        <mc:Fallback>
          <p:sp>
            <p:nvSpPr>
              <p:cNvPr id="26" name="Inhaltsplatzhalter 6">
                <a:extLst>
                  <a:ext uri="{FF2B5EF4-FFF2-40B4-BE49-F238E27FC236}">
                    <a16:creationId xmlns:a16="http://schemas.microsoft.com/office/drawing/2014/main" id="{E75E89C5-0F42-DB5B-C49F-DFAA0783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" y="2679851"/>
                <a:ext cx="4457940" cy="3364950"/>
              </a:xfrm>
              <a:prstGeom prst="rect">
                <a:avLst/>
              </a:prstGeom>
              <a:blipFill>
                <a:blip r:embed="rId6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59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 comparison – ROC curves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9E996E-B762-676C-FB80-C120F0C2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056666"/>
            <a:ext cx="6664273" cy="3553444"/>
          </a:xfrm>
          <a:prstGeom prst="rect">
            <a:avLst/>
          </a:prstGeom>
        </p:spPr>
      </p:pic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2656F522-25C8-1636-BCC2-33098688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850" y="1218784"/>
            <a:ext cx="1962150" cy="14177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b="1"/>
              <a:t>No more (drastic) difference between performance on different datasets </a:t>
            </a:r>
          </a:p>
          <a:p>
            <a:endParaRPr lang="de-DE" sz="700" b="1"/>
          </a:p>
          <a:p>
            <a:endParaRPr lang="de-DE" b="1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D844A5-7408-8B46-2151-3ABE0E70C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37" y="2179320"/>
            <a:ext cx="1467635" cy="24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1"/>
    </mc:Choice>
    <mc:Fallback xmlns="">
      <p:transition spd="slow" advTm="1138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9E996E-B762-676C-FB80-C120F0C2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1056666"/>
            <a:ext cx="6664273" cy="35534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773D7A0-2F78-9D61-9190-025993181C9A}"/>
              </a:ext>
            </a:extLst>
          </p:cNvPr>
          <p:cNvSpPr txBox="1"/>
          <p:nvPr/>
        </p:nvSpPr>
        <p:spPr>
          <a:xfrm>
            <a:off x="627233" y="1188720"/>
            <a:ext cx="6164091" cy="312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16600"/>
          </a:p>
          <a:p>
            <a:endParaRPr lang="en-US" sz="2000"/>
          </a:p>
          <a:p>
            <a:endParaRPr lang="en-US" sz="100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CE9E4A-BFFF-31B5-BAC3-96EF00C7B9BF}"/>
              </a:ext>
            </a:extLst>
          </p:cNvPr>
          <p:cNvCxnSpPr>
            <a:cxnSpLocks/>
          </p:cNvCxnSpPr>
          <p:nvPr/>
        </p:nvCxnSpPr>
        <p:spPr>
          <a:xfrm flipV="1">
            <a:off x="600075" y="1143000"/>
            <a:ext cx="6207919" cy="31696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5">
            <a:extLst>
              <a:ext uri="{FF2B5EF4-FFF2-40B4-BE49-F238E27FC236}">
                <a16:creationId xmlns:a16="http://schemas.microsoft.com/office/drawing/2014/main" id="{73B1873A-82BB-3A8B-D8D8-ED2B3502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863"/>
            <a:ext cx="6869112" cy="574675"/>
          </a:xfrm>
        </p:spPr>
        <p:txBody>
          <a:bodyPr/>
          <a:lstStyle/>
          <a:p>
            <a:r>
              <a:rPr lang="de-DE"/>
              <a:t>Performance comparison – ROC curves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82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1952DA0-20A6-ED49-D227-ECD52AD4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8" y="1066192"/>
            <a:ext cx="6649755" cy="355344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Inhaltsplatzhalter 6">
            <a:extLst>
              <a:ext uri="{FF2B5EF4-FFF2-40B4-BE49-F238E27FC236}">
                <a16:creationId xmlns:a16="http://schemas.microsoft.com/office/drawing/2014/main" id="{FC35AC90-E634-C8FE-E0A2-A38591CD487A}"/>
              </a:ext>
            </a:extLst>
          </p:cNvPr>
          <p:cNvSpPr txBox="1">
            <a:spLocks/>
          </p:cNvSpPr>
          <p:nvPr/>
        </p:nvSpPr>
        <p:spPr>
          <a:xfrm>
            <a:off x="6911975" y="1256262"/>
            <a:ext cx="2162175" cy="1683787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500" b="1">
                <a:solidFill>
                  <a:srgbClr val="FFA000"/>
                </a:solidFill>
              </a:rPr>
              <a:t>Orange classifier, no cut</a:t>
            </a:r>
          </a:p>
          <a:p>
            <a:pPr marL="0" indent="0">
              <a:buNone/>
            </a:pPr>
            <a:endParaRPr lang="de-DE" sz="100" b="1">
              <a:solidFill>
                <a:srgbClr val="FFA000"/>
              </a:solidFill>
            </a:endParaRPr>
          </a:p>
          <a:p>
            <a:r>
              <a:rPr lang="de-DE" sz="1200" b="1"/>
              <a:t>no cut, liberal classifier</a:t>
            </a:r>
          </a:p>
          <a:p>
            <a:r>
              <a:rPr lang="de-DE" sz="1200" b="1"/>
              <a:t>Bad precision @ high VEM</a:t>
            </a:r>
          </a:p>
          <a:p>
            <a:r>
              <a:rPr lang="de-DE" sz="1200" b="1"/>
              <a:t>Good precision @ low VEM</a:t>
            </a:r>
          </a:p>
          <a:p>
            <a:endParaRPr lang="de-DE" sz="400" b="1"/>
          </a:p>
          <a:p>
            <a:endParaRPr lang="de-DE" sz="400" b="1"/>
          </a:p>
          <a:p>
            <a:pPr marL="0" indent="0">
              <a:buNone/>
            </a:pPr>
            <a:r>
              <a:rPr lang="de-DE" sz="1500" b="1">
                <a:solidFill>
                  <a:srgbClr val="A52929"/>
                </a:solidFill>
              </a:rPr>
              <a:t>Red classifier, 10 VEM cut</a:t>
            </a:r>
          </a:p>
          <a:p>
            <a:pPr marL="0" indent="0">
              <a:buNone/>
            </a:pPr>
            <a:endParaRPr lang="de-DE" sz="100" b="1">
              <a:solidFill>
                <a:srgbClr val="A52929"/>
              </a:solidFill>
            </a:endParaRPr>
          </a:p>
          <a:p>
            <a:r>
              <a:rPr lang="de-DE" sz="1200" b="1"/>
              <a:t>high</a:t>
            </a:r>
            <a:r>
              <a:rPr lang="de-DE" sz="1400" b="1"/>
              <a:t> </a:t>
            </a:r>
            <a:r>
              <a:rPr lang="de-DE" sz="1200" b="1"/>
              <a:t>cut, conservative</a:t>
            </a:r>
          </a:p>
          <a:p>
            <a:r>
              <a:rPr lang="de-DE" sz="1200" b="1"/>
              <a:t>Good precision @ high VEM</a:t>
            </a:r>
          </a:p>
          <a:p>
            <a:r>
              <a:rPr lang="de-DE" sz="1200" b="1"/>
              <a:t>„Bad“ precision @ low VEM</a:t>
            </a:r>
          </a:p>
          <a:p>
            <a:endParaRPr lang="de-DE" sz="1200" b="1"/>
          </a:p>
          <a:p>
            <a:endParaRPr lang="de-DE" sz="400" b="1"/>
          </a:p>
          <a:p>
            <a:endParaRPr lang="de-DE" sz="1200" b="1"/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51C82682-1DD2-4D5D-38DC-2DB5B331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535" y="3133578"/>
            <a:ext cx="1932947" cy="708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b="1"/>
              <a:t>How to interpret this?</a:t>
            </a:r>
          </a:p>
          <a:p>
            <a:pPr marL="0" indent="0">
              <a:buNone/>
            </a:pPr>
            <a:endParaRPr lang="de-DE" sz="100" b="1"/>
          </a:p>
          <a:p>
            <a:pPr marL="0" indent="0">
              <a:buNone/>
            </a:pPr>
            <a:r>
              <a:rPr lang="de-DE" sz="2200" b="1"/>
              <a:t>What‘s the AUC here?</a:t>
            </a:r>
          </a:p>
        </p:txBody>
      </p:sp>
      <p:sp>
        <p:nvSpPr>
          <p:cNvPr id="21" name="Titel 5">
            <a:extLst>
              <a:ext uri="{FF2B5EF4-FFF2-40B4-BE49-F238E27FC236}">
                <a16:creationId xmlns:a16="http://schemas.microsoft.com/office/drawing/2014/main" id="{F430438A-28CD-BACB-A216-F2232141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/>
          <a:lstStyle/>
          <a:p>
            <a:r>
              <a:rPr lang="de-DE"/>
              <a:t>Performance comparison – ROC curves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20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1952DA0-20A6-ED49-D227-ECD52AD4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8" y="1066192"/>
            <a:ext cx="6649755" cy="355344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Inhaltsplatzhalter 6">
            <a:extLst>
              <a:ext uri="{FF2B5EF4-FFF2-40B4-BE49-F238E27FC236}">
                <a16:creationId xmlns:a16="http://schemas.microsoft.com/office/drawing/2014/main" id="{FC35AC90-E634-C8FE-E0A2-A38591CD487A}"/>
              </a:ext>
            </a:extLst>
          </p:cNvPr>
          <p:cNvSpPr txBox="1">
            <a:spLocks/>
          </p:cNvSpPr>
          <p:nvPr/>
        </p:nvSpPr>
        <p:spPr>
          <a:xfrm>
            <a:off x="6911975" y="1256262"/>
            <a:ext cx="2162175" cy="1683787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500" b="1">
                <a:solidFill>
                  <a:srgbClr val="FFA000"/>
                </a:solidFill>
              </a:rPr>
              <a:t>Orange classifier, no cut</a:t>
            </a:r>
          </a:p>
          <a:p>
            <a:pPr marL="0" indent="0">
              <a:buNone/>
            </a:pPr>
            <a:endParaRPr lang="de-DE" sz="100" b="1">
              <a:solidFill>
                <a:srgbClr val="FFA000"/>
              </a:solidFill>
            </a:endParaRPr>
          </a:p>
          <a:p>
            <a:r>
              <a:rPr lang="de-DE" sz="1200" b="1"/>
              <a:t>no cut, liberal classifier</a:t>
            </a:r>
          </a:p>
          <a:p>
            <a:r>
              <a:rPr lang="de-DE" sz="1200" b="1"/>
              <a:t>Bad precision @ high VEM</a:t>
            </a:r>
          </a:p>
          <a:p>
            <a:r>
              <a:rPr lang="de-DE" sz="1200" b="1"/>
              <a:t>Good precision @ low VEM</a:t>
            </a:r>
          </a:p>
          <a:p>
            <a:endParaRPr lang="de-DE" sz="400" b="1"/>
          </a:p>
          <a:p>
            <a:endParaRPr lang="de-DE" sz="400" b="1"/>
          </a:p>
          <a:p>
            <a:pPr marL="0" indent="0">
              <a:buNone/>
            </a:pPr>
            <a:r>
              <a:rPr lang="de-DE" sz="1500" b="1">
                <a:solidFill>
                  <a:srgbClr val="A52929"/>
                </a:solidFill>
              </a:rPr>
              <a:t>Red classifier, 10 VEM cut</a:t>
            </a:r>
          </a:p>
          <a:p>
            <a:pPr marL="0" indent="0">
              <a:buNone/>
            </a:pPr>
            <a:endParaRPr lang="de-DE" sz="100" b="1">
              <a:solidFill>
                <a:srgbClr val="A52929"/>
              </a:solidFill>
            </a:endParaRPr>
          </a:p>
          <a:p>
            <a:r>
              <a:rPr lang="de-DE" sz="1200" b="1"/>
              <a:t>high</a:t>
            </a:r>
            <a:r>
              <a:rPr lang="de-DE" sz="1400" b="1"/>
              <a:t> </a:t>
            </a:r>
            <a:r>
              <a:rPr lang="de-DE" sz="1200" b="1"/>
              <a:t>cut, conservative</a:t>
            </a:r>
          </a:p>
          <a:p>
            <a:r>
              <a:rPr lang="de-DE" sz="1200" b="1"/>
              <a:t>Good precision @ high VEM</a:t>
            </a:r>
          </a:p>
          <a:p>
            <a:r>
              <a:rPr lang="de-DE" sz="1200" b="1"/>
              <a:t>„Bad“ precision @ low VEM</a:t>
            </a:r>
          </a:p>
          <a:p>
            <a:endParaRPr lang="de-DE" sz="1200" b="1"/>
          </a:p>
          <a:p>
            <a:endParaRPr lang="de-DE" sz="400" b="1"/>
          </a:p>
          <a:p>
            <a:endParaRPr lang="de-DE" sz="1200" b="1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C1AE6DD-A40C-79D4-2AA3-74C0DA7308CC}"/>
              </a:ext>
            </a:extLst>
          </p:cNvPr>
          <p:cNvGrpSpPr/>
          <p:nvPr/>
        </p:nvGrpSpPr>
        <p:grpSpPr>
          <a:xfrm>
            <a:off x="5402113" y="3069674"/>
            <a:ext cx="3511369" cy="1489626"/>
            <a:chOff x="3994150" y="2997200"/>
            <a:chExt cx="4919332" cy="1205700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D30C46F-5D92-75AA-BA7E-5272E3A9D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28"/>
            <a:stretch/>
          </p:blipFill>
          <p:spPr>
            <a:xfrm>
              <a:off x="3994150" y="2997200"/>
              <a:ext cx="2472826" cy="120569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58AB37A-5CEA-1ED1-74B1-B2CDF25EE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8"/>
            <a:stretch/>
          </p:blipFill>
          <p:spPr>
            <a:xfrm>
              <a:off x="6440656" y="2997201"/>
              <a:ext cx="2472826" cy="1205699"/>
            </a:xfrm>
            <a:prstGeom prst="rect">
              <a:avLst/>
            </a:prstGeom>
          </p:spPr>
        </p:pic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466F09B3-65B8-6EC0-D818-247482A27D0E}"/>
              </a:ext>
            </a:extLst>
          </p:cNvPr>
          <p:cNvSpPr txBox="1"/>
          <p:nvPr/>
        </p:nvSpPr>
        <p:spPr>
          <a:xfrm>
            <a:off x="8064500" y="3236061"/>
            <a:ext cx="855332" cy="1323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de-DE" sz="3200"/>
          </a:p>
          <a:p>
            <a:endParaRPr lang="en-US" sz="3200"/>
          </a:p>
          <a:p>
            <a:endParaRPr lang="en-US" sz="1600"/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F3C9B3B3-4DA2-CB65-5491-C0AD07D2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/>
          <a:lstStyle/>
          <a:p>
            <a:r>
              <a:rPr lang="de-DE"/>
              <a:t>Performance comparison – ROC curves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96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25.08.2022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59D1D623-E4E6-FCBF-B78A-B9FD6DF2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8001"/>
            <a:ext cx="6927850" cy="3781822"/>
          </a:xfrm>
        </p:spPr>
        <p:txBody>
          <a:bodyPr>
            <a:normAutofit/>
          </a:bodyPr>
          <a:lstStyle/>
          <a:p>
            <a:r>
              <a:rPr lang="de-DE" b="1"/>
              <a:t>Do this with more statistics</a:t>
            </a:r>
          </a:p>
          <a:p>
            <a:endParaRPr lang="de-DE" sz="700" b="1"/>
          </a:p>
          <a:p>
            <a:r>
              <a:rPr lang="de-DE" b="1"/>
              <a:t>Train ensembles of NNs</a:t>
            </a:r>
          </a:p>
          <a:p>
            <a:endParaRPr lang="de-DE" sz="700" b="1"/>
          </a:p>
          <a:p>
            <a:r>
              <a:rPr lang="de-DE" b="1"/>
              <a:t>Different VEM cuts</a:t>
            </a:r>
          </a:p>
          <a:p>
            <a:pPr marL="0" indent="0">
              <a:buNone/>
            </a:pPr>
            <a:endParaRPr lang="de-DE" sz="800" b="1"/>
          </a:p>
          <a:p>
            <a:r>
              <a:rPr lang="de-DE" b="1"/>
              <a:t>Get accuracy, precision</a:t>
            </a:r>
          </a:p>
          <a:p>
            <a:pPr marL="0" indent="0">
              <a:buNone/>
            </a:pPr>
            <a:endParaRPr lang="de-DE" sz="800" b="1"/>
          </a:p>
          <a:p>
            <a:r>
              <a:rPr lang="de-DE" b="1"/>
              <a:t>Compare them to hardware triggers</a:t>
            </a:r>
          </a:p>
          <a:p>
            <a:pPr marL="0" indent="0">
              <a:buNone/>
            </a:pPr>
            <a:endParaRPr lang="de-DE" sz="300" b="1"/>
          </a:p>
          <a:p>
            <a:endParaRPr lang="de-DE" sz="600" b="1"/>
          </a:p>
          <a:p>
            <a:endParaRPr lang="de-DE" sz="700" b="1"/>
          </a:p>
          <a:p>
            <a:endParaRPr lang="de-DE" b="1"/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754D47C4-2ADF-4FAD-14E0-54DCC21A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863"/>
            <a:ext cx="6869112" cy="574675"/>
          </a:xfrm>
        </p:spPr>
        <p:txBody>
          <a:bodyPr/>
          <a:lstStyle/>
          <a:p>
            <a:r>
              <a:rPr lang="de-DE"/>
              <a:t>Performance comparison – ROC curves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861D0EA4-E211-4460-9F31-91F3D31C2D67}"/>
                  </a:ext>
                </a:extLst>
              </p14:cNvPr>
              <p14:cNvContentPartPr/>
              <p14:nvPr/>
            </p14:nvContentPartPr>
            <p14:xfrm>
              <a:off x="4350476" y="1012736"/>
              <a:ext cx="4465842" cy="2399425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861D0EA4-E211-4460-9F31-91F3D31C2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1116" y="1003376"/>
                <a:ext cx="4484562" cy="24181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55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Benutzerdefiniert</PresentationFormat>
  <Paragraphs>202</Paragraphs>
  <Slides>22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Design1</vt:lpstr>
      <vt:lpstr>PowerPoint-Präsentation</vt:lpstr>
      <vt:lpstr>Topics this week</vt:lpstr>
      <vt:lpstr>Correction of random trace baseline</vt:lpstr>
      <vt:lpstr>Correction of random trace baseline</vt:lpstr>
      <vt:lpstr>Performance comparison – ROC curves</vt:lpstr>
      <vt:lpstr>Performance comparison – ROC curves</vt:lpstr>
      <vt:lpstr>Performance comparison – ROC curves</vt:lpstr>
      <vt:lpstr>Performance comparison – ROC curves</vt:lpstr>
      <vt:lpstr>Performance comparison – ROC curves</vt:lpstr>
      <vt:lpstr>Performance comparison – ROC curves</vt:lpstr>
      <vt:lpstr>Additional hyperparameter - Confidence</vt:lpstr>
      <vt:lpstr>PowerPoint-Präsentation</vt:lpstr>
      <vt:lpstr>PowerPoint-Präsentation</vt:lpstr>
      <vt:lpstr>Additional hyperparameter - Confidence</vt:lpstr>
      <vt:lpstr>One last thing – Trigger production tests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Filip, Paul</cp:lastModifiedBy>
  <cp:revision>392</cp:revision>
  <dcterms:created xsi:type="dcterms:W3CDTF">2021-01-22T09:25:34Z</dcterms:created>
  <dcterms:modified xsi:type="dcterms:W3CDTF">2022-08-25T11:12:09Z</dcterms:modified>
</cp:coreProperties>
</file>