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298F6-BDE8-49B6-B471-B20058A86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ED7944-B6A0-466C-8A30-6D3A249D0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A7CD7-67F3-4D3E-A35A-4CB36F9A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362D5-53F5-4DAC-846B-1A4527AB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DC9254-9CF4-434B-853C-C66BB8E1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77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F810F-E0D4-43EC-BD8D-16F9A5B0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07EB26-E278-47F3-A886-0376258FC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B7D73E-257E-4FB3-92E6-F9BB95F9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C5532B-8F97-41F6-81A7-985A344A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23ADC8-EFAE-47C4-B63D-0200AD9E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59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3A3516-9396-4249-812E-F5D670A82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DD0312-55A2-453E-88B0-594451C70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E3139A-E86D-4787-93FA-37CAEB82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656E7-1AB8-402B-BFC3-B82B2505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6CC0D-6836-473F-858F-E002B93B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22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52297-3BD6-48D5-9857-36B81B9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DAE44-100B-48BF-A174-E21DEC15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2315B1-7A24-4B7B-BA35-7FDA5A62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9B5B0-8632-4D34-AE41-C8643BAB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F725B-4DFC-4EDF-B981-818127F9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45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DB482-1145-46D9-A32F-2322228F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E419CA-9212-428E-9683-98405C65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8224FD-1501-4BC3-845D-BA6566BA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2A82C-772C-443A-BB38-167EE196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0CD69-387D-4721-BF09-A0087DA5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34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0F448-FDEC-4C2E-BEED-0BE7F941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92DD1-A107-429D-A725-AED8AF07E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ED41C9-062E-49AA-B268-851D19F8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B6EA46-3275-4B56-9108-F68A049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A593EF-08D1-42F0-B0A9-95CFED9F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FE6F64-C726-47D5-90CF-D76932CA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9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AD303-A4B7-409F-ADEC-5AAD2517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723DDA-ECED-4676-972F-73EB0E6D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84F3DA-40FA-4F1E-B695-2F9F917AD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ADFD08-5CED-45EB-9FAC-107EC8A9D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DF72A7-A5A5-4078-8D40-8785D4541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B99ACE-228E-4A44-A38B-E5D86EE7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9C2475-D627-4E7D-B647-26086634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074D05-221C-470D-A9DB-FFBFF28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30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74771-3FC3-4B05-A6F8-D3E6FDA0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C3206B-6C63-49CC-83E9-A693F311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16DA9E-E70C-4E02-B0D3-708A8A0E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595AA4-E8A5-494E-80E1-5CB2749A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12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6F4930-C515-4D3C-88EB-A884D5D8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35CA75-63F8-4376-B358-81D3622D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349229-198E-4F09-B6F5-A2806D93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4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02529-D3FD-4DA9-A0C9-A897E8E6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94D0C-6256-46BA-82B4-4BD201F2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A6B0E0-BE14-4A23-9A71-29054C81F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7AAE27-3D3F-4204-8924-D8BB1F24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9A3AB-CDBE-4D55-9075-F622E0D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1C2559-015D-40BE-902F-776E35F6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55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BC200-77D4-428A-A2B5-14E616B7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D2FEE0-A0B6-4CEF-B306-92AF53257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1BCA8-9C73-4E2D-BA3F-F4571E6B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AD5A9A-A199-4457-9384-FB571FB6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DB9EF4-D9A9-4C80-8565-8777AFAE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8F36DC-5A22-4C2E-9953-C38B259B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6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CC9C3B-9998-48BD-87BA-AC428049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0669E-B8EA-41F6-9E05-1E3970B1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50F58-9FCE-40F3-851D-0C76D072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B1F7-D02C-444B-A401-0D483A6DF898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C2C4D-CCD6-4E69-9A6A-E42609663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5C828-BD98-4D25-BAA0-548960EED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751A-C50B-45E3-9E88-4B0009AF21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80951E6-5795-4716-8616-309C19ED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2AA2D1B-3BDC-4768-9FF6-519CEDF44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83" y="2647949"/>
            <a:ext cx="1419225" cy="17430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BDDFC2C-EDF9-46AB-B17F-286A6328D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70" y="2847975"/>
            <a:ext cx="1238250" cy="1343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7E4EF01-C28D-46B3-8DF1-B6D1339E5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57" y="1276351"/>
            <a:ext cx="1857375" cy="16859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217AA06-F465-4F16-8C3D-3FE56A6F9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819" y="1423988"/>
            <a:ext cx="1438275" cy="16192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2201FAE-69B4-4183-A7B5-42D8D8A890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57" y="2879725"/>
            <a:ext cx="1285875" cy="123825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1F31BF9-EA27-49B6-B7EE-2C3F197D24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733" y="2862261"/>
            <a:ext cx="1152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1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C9AFA-A7FC-4D12-8AF4-6D406517A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934CB2-9A76-4976-8689-F84E63DE6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9A9147-B70B-4059-812E-462DB207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6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Filip</dc:creator>
  <cp:lastModifiedBy>Paul Filip</cp:lastModifiedBy>
  <cp:revision>3</cp:revision>
  <dcterms:created xsi:type="dcterms:W3CDTF">2019-01-15T21:43:36Z</dcterms:created>
  <dcterms:modified xsi:type="dcterms:W3CDTF">2019-01-15T22:09:36Z</dcterms:modified>
</cp:coreProperties>
</file>