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564E9-68AA-4431-A4F2-D1D3F5BA6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E65298-9AA2-4BCD-86EF-3D2A3D639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6FE87-18DC-4C78-96CB-C31AE96A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51E3-09D1-43B5-ADA1-4F7919F19DBE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9EB7E6-54D7-4BE5-90FA-2CC4183C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C17503-1F1E-4FD1-BC64-DE4DE37B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CA3D-4E41-4253-A072-27AEFCFBF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09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02257-463C-422C-9C53-39C3BF86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40389-F69B-4581-954E-AA0EE79DD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17409-EFBC-4C4B-AB50-F3C6CCB2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51E3-09D1-43B5-ADA1-4F7919F19DBE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10617-1EAC-45DD-BF70-A74D70D0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E3DF1-9FE1-4A03-903D-2ABA49D3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CA3D-4E41-4253-A072-27AEFCFBF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40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A22782-4D10-49FF-9E43-D5EA69195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101689-1B7E-4982-A108-E7E3177FD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E61AA-A2FA-49A0-9B34-A300B216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51E3-09D1-43B5-ADA1-4F7919F19DBE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4AD02-49CD-475B-9984-20DB3E32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74651-77CF-40E4-B800-BF938BDC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CA3D-4E41-4253-A072-27AEFCFBF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11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82CFE-5C20-4418-AA8D-9637A7F0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C718F-A683-4365-B6DD-3A9BB9985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C00FCD-C72C-40A3-A3CE-3B4B4C7E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51E3-09D1-43B5-ADA1-4F7919F19DBE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B29D5E-1736-4855-8C52-0AB37BB9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B42384-1BE0-49D8-A803-2BBEBB99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CA3D-4E41-4253-A072-27AEFCFBF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78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BB239-61C3-49FD-965C-925E3DBA6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9B52E1-AE22-4F22-B282-F20ADA7CE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EACB1-026A-4722-8152-9F122379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51E3-09D1-43B5-ADA1-4F7919F19DBE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759208-D6AB-454A-91F4-D00583F3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22517-DB68-4115-B826-B7F155B0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CA3D-4E41-4253-A072-27AEFCFBF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11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3F700-A953-4B56-AE7D-F11C65B5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5BB84-B217-4D42-8E99-6807F7DDE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67F209-D5AB-41E1-BF90-F5155DCB7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553D09-9B2B-4511-9695-62DFAD6B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51E3-09D1-43B5-ADA1-4F7919F19DBE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62E8DE-E008-43CB-B4B8-12DE798B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C6DC34-DA58-4FA2-B0E3-918A4DAF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CA3D-4E41-4253-A072-27AEFCFBF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57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F15D2-0338-4B44-9D9B-9AE6AD68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2FE60B-B71B-43DB-8E6C-A4760959C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B0C6A8-83BD-4ADB-B5FD-ED365B81F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AF7FCB-6F8A-4CD9-AB4D-0E65001FF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924980-3BC9-4516-BF0E-AF78D7929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A71C36-C661-4DBA-BD12-0DF57581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51E3-09D1-43B5-ADA1-4F7919F19DBE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B10925-27BB-4CA9-841E-4A432D416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9B398C-BEA6-4790-80B5-06426714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CA3D-4E41-4253-A072-27AEFCFBF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5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B5309-BDF7-4D86-97BB-9089A057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6EAA33-F637-4779-8546-C4E36DB0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51E3-09D1-43B5-ADA1-4F7919F19DBE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A17466-4A0E-4C96-9394-E1403188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D8045C-765C-4C6F-ACC1-1651C8C3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CA3D-4E41-4253-A072-27AEFCFBF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2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9A19DE-7731-42CB-B99C-5F88EB12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51E3-09D1-43B5-ADA1-4F7919F19DBE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D01CAA-058E-4F55-8CC5-5423B0D9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6F0D4C-CFC2-4784-8170-E13AA19D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CA3D-4E41-4253-A072-27AEFCFBF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18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C4F27-6CEC-41C3-9969-FFD57E7F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80265-E4BB-46DE-BD2B-39813AF46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6A940F-6F06-49F9-8C3C-22BE05944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5A8234-090D-4D4E-A4F3-ACBFD322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51E3-09D1-43B5-ADA1-4F7919F19DBE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B0BDB5-00E1-48AC-84BB-C9B34933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D4E801-BD4F-46ED-B7C5-70D1645F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CA3D-4E41-4253-A072-27AEFCFBF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17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BC50F-952A-489F-8D2D-CCFA67BDB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4AC089-E9C3-4C80-A8CE-4F327FEC4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6ED63C-B2CB-441C-A0C9-243C5B5F9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396321-B1E2-4E6C-9D26-A59442AB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51E3-09D1-43B5-ADA1-4F7919F19DBE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B12E76-2A8A-490A-AC03-6FD269BD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7BC3E0-75D3-438B-BBD5-DDEC22EC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CA3D-4E41-4253-A072-27AEFCFBF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74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782F3D-DA93-4A65-9B61-BBE4F02F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0E9E9-10A4-4A47-ABD3-06FDBD824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00E2F-828F-4CD2-AE7B-324B8063C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651E3-09D1-43B5-ADA1-4F7919F19DBE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353D0D-3525-46A1-81B6-AA2B684C3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84AE0-F65A-40E5-9B7C-0FBAA5F17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2CA3D-4E41-4253-A072-27AEFCFBF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74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4B93FA-4F11-40A2-AF51-9C39FA50F947}"/>
              </a:ext>
            </a:extLst>
          </p:cNvPr>
          <p:cNvSpPr/>
          <p:nvPr/>
        </p:nvSpPr>
        <p:spPr>
          <a:xfrm>
            <a:off x="2690191" y="424070"/>
            <a:ext cx="9183757" cy="5976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/>
              <a:t>内存</a:t>
            </a:r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b="1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6AA051-89D8-4D9B-A5F3-4879D5A9E67B}"/>
              </a:ext>
            </a:extLst>
          </p:cNvPr>
          <p:cNvSpPr txBox="1"/>
          <p:nvPr/>
        </p:nvSpPr>
        <p:spPr>
          <a:xfrm>
            <a:off x="318052" y="728870"/>
            <a:ext cx="177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let a = 10;</a:t>
            </a:r>
          </a:p>
          <a:p>
            <a:r>
              <a:rPr lang="en-US" altLang="zh-CN"/>
              <a:t>let b = a;</a:t>
            </a:r>
          </a:p>
          <a:p>
            <a:r>
              <a:rPr lang="en-US" altLang="zh-CN"/>
              <a:t>a = 11;</a:t>
            </a:r>
          </a:p>
          <a:p>
            <a:r>
              <a:rPr lang="en-US" altLang="zh-CN"/>
              <a:t>const d = 55;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A7D495-9628-4C9B-BC47-E2522C08FD8F}"/>
              </a:ext>
            </a:extLst>
          </p:cNvPr>
          <p:cNvSpPr/>
          <p:nvPr/>
        </p:nvSpPr>
        <p:spPr>
          <a:xfrm>
            <a:off x="8335618" y="1404730"/>
            <a:ext cx="1166191" cy="10204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0x01</a:t>
            </a:r>
          </a:p>
          <a:p>
            <a:pPr algn="ctr"/>
            <a:r>
              <a:rPr lang="en-US" altLang="zh-CN" b="1"/>
              <a:t>10</a:t>
            </a:r>
            <a:endParaRPr lang="zh-CN" altLang="en-US" b="1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ED480FD0-C610-4F54-83B7-A6B96AB06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53366"/>
              </p:ext>
            </p:extLst>
          </p:nvPr>
        </p:nvGraphicFramePr>
        <p:xfrm>
          <a:off x="3078922" y="1311965"/>
          <a:ext cx="2884558" cy="32865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2279">
                  <a:extLst>
                    <a:ext uri="{9D8B030D-6E8A-4147-A177-3AD203B41FA5}">
                      <a16:colId xmlns:a16="http://schemas.microsoft.com/office/drawing/2014/main" val="3992807544"/>
                    </a:ext>
                  </a:extLst>
                </a:gridCol>
                <a:gridCol w="1442279">
                  <a:extLst>
                    <a:ext uri="{9D8B030D-6E8A-4147-A177-3AD203B41FA5}">
                      <a16:colId xmlns:a16="http://schemas.microsoft.com/office/drawing/2014/main" val="2236315968"/>
                    </a:ext>
                  </a:extLst>
                </a:gridCol>
              </a:tblGrid>
              <a:tr h="410817">
                <a:tc>
                  <a:txBody>
                    <a:bodyPr/>
                    <a:lstStyle/>
                    <a:p>
                      <a:r>
                        <a:rPr lang="zh-CN" altLang="en-US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506289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0x02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470878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0x01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234117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r>
                        <a:rPr lang="en-US" altLang="zh-CN"/>
                        <a:t>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0x03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9580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31237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711500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780918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134120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18BB9F5-B3F1-47DB-9D20-3E923503160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698435" y="1914939"/>
            <a:ext cx="2637183" cy="130533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8C72FD4-575B-4987-A49D-ED1271357248}"/>
              </a:ext>
            </a:extLst>
          </p:cNvPr>
          <p:cNvCxnSpPr>
            <a:cxnSpLocks/>
          </p:cNvCxnSpPr>
          <p:nvPr/>
        </p:nvCxnSpPr>
        <p:spPr>
          <a:xfrm flipV="1">
            <a:off x="5698435" y="1914939"/>
            <a:ext cx="2637183" cy="51020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08C92190-2E36-4060-9A1D-58502ADAE356}"/>
              </a:ext>
            </a:extLst>
          </p:cNvPr>
          <p:cNvSpPr/>
          <p:nvPr/>
        </p:nvSpPr>
        <p:spPr>
          <a:xfrm>
            <a:off x="8335618" y="2710069"/>
            <a:ext cx="1166191" cy="10204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0x02</a:t>
            </a:r>
          </a:p>
          <a:p>
            <a:pPr algn="ctr"/>
            <a:r>
              <a:rPr lang="en-US" altLang="zh-CN" b="1"/>
              <a:t>11</a:t>
            </a:r>
            <a:endParaRPr lang="zh-CN" altLang="en-US" b="1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666671E-A39F-4F7C-B3F1-FC69665E7FF1}"/>
              </a:ext>
            </a:extLst>
          </p:cNvPr>
          <p:cNvSpPr/>
          <p:nvPr/>
        </p:nvSpPr>
        <p:spPr>
          <a:xfrm>
            <a:off x="8291446" y="4035286"/>
            <a:ext cx="1166191" cy="10204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0x03</a:t>
            </a:r>
          </a:p>
          <a:p>
            <a:pPr algn="ctr"/>
            <a:r>
              <a:rPr lang="en-US" altLang="zh-CN" b="1"/>
              <a:t>55</a:t>
            </a:r>
            <a:endParaRPr lang="zh-CN" altLang="en-US" b="1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102C5F9-A708-4879-BED6-0A6CF0DC5B85}"/>
              </a:ext>
            </a:extLst>
          </p:cNvPr>
          <p:cNvCxnSpPr>
            <a:cxnSpLocks/>
          </p:cNvCxnSpPr>
          <p:nvPr/>
        </p:nvCxnSpPr>
        <p:spPr>
          <a:xfrm>
            <a:off x="5786786" y="2799520"/>
            <a:ext cx="2637183" cy="130533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37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4B93FA-4F11-40A2-AF51-9C39FA50F947}"/>
              </a:ext>
            </a:extLst>
          </p:cNvPr>
          <p:cNvSpPr/>
          <p:nvPr/>
        </p:nvSpPr>
        <p:spPr>
          <a:xfrm>
            <a:off x="2690191" y="424070"/>
            <a:ext cx="9183757" cy="5976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/>
              <a:t>内存</a:t>
            </a:r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b="1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6AA051-89D8-4D9B-A5F3-4879D5A9E67B}"/>
              </a:ext>
            </a:extLst>
          </p:cNvPr>
          <p:cNvSpPr txBox="1"/>
          <p:nvPr/>
        </p:nvSpPr>
        <p:spPr>
          <a:xfrm>
            <a:off x="318052" y="728870"/>
            <a:ext cx="1775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let a = 10;</a:t>
            </a:r>
          </a:p>
          <a:p>
            <a:r>
              <a:rPr lang="en-US" altLang="zh-CN"/>
              <a:t>a = a.toString();</a:t>
            </a:r>
          </a:p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A7D495-9628-4C9B-BC47-E2522C08FD8F}"/>
              </a:ext>
            </a:extLst>
          </p:cNvPr>
          <p:cNvSpPr/>
          <p:nvPr/>
        </p:nvSpPr>
        <p:spPr>
          <a:xfrm>
            <a:off x="8335618" y="1404730"/>
            <a:ext cx="1166191" cy="10204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0x01</a:t>
            </a:r>
          </a:p>
          <a:p>
            <a:pPr algn="ctr"/>
            <a:r>
              <a:rPr lang="en-US" altLang="zh-CN" b="1"/>
              <a:t>10</a:t>
            </a:r>
            <a:endParaRPr lang="zh-CN" altLang="en-US" b="1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ED480FD0-C610-4F54-83B7-A6B96AB06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02579"/>
              </p:ext>
            </p:extLst>
          </p:nvPr>
        </p:nvGraphicFramePr>
        <p:xfrm>
          <a:off x="3078922" y="1311965"/>
          <a:ext cx="2884558" cy="246490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2279">
                  <a:extLst>
                    <a:ext uri="{9D8B030D-6E8A-4147-A177-3AD203B41FA5}">
                      <a16:colId xmlns:a16="http://schemas.microsoft.com/office/drawing/2014/main" val="3992807544"/>
                    </a:ext>
                  </a:extLst>
                </a:gridCol>
                <a:gridCol w="1442279">
                  <a:extLst>
                    <a:ext uri="{9D8B030D-6E8A-4147-A177-3AD203B41FA5}">
                      <a16:colId xmlns:a16="http://schemas.microsoft.com/office/drawing/2014/main" val="2236315968"/>
                    </a:ext>
                  </a:extLst>
                </a:gridCol>
              </a:tblGrid>
              <a:tr h="410817">
                <a:tc>
                  <a:txBody>
                    <a:bodyPr/>
                    <a:lstStyle/>
                    <a:p>
                      <a:r>
                        <a:rPr lang="zh-CN" altLang="en-US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506289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0x02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470878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31237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711500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780918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134120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E493F61-A9CC-452E-BF41-3CE8BBBC010F}"/>
              </a:ext>
            </a:extLst>
          </p:cNvPr>
          <p:cNvCxnSpPr>
            <a:cxnSpLocks/>
          </p:cNvCxnSpPr>
          <p:nvPr/>
        </p:nvCxnSpPr>
        <p:spPr>
          <a:xfrm>
            <a:off x="5963480" y="1914939"/>
            <a:ext cx="2517911" cy="151406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3DF70A0-97B4-4BAA-A937-1E41DFF96AFD}"/>
              </a:ext>
            </a:extLst>
          </p:cNvPr>
          <p:cNvSpPr/>
          <p:nvPr/>
        </p:nvSpPr>
        <p:spPr>
          <a:xfrm>
            <a:off x="8335617" y="2819398"/>
            <a:ext cx="1166191" cy="10204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0x02</a:t>
            </a:r>
          </a:p>
          <a:p>
            <a:pPr algn="ctr"/>
            <a:r>
              <a:rPr lang="en-US" altLang="zh-CN" b="1"/>
              <a:t>'10'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60217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4B93FA-4F11-40A2-AF51-9C39FA50F947}"/>
              </a:ext>
            </a:extLst>
          </p:cNvPr>
          <p:cNvSpPr/>
          <p:nvPr/>
        </p:nvSpPr>
        <p:spPr>
          <a:xfrm>
            <a:off x="2690191" y="424070"/>
            <a:ext cx="9183757" cy="5976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/>
              <a:t>内存</a:t>
            </a:r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b="1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6AA051-89D8-4D9B-A5F3-4879D5A9E67B}"/>
              </a:ext>
            </a:extLst>
          </p:cNvPr>
          <p:cNvSpPr txBox="1"/>
          <p:nvPr/>
        </p:nvSpPr>
        <p:spPr>
          <a:xfrm>
            <a:off x="318052" y="728870"/>
            <a:ext cx="1775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let a = 10;</a:t>
            </a:r>
          </a:p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A7D495-9628-4C9B-BC47-E2522C08FD8F}"/>
              </a:ext>
            </a:extLst>
          </p:cNvPr>
          <p:cNvSpPr/>
          <p:nvPr/>
        </p:nvSpPr>
        <p:spPr>
          <a:xfrm>
            <a:off x="8335618" y="1404730"/>
            <a:ext cx="1166191" cy="10204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0x01</a:t>
            </a:r>
          </a:p>
          <a:p>
            <a:pPr algn="ctr"/>
            <a:r>
              <a:rPr lang="en-US" altLang="zh-CN" b="1"/>
              <a:t>10</a:t>
            </a:r>
            <a:endParaRPr lang="zh-CN" altLang="en-US" b="1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ED480FD0-C610-4F54-83B7-A6B96AB06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961398"/>
              </p:ext>
            </p:extLst>
          </p:nvPr>
        </p:nvGraphicFramePr>
        <p:xfrm>
          <a:off x="3078922" y="1311965"/>
          <a:ext cx="2884558" cy="246490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2279">
                  <a:extLst>
                    <a:ext uri="{9D8B030D-6E8A-4147-A177-3AD203B41FA5}">
                      <a16:colId xmlns:a16="http://schemas.microsoft.com/office/drawing/2014/main" val="3992807544"/>
                    </a:ext>
                  </a:extLst>
                </a:gridCol>
                <a:gridCol w="1442279">
                  <a:extLst>
                    <a:ext uri="{9D8B030D-6E8A-4147-A177-3AD203B41FA5}">
                      <a16:colId xmlns:a16="http://schemas.microsoft.com/office/drawing/2014/main" val="2236315968"/>
                    </a:ext>
                  </a:extLst>
                </a:gridCol>
              </a:tblGrid>
              <a:tr h="410817">
                <a:tc>
                  <a:txBody>
                    <a:bodyPr/>
                    <a:lstStyle/>
                    <a:p>
                      <a:r>
                        <a:rPr lang="zh-CN" altLang="en-US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506289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0x01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470878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31237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711500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780918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134120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6A1EDB1-6DDD-4794-839F-1D7B35189EA9}"/>
              </a:ext>
            </a:extLst>
          </p:cNvPr>
          <p:cNvCxnSpPr>
            <a:endCxn id="6" idx="1"/>
          </p:cNvCxnSpPr>
          <p:nvPr/>
        </p:nvCxnSpPr>
        <p:spPr>
          <a:xfrm flipV="1">
            <a:off x="5791200" y="1914939"/>
            <a:ext cx="2544418" cy="66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33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4B93FA-4F11-40A2-AF51-9C39FA50F947}"/>
              </a:ext>
            </a:extLst>
          </p:cNvPr>
          <p:cNvSpPr/>
          <p:nvPr/>
        </p:nvSpPr>
        <p:spPr>
          <a:xfrm>
            <a:off x="2690191" y="424070"/>
            <a:ext cx="9183757" cy="5976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/>
              <a:t>内存</a:t>
            </a:r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b="1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6AA051-89D8-4D9B-A5F3-4879D5A9E67B}"/>
              </a:ext>
            </a:extLst>
          </p:cNvPr>
          <p:cNvSpPr txBox="1"/>
          <p:nvPr/>
        </p:nvSpPr>
        <p:spPr>
          <a:xfrm>
            <a:off x="119270" y="728870"/>
            <a:ext cx="2425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let obj = new Object();</a:t>
            </a:r>
          </a:p>
          <a:p>
            <a:r>
              <a:rPr lang="en-US" altLang="zh-CN"/>
              <a:t>obj.name = 'swk';</a:t>
            </a:r>
          </a:p>
          <a:p>
            <a:r>
              <a:rPr lang="en-US" altLang="zh-CN"/>
              <a:t>obj.name = 'zbj';</a:t>
            </a:r>
            <a:endParaRPr lang="zh-CN" altLang="en-US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ED480FD0-C610-4F54-83B7-A6B96AB06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083044"/>
              </p:ext>
            </p:extLst>
          </p:nvPr>
        </p:nvGraphicFramePr>
        <p:xfrm>
          <a:off x="3078922" y="1311965"/>
          <a:ext cx="2884558" cy="246490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2279">
                  <a:extLst>
                    <a:ext uri="{9D8B030D-6E8A-4147-A177-3AD203B41FA5}">
                      <a16:colId xmlns:a16="http://schemas.microsoft.com/office/drawing/2014/main" val="3992807544"/>
                    </a:ext>
                  </a:extLst>
                </a:gridCol>
                <a:gridCol w="1442279">
                  <a:extLst>
                    <a:ext uri="{9D8B030D-6E8A-4147-A177-3AD203B41FA5}">
                      <a16:colId xmlns:a16="http://schemas.microsoft.com/office/drawing/2014/main" val="2236315968"/>
                    </a:ext>
                  </a:extLst>
                </a:gridCol>
              </a:tblGrid>
              <a:tr h="410817">
                <a:tc>
                  <a:txBody>
                    <a:bodyPr/>
                    <a:lstStyle/>
                    <a:p>
                      <a:r>
                        <a:rPr lang="zh-CN" altLang="en-US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506289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r>
                        <a:rPr lang="en-US" altLang="zh-CN"/>
                        <a:t>obj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0x001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470878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31237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711500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780918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134120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6A1EDB1-6DDD-4794-839F-1D7B35189EA9}"/>
              </a:ext>
            </a:extLst>
          </p:cNvPr>
          <p:cNvCxnSpPr>
            <a:cxnSpLocks/>
          </p:cNvCxnSpPr>
          <p:nvPr/>
        </p:nvCxnSpPr>
        <p:spPr>
          <a:xfrm flipV="1">
            <a:off x="5963480" y="1709531"/>
            <a:ext cx="1435651" cy="1855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表格 6">
            <a:extLst>
              <a:ext uri="{FF2B5EF4-FFF2-40B4-BE49-F238E27FC236}">
                <a16:creationId xmlns:a16="http://schemas.microsoft.com/office/drawing/2014/main" id="{6E26CF02-97A7-4323-A70C-F1BAA77BF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218946"/>
              </p:ext>
            </p:extLst>
          </p:nvPr>
        </p:nvGraphicFramePr>
        <p:xfrm>
          <a:off x="7399131" y="1477617"/>
          <a:ext cx="2884558" cy="12457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2279">
                  <a:extLst>
                    <a:ext uri="{9D8B030D-6E8A-4147-A177-3AD203B41FA5}">
                      <a16:colId xmlns:a16="http://schemas.microsoft.com/office/drawing/2014/main" val="3847688836"/>
                    </a:ext>
                  </a:extLst>
                </a:gridCol>
                <a:gridCol w="1442279">
                  <a:extLst>
                    <a:ext uri="{9D8B030D-6E8A-4147-A177-3AD203B41FA5}">
                      <a16:colId xmlns:a16="http://schemas.microsoft.com/office/drawing/2014/main" val="986381439"/>
                    </a:ext>
                  </a:extLst>
                </a:gridCol>
              </a:tblGrid>
              <a:tr h="415235">
                <a:tc gridSpan="2">
                  <a:txBody>
                    <a:bodyPr/>
                    <a:lstStyle/>
                    <a:p>
                      <a:r>
                        <a:rPr lang="en-US" altLang="zh-CN"/>
                        <a:t>0x001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14090"/>
                  </a:ext>
                </a:extLst>
              </a:tr>
              <a:tr h="415235">
                <a:tc>
                  <a:txBody>
                    <a:bodyPr/>
                    <a:lstStyle/>
                    <a:p>
                      <a:r>
                        <a:rPr lang="en-US" altLang="zh-CN"/>
                        <a:t>name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zbj'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865741"/>
                  </a:ext>
                </a:extLst>
              </a:tr>
              <a:tr h="4152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5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40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4B93FA-4F11-40A2-AF51-9C39FA50F947}"/>
              </a:ext>
            </a:extLst>
          </p:cNvPr>
          <p:cNvSpPr/>
          <p:nvPr/>
        </p:nvSpPr>
        <p:spPr>
          <a:xfrm>
            <a:off x="2690191" y="424070"/>
            <a:ext cx="9183757" cy="5976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/>
              <a:t>内存</a:t>
            </a:r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b="1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6AA051-89D8-4D9B-A5F3-4879D5A9E67B}"/>
              </a:ext>
            </a:extLst>
          </p:cNvPr>
          <p:cNvSpPr txBox="1"/>
          <p:nvPr/>
        </p:nvSpPr>
        <p:spPr>
          <a:xfrm>
            <a:off x="318052" y="728870"/>
            <a:ext cx="177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let a = 10;</a:t>
            </a:r>
          </a:p>
          <a:p>
            <a:r>
              <a:rPr lang="en-US" altLang="zh-CN"/>
              <a:t>let b = a;</a:t>
            </a:r>
          </a:p>
          <a:p>
            <a:r>
              <a:rPr lang="en-US" altLang="zh-CN"/>
              <a:t>a++;</a:t>
            </a:r>
          </a:p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A7D495-9628-4C9B-BC47-E2522C08FD8F}"/>
              </a:ext>
            </a:extLst>
          </p:cNvPr>
          <p:cNvSpPr/>
          <p:nvPr/>
        </p:nvSpPr>
        <p:spPr>
          <a:xfrm>
            <a:off x="8335618" y="1404730"/>
            <a:ext cx="1166191" cy="10204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0x01</a:t>
            </a:r>
          </a:p>
          <a:p>
            <a:pPr algn="ctr"/>
            <a:r>
              <a:rPr lang="en-US" altLang="zh-CN" b="1"/>
              <a:t>10</a:t>
            </a:r>
            <a:endParaRPr lang="zh-CN" altLang="en-US" b="1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ED480FD0-C610-4F54-83B7-A6B96AB06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890718"/>
              </p:ext>
            </p:extLst>
          </p:nvPr>
        </p:nvGraphicFramePr>
        <p:xfrm>
          <a:off x="3078922" y="1311965"/>
          <a:ext cx="2884558" cy="246490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2279">
                  <a:extLst>
                    <a:ext uri="{9D8B030D-6E8A-4147-A177-3AD203B41FA5}">
                      <a16:colId xmlns:a16="http://schemas.microsoft.com/office/drawing/2014/main" val="3992807544"/>
                    </a:ext>
                  </a:extLst>
                </a:gridCol>
                <a:gridCol w="1442279">
                  <a:extLst>
                    <a:ext uri="{9D8B030D-6E8A-4147-A177-3AD203B41FA5}">
                      <a16:colId xmlns:a16="http://schemas.microsoft.com/office/drawing/2014/main" val="2236315968"/>
                    </a:ext>
                  </a:extLst>
                </a:gridCol>
              </a:tblGrid>
              <a:tr h="410817">
                <a:tc>
                  <a:txBody>
                    <a:bodyPr/>
                    <a:lstStyle/>
                    <a:p>
                      <a:r>
                        <a:rPr lang="zh-CN" altLang="en-US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506289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0x02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470878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0x01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31237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711500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780918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134120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6A1EDB1-6DDD-4794-839F-1D7B35189EA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791200" y="1921565"/>
            <a:ext cx="2544418" cy="13450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DFE10CE-6A10-4EDD-BD2B-83D59D79D947}"/>
              </a:ext>
            </a:extLst>
          </p:cNvPr>
          <p:cNvCxnSpPr>
            <a:cxnSpLocks/>
          </p:cNvCxnSpPr>
          <p:nvPr/>
        </p:nvCxnSpPr>
        <p:spPr>
          <a:xfrm flipV="1">
            <a:off x="5963480" y="1921566"/>
            <a:ext cx="2372138" cy="4472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9E26F5B-7E33-4B4E-99B6-6F33F7B877C3}"/>
              </a:ext>
            </a:extLst>
          </p:cNvPr>
          <p:cNvSpPr/>
          <p:nvPr/>
        </p:nvSpPr>
        <p:spPr>
          <a:xfrm>
            <a:off x="8335618" y="2756449"/>
            <a:ext cx="1166191" cy="10204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0x02</a:t>
            </a:r>
          </a:p>
          <a:p>
            <a:pPr algn="ctr"/>
            <a:r>
              <a:rPr lang="en-US" altLang="zh-CN" b="1"/>
              <a:t>11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39888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4B93FA-4F11-40A2-AF51-9C39FA50F947}"/>
              </a:ext>
            </a:extLst>
          </p:cNvPr>
          <p:cNvSpPr/>
          <p:nvPr/>
        </p:nvSpPr>
        <p:spPr>
          <a:xfrm>
            <a:off x="2690191" y="424070"/>
            <a:ext cx="9183757" cy="5976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/>
              <a:t>内存</a:t>
            </a:r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b="1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6AA051-89D8-4D9B-A5F3-4879D5A9E67B}"/>
              </a:ext>
            </a:extLst>
          </p:cNvPr>
          <p:cNvSpPr txBox="1"/>
          <p:nvPr/>
        </p:nvSpPr>
        <p:spPr>
          <a:xfrm>
            <a:off x="119270" y="728870"/>
            <a:ext cx="2425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let obj = Object();</a:t>
            </a:r>
          </a:p>
          <a:p>
            <a:r>
              <a:rPr lang="en-US" altLang="zh-CN"/>
              <a:t>obj.name = 'swk';</a:t>
            </a:r>
          </a:p>
          <a:p>
            <a:r>
              <a:rPr lang="en-US" altLang="zh-CN"/>
              <a:t>let obj2 = obj;</a:t>
            </a:r>
          </a:p>
          <a:p>
            <a:r>
              <a:rPr lang="en-US" altLang="zh-CN"/>
              <a:t>obj2.name = 'zbj';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ED480FD0-C610-4F54-83B7-A6B96AB06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217977"/>
              </p:ext>
            </p:extLst>
          </p:nvPr>
        </p:nvGraphicFramePr>
        <p:xfrm>
          <a:off x="3078922" y="1311965"/>
          <a:ext cx="2884558" cy="246490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2279">
                  <a:extLst>
                    <a:ext uri="{9D8B030D-6E8A-4147-A177-3AD203B41FA5}">
                      <a16:colId xmlns:a16="http://schemas.microsoft.com/office/drawing/2014/main" val="3992807544"/>
                    </a:ext>
                  </a:extLst>
                </a:gridCol>
                <a:gridCol w="1442279">
                  <a:extLst>
                    <a:ext uri="{9D8B030D-6E8A-4147-A177-3AD203B41FA5}">
                      <a16:colId xmlns:a16="http://schemas.microsoft.com/office/drawing/2014/main" val="2236315968"/>
                    </a:ext>
                  </a:extLst>
                </a:gridCol>
              </a:tblGrid>
              <a:tr h="410817">
                <a:tc>
                  <a:txBody>
                    <a:bodyPr/>
                    <a:lstStyle/>
                    <a:p>
                      <a:r>
                        <a:rPr lang="zh-CN" altLang="en-US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506289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r>
                        <a:rPr lang="en-US" altLang="zh-CN"/>
                        <a:t>obj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0x001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470878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r>
                        <a:rPr lang="en-US" altLang="zh-CN"/>
                        <a:t>obj2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0x001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31237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711500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780918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134120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6A1EDB1-6DDD-4794-839F-1D7B35189EA9}"/>
              </a:ext>
            </a:extLst>
          </p:cNvPr>
          <p:cNvCxnSpPr>
            <a:cxnSpLocks/>
          </p:cNvCxnSpPr>
          <p:nvPr/>
        </p:nvCxnSpPr>
        <p:spPr>
          <a:xfrm flipV="1">
            <a:off x="5963480" y="1709531"/>
            <a:ext cx="1435651" cy="1855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表格 6">
            <a:extLst>
              <a:ext uri="{FF2B5EF4-FFF2-40B4-BE49-F238E27FC236}">
                <a16:creationId xmlns:a16="http://schemas.microsoft.com/office/drawing/2014/main" id="{6E26CF02-97A7-4323-A70C-F1BAA77BF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40251"/>
              </p:ext>
            </p:extLst>
          </p:nvPr>
        </p:nvGraphicFramePr>
        <p:xfrm>
          <a:off x="7399131" y="1477617"/>
          <a:ext cx="2884558" cy="12457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2279">
                  <a:extLst>
                    <a:ext uri="{9D8B030D-6E8A-4147-A177-3AD203B41FA5}">
                      <a16:colId xmlns:a16="http://schemas.microsoft.com/office/drawing/2014/main" val="3847688836"/>
                    </a:ext>
                  </a:extLst>
                </a:gridCol>
                <a:gridCol w="1442279">
                  <a:extLst>
                    <a:ext uri="{9D8B030D-6E8A-4147-A177-3AD203B41FA5}">
                      <a16:colId xmlns:a16="http://schemas.microsoft.com/office/drawing/2014/main" val="986381439"/>
                    </a:ext>
                  </a:extLst>
                </a:gridCol>
              </a:tblGrid>
              <a:tr h="415235">
                <a:tc gridSpan="2">
                  <a:txBody>
                    <a:bodyPr/>
                    <a:lstStyle/>
                    <a:p>
                      <a:r>
                        <a:rPr lang="en-US" altLang="zh-CN"/>
                        <a:t>0x001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14090"/>
                  </a:ext>
                </a:extLst>
              </a:tr>
              <a:tr h="415235">
                <a:tc>
                  <a:txBody>
                    <a:bodyPr/>
                    <a:lstStyle/>
                    <a:p>
                      <a:r>
                        <a:rPr lang="en-US" altLang="zh-CN"/>
                        <a:t>name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zbj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865741"/>
                  </a:ext>
                </a:extLst>
              </a:tr>
              <a:tr h="4152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51062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3C26F5C-DF79-40C1-95A3-AB022B1DB7A3}"/>
              </a:ext>
            </a:extLst>
          </p:cNvPr>
          <p:cNvCxnSpPr>
            <a:cxnSpLocks/>
          </p:cNvCxnSpPr>
          <p:nvPr/>
        </p:nvCxnSpPr>
        <p:spPr>
          <a:xfrm flipV="1">
            <a:off x="5963480" y="1709531"/>
            <a:ext cx="1435651" cy="6626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281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4B93FA-4F11-40A2-AF51-9C39FA50F947}"/>
              </a:ext>
            </a:extLst>
          </p:cNvPr>
          <p:cNvSpPr/>
          <p:nvPr/>
        </p:nvSpPr>
        <p:spPr>
          <a:xfrm>
            <a:off x="2690191" y="424070"/>
            <a:ext cx="9183757" cy="5976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/>
              <a:t>内存</a:t>
            </a:r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endParaRPr lang="en-US" altLang="zh-CN" b="1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6AA051-89D8-4D9B-A5F3-4879D5A9E67B}"/>
              </a:ext>
            </a:extLst>
          </p:cNvPr>
          <p:cNvSpPr txBox="1"/>
          <p:nvPr/>
        </p:nvSpPr>
        <p:spPr>
          <a:xfrm>
            <a:off x="119270" y="728870"/>
            <a:ext cx="2425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let obj = Object();</a:t>
            </a:r>
          </a:p>
          <a:p>
            <a:r>
              <a:rPr lang="en-US" altLang="zh-CN"/>
              <a:t>obj.name = 'swk';</a:t>
            </a:r>
          </a:p>
          <a:p>
            <a:r>
              <a:rPr lang="en-US" altLang="zh-CN"/>
              <a:t>let obj2 = obj;</a:t>
            </a:r>
          </a:p>
          <a:p>
            <a:r>
              <a:rPr lang="en-US" altLang="zh-CN"/>
              <a:t>obj = null;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ED480FD0-C610-4F54-83B7-A6B96AB06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159252"/>
              </p:ext>
            </p:extLst>
          </p:nvPr>
        </p:nvGraphicFramePr>
        <p:xfrm>
          <a:off x="3078922" y="1311965"/>
          <a:ext cx="2884558" cy="246490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2279">
                  <a:extLst>
                    <a:ext uri="{9D8B030D-6E8A-4147-A177-3AD203B41FA5}">
                      <a16:colId xmlns:a16="http://schemas.microsoft.com/office/drawing/2014/main" val="3992807544"/>
                    </a:ext>
                  </a:extLst>
                </a:gridCol>
                <a:gridCol w="1442279">
                  <a:extLst>
                    <a:ext uri="{9D8B030D-6E8A-4147-A177-3AD203B41FA5}">
                      <a16:colId xmlns:a16="http://schemas.microsoft.com/office/drawing/2014/main" val="2236315968"/>
                    </a:ext>
                  </a:extLst>
                </a:gridCol>
              </a:tblGrid>
              <a:tr h="410817">
                <a:tc>
                  <a:txBody>
                    <a:bodyPr/>
                    <a:lstStyle/>
                    <a:p>
                      <a:r>
                        <a:rPr lang="zh-CN" altLang="en-US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506289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r>
                        <a:rPr lang="en-US" altLang="zh-CN"/>
                        <a:t>obj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470878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r>
                        <a:rPr lang="en-US" altLang="zh-CN"/>
                        <a:t>obj2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0x001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31237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711500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780918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134120"/>
                  </a:ext>
                </a:extLst>
              </a:tr>
            </a:tbl>
          </a:graphicData>
        </a:graphic>
      </p:graphicFrame>
      <p:graphicFrame>
        <p:nvGraphicFramePr>
          <p:cNvPr id="2" name="表格 6">
            <a:extLst>
              <a:ext uri="{FF2B5EF4-FFF2-40B4-BE49-F238E27FC236}">
                <a16:creationId xmlns:a16="http://schemas.microsoft.com/office/drawing/2014/main" id="{6E26CF02-97A7-4323-A70C-F1BAA77BF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989706"/>
              </p:ext>
            </p:extLst>
          </p:nvPr>
        </p:nvGraphicFramePr>
        <p:xfrm>
          <a:off x="7399131" y="1477617"/>
          <a:ext cx="2884558" cy="12457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2279">
                  <a:extLst>
                    <a:ext uri="{9D8B030D-6E8A-4147-A177-3AD203B41FA5}">
                      <a16:colId xmlns:a16="http://schemas.microsoft.com/office/drawing/2014/main" val="3847688836"/>
                    </a:ext>
                  </a:extLst>
                </a:gridCol>
                <a:gridCol w="1442279">
                  <a:extLst>
                    <a:ext uri="{9D8B030D-6E8A-4147-A177-3AD203B41FA5}">
                      <a16:colId xmlns:a16="http://schemas.microsoft.com/office/drawing/2014/main" val="986381439"/>
                    </a:ext>
                  </a:extLst>
                </a:gridCol>
              </a:tblGrid>
              <a:tr h="415235">
                <a:tc gridSpan="2">
                  <a:txBody>
                    <a:bodyPr/>
                    <a:lstStyle/>
                    <a:p>
                      <a:r>
                        <a:rPr lang="en-US" altLang="zh-CN"/>
                        <a:t>0x001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14090"/>
                  </a:ext>
                </a:extLst>
              </a:tr>
              <a:tr h="415235">
                <a:tc>
                  <a:txBody>
                    <a:bodyPr/>
                    <a:lstStyle/>
                    <a:p>
                      <a:r>
                        <a:rPr lang="en-US" altLang="zh-CN"/>
                        <a:t>name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swk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865741"/>
                  </a:ext>
                </a:extLst>
              </a:tr>
              <a:tr h="4152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51062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3C26F5C-DF79-40C1-95A3-AB022B1DB7A3}"/>
              </a:ext>
            </a:extLst>
          </p:cNvPr>
          <p:cNvCxnSpPr>
            <a:cxnSpLocks/>
          </p:cNvCxnSpPr>
          <p:nvPr/>
        </p:nvCxnSpPr>
        <p:spPr>
          <a:xfrm flipV="1">
            <a:off x="5963480" y="1709531"/>
            <a:ext cx="1435651" cy="6626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7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179</Words>
  <Application>Microsoft Office PowerPoint</Application>
  <PresentationFormat>宽屏</PresentationFormat>
  <Paragraphs>161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lichao</dc:creator>
  <cp:lastModifiedBy>li lichao</cp:lastModifiedBy>
  <cp:revision>7</cp:revision>
  <dcterms:created xsi:type="dcterms:W3CDTF">2020-10-21T01:55:34Z</dcterms:created>
  <dcterms:modified xsi:type="dcterms:W3CDTF">2020-10-26T01:44:13Z</dcterms:modified>
</cp:coreProperties>
</file>