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18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FE1A-2F03-4B90-84A6-74DC00273272}" type="datetimeFigureOut">
              <a:rPr lang="zh-TW" altLang="en-US" smtClean="0"/>
              <a:t>2024/5/26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BB1A-615D-4716-B3F2-4112581C3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0168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FE1A-2F03-4B90-84A6-74DC00273272}" type="datetimeFigureOut">
              <a:rPr lang="zh-TW" altLang="en-US" smtClean="0"/>
              <a:t>2024/5/26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BB1A-615D-4716-B3F2-4112581C3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273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FE1A-2F03-4B90-84A6-74DC00273272}" type="datetimeFigureOut">
              <a:rPr lang="zh-TW" altLang="en-US" smtClean="0"/>
              <a:t>2024/5/26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BB1A-615D-4716-B3F2-4112581C3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7491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FE1A-2F03-4B90-84A6-74DC00273272}" type="datetimeFigureOut">
              <a:rPr lang="zh-TW" altLang="en-US" smtClean="0"/>
              <a:t>2024/5/26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BB1A-615D-4716-B3F2-4112581C3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337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FE1A-2F03-4B90-84A6-74DC00273272}" type="datetimeFigureOut">
              <a:rPr lang="zh-TW" altLang="en-US" smtClean="0"/>
              <a:t>2024/5/26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BB1A-615D-4716-B3F2-4112581C3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091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FE1A-2F03-4B90-84A6-74DC00273272}" type="datetimeFigureOut">
              <a:rPr lang="zh-TW" altLang="en-US" smtClean="0"/>
              <a:t>2024/5/26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BB1A-615D-4716-B3F2-4112581C3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4623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FE1A-2F03-4B90-84A6-74DC00273272}" type="datetimeFigureOut">
              <a:rPr lang="zh-TW" altLang="en-US" smtClean="0"/>
              <a:t>2024/5/26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BB1A-615D-4716-B3F2-4112581C3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318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FE1A-2F03-4B90-84A6-74DC00273272}" type="datetimeFigureOut">
              <a:rPr lang="zh-TW" altLang="en-US" smtClean="0"/>
              <a:t>2024/5/26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BB1A-615D-4716-B3F2-4112581C3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461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FE1A-2F03-4B90-84A6-74DC00273272}" type="datetimeFigureOut">
              <a:rPr lang="zh-TW" altLang="en-US" smtClean="0"/>
              <a:t>2024/5/26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BB1A-615D-4716-B3F2-4112581C3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19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FE1A-2F03-4B90-84A6-74DC00273272}" type="datetimeFigureOut">
              <a:rPr lang="zh-TW" altLang="en-US" smtClean="0"/>
              <a:t>2024/5/26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BB1A-615D-4716-B3F2-4112581C3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568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FE1A-2F03-4B90-84A6-74DC00273272}" type="datetimeFigureOut">
              <a:rPr lang="zh-TW" altLang="en-US" smtClean="0"/>
              <a:t>2024/5/26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BB1A-615D-4716-B3F2-4112581C3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6503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BFE1A-2F03-4B90-84A6-74DC00273272}" type="datetimeFigureOut">
              <a:rPr lang="zh-TW" altLang="en-US" smtClean="0"/>
              <a:t>2024/5/26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8BB1A-615D-4716-B3F2-4112581C3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171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88758" y="132348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zh-TW" dirty="0"/>
              <a:t>虛擬實境教材開發環境架構圖</a:t>
            </a:r>
            <a:endParaRPr lang="zh-TW" altLang="en-US" dirty="0"/>
          </a:p>
        </p:txBody>
      </p:sp>
      <p:pic>
        <p:nvPicPr>
          <p:cNvPr id="1026" name="Picture 2" descr="undefine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118" y="2950146"/>
            <a:ext cx="2907125" cy="106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後端工程師的第一堂課(2) : 語言的選擇與比較— 靜態語言. 這是篇共30 天的後端領域入門系列文章，預計1 -2 週新增1… |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37" y="854242"/>
            <a:ext cx="1670510" cy="167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utodesk Maya Logo PNG Vector (EPS) Free Downloa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796" y="3047456"/>
            <a:ext cx="989257" cy="93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83" y="4944480"/>
            <a:ext cx="1177278" cy="942607"/>
          </a:xfrm>
          <a:prstGeom prst="rect">
            <a:avLst/>
          </a:prstGeom>
        </p:spPr>
      </p:pic>
      <p:pic>
        <p:nvPicPr>
          <p:cNvPr id="1036" name="Picture 12" descr="Notevibes – RapidMod.i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306" y="1180761"/>
            <a:ext cx="852600" cy="8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71016" y="4887450"/>
            <a:ext cx="2157180" cy="1090024"/>
          </a:xfrm>
          <a:prstGeom prst="rect">
            <a:avLst/>
          </a:prstGeom>
        </p:spPr>
      </p:pic>
      <p:pic>
        <p:nvPicPr>
          <p:cNvPr id="1038" name="Picture 14" descr="https://docs.unity3d.com/cn/2022.1/uploads/Main/xr-management-installed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347" y="4936663"/>
            <a:ext cx="1720269" cy="102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undefined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948" y="1129514"/>
            <a:ext cx="2469068" cy="8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單箭頭接點 8"/>
          <p:cNvCxnSpPr/>
          <p:nvPr/>
        </p:nvCxnSpPr>
        <p:spPr>
          <a:xfrm>
            <a:off x="1950772" y="1961148"/>
            <a:ext cx="1659410" cy="119143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6" idx="3"/>
          </p:cNvCxnSpPr>
          <p:nvPr/>
        </p:nvCxnSpPr>
        <p:spPr>
          <a:xfrm flipV="1">
            <a:off x="2112961" y="3812583"/>
            <a:ext cx="1473360" cy="160320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1030" idx="3"/>
            <a:endCxn id="1026" idx="1"/>
          </p:cNvCxnSpPr>
          <p:nvPr/>
        </p:nvCxnSpPr>
        <p:spPr>
          <a:xfrm flipV="1">
            <a:off x="2046053" y="3485012"/>
            <a:ext cx="1560065" cy="3234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1040" idx="2"/>
          </p:cNvCxnSpPr>
          <p:nvPr/>
        </p:nvCxnSpPr>
        <p:spPr>
          <a:xfrm>
            <a:off x="4036482" y="1982114"/>
            <a:ext cx="7101" cy="92460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1036" idx="2"/>
          </p:cNvCxnSpPr>
          <p:nvPr/>
        </p:nvCxnSpPr>
        <p:spPr>
          <a:xfrm>
            <a:off x="6349606" y="2033361"/>
            <a:ext cx="0" cy="90431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1038" idx="0"/>
          </p:cNvCxnSpPr>
          <p:nvPr/>
        </p:nvCxnSpPr>
        <p:spPr>
          <a:xfrm flipH="1" flipV="1">
            <a:off x="4036481" y="4012061"/>
            <a:ext cx="1" cy="92460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7" idx="0"/>
          </p:cNvCxnSpPr>
          <p:nvPr/>
        </p:nvCxnSpPr>
        <p:spPr>
          <a:xfrm flipV="1">
            <a:off x="6349606" y="4019878"/>
            <a:ext cx="0" cy="86757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46" name="Picture 22" descr="重磅！Google正式推出全新安卓Android Logo | 品牌癮－法博思品牌顧問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790" y="2682571"/>
            <a:ext cx="3209762" cy="160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向右箭號 54"/>
          <p:cNvSpPr/>
          <p:nvPr/>
        </p:nvSpPr>
        <p:spPr>
          <a:xfrm>
            <a:off x="6775906" y="3250063"/>
            <a:ext cx="1525884" cy="502238"/>
          </a:xfrm>
          <a:prstGeom prst="rightArrow">
            <a:avLst>
              <a:gd name="adj1" fmla="val 50000"/>
              <a:gd name="adj2" fmla="val 145824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2917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-84221" y="-3446942"/>
            <a:ext cx="337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zh-TW" dirty="0"/>
              <a:t>反思性引導型</a:t>
            </a:r>
            <a:r>
              <a:rPr lang="en-US" altLang="zh-TW" dirty="0"/>
              <a:t>AI</a:t>
            </a:r>
            <a:r>
              <a:rPr lang="zh-TW" altLang="zh-TW" dirty="0"/>
              <a:t>助手開發架構圖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066" y="4700088"/>
            <a:ext cx="5075453" cy="830266"/>
          </a:xfrm>
          <a:prstGeom prst="rect">
            <a:avLst/>
          </a:prstGeom>
        </p:spPr>
      </p:pic>
      <p:pic>
        <p:nvPicPr>
          <p:cNvPr id="13" name="Picture 2" descr="undefine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229" y="1678216"/>
            <a:ext cx="2907125" cy="106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群組 14"/>
          <p:cNvGrpSpPr/>
          <p:nvPr/>
        </p:nvGrpSpPr>
        <p:grpSpPr>
          <a:xfrm>
            <a:off x="295899" y="1183867"/>
            <a:ext cx="5310817" cy="5093905"/>
            <a:chOff x="344025" y="613610"/>
            <a:chExt cx="6285375" cy="5883443"/>
          </a:xfrm>
        </p:grpSpPr>
        <p:pic>
          <p:nvPicPr>
            <p:cNvPr id="2050" name="Picture 2" descr="新版Firebase來了！Google要為App開發者打造一套萬用雲端後臺| iThom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8774" y="2919805"/>
              <a:ext cx="3410626" cy="19184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" name="群組 11"/>
            <p:cNvGrpSpPr/>
            <p:nvPr/>
          </p:nvGrpSpPr>
          <p:grpSpPr>
            <a:xfrm>
              <a:off x="1912414" y="973780"/>
              <a:ext cx="3143414" cy="2153653"/>
              <a:chOff x="249491" y="2021305"/>
              <a:chExt cx="3708898" cy="2634916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249491" y="2021305"/>
                <a:ext cx="3708898" cy="263491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5" name="圖片 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9228" y="3368138"/>
                <a:ext cx="2724949" cy="591513"/>
              </a:xfrm>
              <a:prstGeom prst="rect">
                <a:avLst/>
              </a:prstGeom>
            </p:spPr>
          </p:pic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2120" y="3790848"/>
                <a:ext cx="3199163" cy="618933"/>
              </a:xfrm>
              <a:prstGeom prst="rect">
                <a:avLst/>
              </a:prstGeom>
            </p:spPr>
          </p:pic>
          <p:pic>
            <p:nvPicPr>
              <p:cNvPr id="7" name="圖片 6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5155" y="2433419"/>
                <a:ext cx="3317569" cy="969177"/>
              </a:xfrm>
              <a:prstGeom prst="rect">
                <a:avLst/>
              </a:prstGeom>
            </p:spPr>
          </p:pic>
        </p:grpSp>
        <p:pic>
          <p:nvPicPr>
            <p:cNvPr id="2052" name="Picture 4" descr="Wit.ai · GitHub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0716" y="4651861"/>
              <a:ext cx="1549432" cy="1549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76340" y="3377038"/>
              <a:ext cx="1672343" cy="1163604"/>
            </a:xfrm>
            <a:prstGeom prst="rect">
              <a:avLst/>
            </a:prstGeom>
          </p:spPr>
        </p:pic>
        <p:sp>
          <p:nvSpPr>
            <p:cNvPr id="14" name="圓角矩形 13"/>
            <p:cNvSpPr/>
            <p:nvPr/>
          </p:nvSpPr>
          <p:spPr>
            <a:xfrm>
              <a:off x="344025" y="613610"/>
              <a:ext cx="6285375" cy="588344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8" name="直線單箭頭接點 17"/>
          <p:cNvCxnSpPr/>
          <p:nvPr/>
        </p:nvCxnSpPr>
        <p:spPr>
          <a:xfrm flipV="1">
            <a:off x="5602337" y="2023855"/>
            <a:ext cx="1991892" cy="804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H="1">
            <a:off x="5602337" y="5375388"/>
            <a:ext cx="1275347" cy="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H="1">
            <a:off x="5602338" y="2473195"/>
            <a:ext cx="1905367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5659159" y="4934096"/>
            <a:ext cx="1218525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587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@SideQuestV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327" y="264915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2" descr="重磅！Google正式推出全新安卓Android Logo | 品牌癮－法博思品牌顧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17" y="2799213"/>
            <a:ext cx="3209762" cy="160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eta - Quest 2 Advanced All-In-One Virtual Reality Headset - 128G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622" y="2453640"/>
            <a:ext cx="2296026" cy="229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向右箭號 7"/>
          <p:cNvSpPr/>
          <p:nvPr/>
        </p:nvSpPr>
        <p:spPr>
          <a:xfrm>
            <a:off x="3811861" y="3350534"/>
            <a:ext cx="1525884" cy="502238"/>
          </a:xfrm>
          <a:prstGeom prst="rightArrow">
            <a:avLst>
              <a:gd name="adj1" fmla="val 50000"/>
              <a:gd name="adj2" fmla="val 145824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7316491" y="3350534"/>
            <a:ext cx="1525884" cy="502238"/>
          </a:xfrm>
          <a:prstGeom prst="rightArrow">
            <a:avLst>
              <a:gd name="adj1" fmla="val 50000"/>
              <a:gd name="adj2" fmla="val 145824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7983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18</Words>
  <Application>Microsoft Office PowerPoint</Application>
  <PresentationFormat>寬螢幕</PresentationFormat>
  <Paragraphs>2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吳信霆</dc:creator>
  <cp:lastModifiedBy>吳信霆</cp:lastModifiedBy>
  <cp:revision>16</cp:revision>
  <dcterms:created xsi:type="dcterms:W3CDTF">2024-05-26T08:45:08Z</dcterms:created>
  <dcterms:modified xsi:type="dcterms:W3CDTF">2024-05-26T10:25:15Z</dcterms:modified>
</cp:coreProperties>
</file>