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7" autoAdjust="0"/>
    <p:restoredTop sz="94599" autoAdjust="0"/>
  </p:normalViewPr>
  <p:slideViewPr>
    <p:cSldViewPr snapToGrid="0">
      <p:cViewPr varScale="1">
        <p:scale>
          <a:sx n="66" d="100"/>
          <a:sy n="66" d="100"/>
        </p:scale>
        <p:origin x="120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12A57-B206-4293-B659-94172A07827A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7D053-5522-4981-A55B-0B5265022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28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7D053-5522-4981-A55B-0B52650224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87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50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6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7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10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38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95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6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60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83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4A30F-0D3D-44BB-BA43-6AC0AAFDA1C5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08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2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10861" y="-3037045"/>
            <a:ext cx="15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QUEST</a:t>
            </a:r>
            <a:r>
              <a:rPr lang="zh-TW" altLang="en-US" dirty="0" smtClean="0"/>
              <a:t>第一版</a:t>
            </a:r>
            <a:endParaRPr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2270882" y="1263317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IG</a:t>
            </a:r>
            <a:endParaRPr lang="zh-TW" altLang="en-US" dirty="0"/>
          </a:p>
        </p:txBody>
      </p:sp>
      <p:cxnSp>
        <p:nvCxnSpPr>
          <p:cNvPr id="7" name="弧形接點 6"/>
          <p:cNvCxnSpPr/>
          <p:nvPr/>
        </p:nvCxnSpPr>
        <p:spPr>
          <a:xfrm flipV="1">
            <a:off x="2536926" y="-2255905"/>
            <a:ext cx="661737" cy="601579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251587" y="-249956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67072" y="-2304943"/>
            <a:ext cx="469232" cy="6343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5" idx="2"/>
            <a:endCxn id="5" idx="0"/>
          </p:cNvCxnSpPr>
          <p:nvPr/>
        </p:nvCxnSpPr>
        <p:spPr>
          <a:xfrm rot="10800000" flipH="1">
            <a:off x="2270881" y="126331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-2854111" y="-17871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1111</a:t>
            </a:r>
            <a:endParaRPr lang="en-US" altLang="zh-TW" dirty="0" smtClean="0"/>
          </a:p>
        </p:txBody>
      </p:sp>
      <p:sp>
        <p:nvSpPr>
          <p:cNvPr id="15" name="橢圓 14"/>
          <p:cNvSpPr/>
          <p:nvPr/>
        </p:nvSpPr>
        <p:spPr>
          <a:xfrm>
            <a:off x="1121363" y="2475972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1860774" y="2002728"/>
            <a:ext cx="536971" cy="6001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862133" y="77415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2.89</a:t>
            </a:r>
            <a:endParaRPr lang="en-US" altLang="zh-TW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1664943" y="208546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2.62</a:t>
            </a:r>
            <a:endParaRPr lang="en-US" altLang="zh-TW" dirty="0" smtClean="0"/>
          </a:p>
        </p:txBody>
      </p:sp>
      <p:sp>
        <p:nvSpPr>
          <p:cNvPr id="26" name="橢圓 25"/>
          <p:cNvSpPr/>
          <p:nvPr/>
        </p:nvSpPr>
        <p:spPr>
          <a:xfrm>
            <a:off x="3544159" y="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5" idx="7"/>
            <a:endCxn id="26" idx="3"/>
          </p:cNvCxnSpPr>
          <p:nvPr/>
        </p:nvCxnSpPr>
        <p:spPr>
          <a:xfrm flipV="1">
            <a:off x="3010293" y="739411"/>
            <a:ext cx="660729" cy="6507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947764" y="71238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11.07</a:t>
            </a:r>
            <a:endParaRPr lang="en-US" altLang="zh-TW" dirty="0" smtClean="0"/>
          </a:p>
        </p:txBody>
      </p:sp>
      <p:sp>
        <p:nvSpPr>
          <p:cNvPr id="31" name="橢圓 30"/>
          <p:cNvSpPr/>
          <p:nvPr/>
        </p:nvSpPr>
        <p:spPr>
          <a:xfrm>
            <a:off x="6696887" y="1263317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SQ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5" idx="6"/>
            <a:endCxn id="31" idx="2"/>
          </p:cNvCxnSpPr>
          <p:nvPr/>
        </p:nvCxnSpPr>
        <p:spPr>
          <a:xfrm>
            <a:off x="3137156" y="1696454"/>
            <a:ext cx="35597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988673" y="13901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6.44</a:t>
            </a:r>
            <a:endParaRPr lang="en-US" altLang="zh-TW" dirty="0" smtClean="0"/>
          </a:p>
        </p:txBody>
      </p:sp>
      <p:cxnSp>
        <p:nvCxnSpPr>
          <p:cNvPr id="42" name="直線單箭頭接點 41"/>
          <p:cNvCxnSpPr>
            <a:stCxn id="15" idx="6"/>
            <a:endCxn id="5" idx="4"/>
          </p:cNvCxnSpPr>
          <p:nvPr/>
        </p:nvCxnSpPr>
        <p:spPr>
          <a:xfrm flipV="1">
            <a:off x="1987637" y="2129591"/>
            <a:ext cx="716382" cy="7795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270880" y="251087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29.59</a:t>
            </a:r>
            <a:endParaRPr lang="en-US" altLang="zh-TW" dirty="0" smtClean="0"/>
          </a:p>
        </p:txBody>
      </p:sp>
      <p:cxnSp>
        <p:nvCxnSpPr>
          <p:cNvPr id="46" name="弧形接點 45"/>
          <p:cNvCxnSpPr>
            <a:stCxn id="15" idx="2"/>
            <a:endCxn id="15" idx="4"/>
          </p:cNvCxnSpPr>
          <p:nvPr/>
        </p:nvCxnSpPr>
        <p:spPr>
          <a:xfrm rot="10800000" flipH="1" flipV="1">
            <a:off x="1121362" y="290910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62731" y="318835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4.77</a:t>
            </a:r>
            <a:endParaRPr lang="en-US" altLang="zh-TW" dirty="0" smtClean="0"/>
          </a:p>
        </p:txBody>
      </p:sp>
      <p:sp>
        <p:nvSpPr>
          <p:cNvPr id="50" name="橢圓 49"/>
          <p:cNvSpPr/>
          <p:nvPr/>
        </p:nvSpPr>
        <p:spPr>
          <a:xfrm>
            <a:off x="3570293" y="246661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RG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0" idx="1"/>
            <a:endCxn id="5" idx="5"/>
          </p:cNvCxnSpPr>
          <p:nvPr/>
        </p:nvCxnSpPr>
        <p:spPr>
          <a:xfrm flipH="1" flipV="1">
            <a:off x="3010293" y="2002728"/>
            <a:ext cx="686863" cy="5907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3316567" y="208546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6.51</a:t>
            </a:r>
            <a:endParaRPr lang="en-US" altLang="zh-TW" dirty="0" smtClean="0"/>
          </a:p>
        </p:txBody>
      </p:sp>
      <p:sp>
        <p:nvSpPr>
          <p:cNvPr id="68" name="橢圓 67"/>
          <p:cNvSpPr/>
          <p:nvPr/>
        </p:nvSpPr>
        <p:spPr>
          <a:xfrm>
            <a:off x="6694045" y="2535458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MC</a:t>
            </a:r>
            <a:endParaRPr lang="zh-TW" altLang="en-US" dirty="0"/>
          </a:p>
        </p:txBody>
      </p:sp>
      <p:sp>
        <p:nvSpPr>
          <p:cNvPr id="69" name="橢圓 68"/>
          <p:cNvSpPr/>
          <p:nvPr/>
        </p:nvSpPr>
        <p:spPr>
          <a:xfrm>
            <a:off x="5129920" y="251087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EA</a:t>
            </a:r>
            <a:endParaRPr lang="zh-TW" altLang="en-US" dirty="0"/>
          </a:p>
        </p:txBody>
      </p:sp>
      <p:cxnSp>
        <p:nvCxnSpPr>
          <p:cNvPr id="70" name="直線單箭頭接點 69"/>
          <p:cNvCxnSpPr>
            <a:stCxn id="68" idx="3"/>
            <a:endCxn id="69" idx="5"/>
          </p:cNvCxnSpPr>
          <p:nvPr/>
        </p:nvCxnSpPr>
        <p:spPr>
          <a:xfrm flipH="1" flipV="1">
            <a:off x="5869331" y="3250286"/>
            <a:ext cx="951577" cy="245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102606" y="297238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2.64</a:t>
            </a:r>
            <a:endParaRPr lang="en-US" altLang="zh-TW" dirty="0" smtClean="0"/>
          </a:p>
        </p:txBody>
      </p:sp>
      <p:sp>
        <p:nvSpPr>
          <p:cNvPr id="75" name="橢圓 74"/>
          <p:cNvSpPr/>
          <p:nvPr/>
        </p:nvSpPr>
        <p:spPr>
          <a:xfrm>
            <a:off x="6694045" y="398152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</a:t>
            </a:r>
            <a:endParaRPr lang="zh-TW" altLang="en-US" dirty="0"/>
          </a:p>
        </p:txBody>
      </p:sp>
      <p:cxnSp>
        <p:nvCxnSpPr>
          <p:cNvPr id="76" name="直線單箭頭接點 75"/>
          <p:cNvCxnSpPr>
            <a:stCxn id="68" idx="4"/>
            <a:endCxn id="75" idx="0"/>
          </p:cNvCxnSpPr>
          <p:nvPr/>
        </p:nvCxnSpPr>
        <p:spPr>
          <a:xfrm>
            <a:off x="7127182" y="3401732"/>
            <a:ext cx="0" cy="5797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7146378" y="351169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5.69</a:t>
            </a:r>
            <a:endParaRPr lang="en-US" altLang="zh-TW" dirty="0" smtClean="0"/>
          </a:p>
        </p:txBody>
      </p:sp>
      <p:cxnSp>
        <p:nvCxnSpPr>
          <p:cNvPr id="80" name="直線單箭頭接點 79"/>
          <p:cNvCxnSpPr>
            <a:stCxn id="68" idx="0"/>
            <a:endCxn id="31" idx="4"/>
          </p:cNvCxnSpPr>
          <p:nvPr/>
        </p:nvCxnSpPr>
        <p:spPr>
          <a:xfrm flipV="1">
            <a:off x="7127182" y="2129591"/>
            <a:ext cx="2842" cy="4058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6665078" y="222897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3.82</a:t>
            </a:r>
            <a:endParaRPr lang="en-US" altLang="zh-TW" dirty="0" smtClean="0"/>
          </a:p>
        </p:txBody>
      </p:sp>
      <p:sp>
        <p:nvSpPr>
          <p:cNvPr id="85" name="橢圓 84"/>
          <p:cNvSpPr/>
          <p:nvPr/>
        </p:nvSpPr>
        <p:spPr>
          <a:xfrm>
            <a:off x="6694045" y="529121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PM</a:t>
            </a:r>
            <a:endParaRPr lang="zh-TW" altLang="en-US" dirty="0"/>
          </a:p>
        </p:txBody>
      </p:sp>
      <p:cxnSp>
        <p:nvCxnSpPr>
          <p:cNvPr id="86" name="直線單箭頭接點 85"/>
          <p:cNvCxnSpPr>
            <a:stCxn id="85" idx="0"/>
            <a:endCxn id="75" idx="4"/>
          </p:cNvCxnSpPr>
          <p:nvPr/>
        </p:nvCxnSpPr>
        <p:spPr>
          <a:xfrm flipV="1">
            <a:off x="7127182" y="4847795"/>
            <a:ext cx="0" cy="4434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6680803" y="490303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8.03</a:t>
            </a:r>
            <a:endParaRPr lang="en-US" altLang="zh-TW" dirty="0" smtClean="0"/>
          </a:p>
        </p:txBody>
      </p:sp>
      <p:cxnSp>
        <p:nvCxnSpPr>
          <p:cNvPr id="91" name="肘形接點 90"/>
          <p:cNvCxnSpPr/>
          <p:nvPr/>
        </p:nvCxnSpPr>
        <p:spPr>
          <a:xfrm rot="16200000" flipH="1">
            <a:off x="4916866" y="-2804049"/>
            <a:ext cx="949795" cy="85313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26" idx="2"/>
            <a:endCxn id="15" idx="0"/>
          </p:cNvCxnSpPr>
          <p:nvPr/>
        </p:nvCxnSpPr>
        <p:spPr>
          <a:xfrm rot="10800000" flipV="1">
            <a:off x="1554501" y="433136"/>
            <a:ext cx="1989659" cy="204283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1484976" y="158243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2.61</a:t>
            </a:r>
            <a:endParaRPr lang="en-US" altLang="zh-TW" dirty="0" smtClean="0"/>
          </a:p>
        </p:txBody>
      </p:sp>
      <p:cxnSp>
        <p:nvCxnSpPr>
          <p:cNvPr id="96" name="弧形接點 95"/>
          <p:cNvCxnSpPr>
            <a:stCxn id="26" idx="4"/>
            <a:endCxn id="26" idx="6"/>
          </p:cNvCxnSpPr>
          <p:nvPr/>
        </p:nvCxnSpPr>
        <p:spPr>
          <a:xfrm rot="5400000" flipH="1" flipV="1">
            <a:off x="3977295" y="433137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494928" y="97358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9.49</a:t>
            </a:r>
            <a:endParaRPr lang="en-US" altLang="zh-TW" dirty="0" smtClean="0"/>
          </a:p>
        </p:txBody>
      </p:sp>
      <p:cxnSp>
        <p:nvCxnSpPr>
          <p:cNvPr id="101" name="直線單箭頭接點 100"/>
          <p:cNvCxnSpPr>
            <a:stCxn id="26" idx="7"/>
            <a:endCxn id="31" idx="1"/>
          </p:cNvCxnSpPr>
          <p:nvPr/>
        </p:nvCxnSpPr>
        <p:spPr>
          <a:xfrm>
            <a:off x="4283570" y="126863"/>
            <a:ext cx="2540180" cy="1263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6039892" y="75223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3.34</a:t>
            </a:r>
            <a:endParaRPr lang="en-US" altLang="zh-TW" dirty="0" smtClean="0"/>
          </a:p>
        </p:txBody>
      </p:sp>
      <p:cxnSp>
        <p:nvCxnSpPr>
          <p:cNvPr id="146" name="直線單箭頭接點 145"/>
          <p:cNvCxnSpPr>
            <a:stCxn id="69" idx="7"/>
            <a:endCxn id="68" idx="1"/>
          </p:cNvCxnSpPr>
          <p:nvPr/>
        </p:nvCxnSpPr>
        <p:spPr>
          <a:xfrm>
            <a:off x="5869331" y="2637738"/>
            <a:ext cx="951577" cy="245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4418587" y="194977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2.31</a:t>
            </a:r>
            <a:endParaRPr lang="en-US" altLang="zh-TW" dirty="0" smtClean="0"/>
          </a:p>
        </p:txBody>
      </p:sp>
      <p:cxnSp>
        <p:nvCxnSpPr>
          <p:cNvPr id="150" name="肘形接點 149"/>
          <p:cNvCxnSpPr>
            <a:stCxn id="69" idx="0"/>
            <a:endCxn id="50" idx="0"/>
          </p:cNvCxnSpPr>
          <p:nvPr/>
        </p:nvCxnSpPr>
        <p:spPr>
          <a:xfrm rot="16200000" flipV="1">
            <a:off x="4761114" y="1708931"/>
            <a:ext cx="44260" cy="1559627"/>
          </a:xfrm>
          <a:prstGeom prst="bentConnector3">
            <a:avLst>
              <a:gd name="adj1" fmla="val 616493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文字方塊 152"/>
          <p:cNvSpPr txBox="1"/>
          <p:nvPr/>
        </p:nvSpPr>
        <p:spPr>
          <a:xfrm>
            <a:off x="6015373" y="243958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4.47</a:t>
            </a:r>
            <a:endParaRPr lang="en-US" altLang="zh-TW" dirty="0" smtClean="0"/>
          </a:p>
        </p:txBody>
      </p:sp>
      <p:cxnSp>
        <p:nvCxnSpPr>
          <p:cNvPr id="154" name="弧形接點 153"/>
          <p:cNvCxnSpPr>
            <a:stCxn id="69" idx="2"/>
            <a:endCxn id="69" idx="4"/>
          </p:cNvCxnSpPr>
          <p:nvPr/>
        </p:nvCxnSpPr>
        <p:spPr>
          <a:xfrm rot="10800000" flipH="1" flipV="1">
            <a:off x="5129919" y="2944011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字方塊 156"/>
          <p:cNvSpPr txBox="1"/>
          <p:nvPr/>
        </p:nvSpPr>
        <p:spPr>
          <a:xfrm>
            <a:off x="4906256" y="322175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3.24</a:t>
            </a:r>
            <a:endParaRPr lang="en-US" altLang="zh-TW" dirty="0" smtClean="0"/>
          </a:p>
        </p:txBody>
      </p:sp>
      <p:cxnSp>
        <p:nvCxnSpPr>
          <p:cNvPr id="160" name="直線單箭頭接點 159"/>
          <p:cNvCxnSpPr>
            <a:stCxn id="69" idx="5"/>
            <a:endCxn id="75" idx="1"/>
          </p:cNvCxnSpPr>
          <p:nvPr/>
        </p:nvCxnSpPr>
        <p:spPr>
          <a:xfrm>
            <a:off x="5869331" y="3250286"/>
            <a:ext cx="951577" cy="8580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/>
          <p:cNvSpPr txBox="1"/>
          <p:nvPr/>
        </p:nvSpPr>
        <p:spPr>
          <a:xfrm>
            <a:off x="6166430" y="337564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5.53</a:t>
            </a:r>
            <a:endParaRPr lang="en-US" altLang="zh-TW" dirty="0" smtClean="0"/>
          </a:p>
        </p:txBody>
      </p:sp>
      <p:sp>
        <p:nvSpPr>
          <p:cNvPr id="164" name="橢圓 163"/>
          <p:cNvSpPr/>
          <p:nvPr/>
        </p:nvSpPr>
        <p:spPr>
          <a:xfrm>
            <a:off x="4296421" y="502780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CT</a:t>
            </a:r>
            <a:endParaRPr lang="zh-TW" altLang="en-US" dirty="0"/>
          </a:p>
        </p:txBody>
      </p:sp>
      <p:cxnSp>
        <p:nvCxnSpPr>
          <p:cNvPr id="165" name="肘形接點 164"/>
          <p:cNvCxnSpPr>
            <a:stCxn id="69" idx="1"/>
            <a:endCxn id="164" idx="0"/>
          </p:cNvCxnSpPr>
          <p:nvPr/>
        </p:nvCxnSpPr>
        <p:spPr>
          <a:xfrm rot="16200000" flipH="1" flipV="1">
            <a:off x="3798137" y="3569159"/>
            <a:ext cx="2390068" cy="527225"/>
          </a:xfrm>
          <a:prstGeom prst="bentConnector3">
            <a:avLst>
              <a:gd name="adj1" fmla="val -915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4233093" y="45931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/>
          </a:p>
        </p:txBody>
      </p:sp>
      <p:sp>
        <p:nvSpPr>
          <p:cNvPr id="170" name="文字方塊 169"/>
          <p:cNvSpPr txBox="1"/>
          <p:nvPr/>
        </p:nvSpPr>
        <p:spPr>
          <a:xfrm>
            <a:off x="4193863" y="459316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14.62</a:t>
            </a:r>
            <a:endParaRPr lang="en-US" altLang="zh-TW" dirty="0" smtClean="0"/>
          </a:p>
        </p:txBody>
      </p:sp>
      <p:cxnSp>
        <p:nvCxnSpPr>
          <p:cNvPr id="172" name="肘形接點 171"/>
          <p:cNvCxnSpPr>
            <a:stCxn id="164" idx="5"/>
            <a:endCxn id="68" idx="6"/>
          </p:cNvCxnSpPr>
          <p:nvPr/>
        </p:nvCxnSpPr>
        <p:spPr>
          <a:xfrm rot="5400000" flipH="1" flipV="1">
            <a:off x="4898764" y="3105662"/>
            <a:ext cx="2798622" cy="2524487"/>
          </a:xfrm>
          <a:prstGeom prst="bentConnector4">
            <a:avLst>
              <a:gd name="adj1" fmla="val -54763"/>
              <a:gd name="adj2" fmla="val 242283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文字方塊 191"/>
          <p:cNvSpPr txBox="1"/>
          <p:nvPr/>
        </p:nvSpPr>
        <p:spPr>
          <a:xfrm>
            <a:off x="7779118" y="26990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7.7</a:t>
            </a:r>
            <a:endParaRPr lang="en-US" altLang="zh-TW" dirty="0" smtClean="0"/>
          </a:p>
        </p:txBody>
      </p:sp>
      <p:cxnSp>
        <p:nvCxnSpPr>
          <p:cNvPr id="195" name="直線單箭頭接點 194"/>
          <p:cNvCxnSpPr>
            <a:stCxn id="164" idx="7"/>
            <a:endCxn id="69" idx="4"/>
          </p:cNvCxnSpPr>
          <p:nvPr/>
        </p:nvCxnSpPr>
        <p:spPr>
          <a:xfrm flipV="1">
            <a:off x="5035832" y="3377149"/>
            <a:ext cx="527225" cy="17775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文字方塊 217"/>
          <p:cNvSpPr txBox="1"/>
          <p:nvPr/>
        </p:nvSpPr>
        <p:spPr>
          <a:xfrm>
            <a:off x="5492653" y="357869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6.82</a:t>
            </a:r>
            <a:endParaRPr lang="en-US" altLang="zh-TW" dirty="0" smtClean="0"/>
          </a:p>
        </p:txBody>
      </p:sp>
      <p:cxnSp>
        <p:nvCxnSpPr>
          <p:cNvPr id="219" name="弧形接點 218"/>
          <p:cNvCxnSpPr>
            <a:stCxn id="164" idx="4"/>
            <a:endCxn id="164" idx="2"/>
          </p:cNvCxnSpPr>
          <p:nvPr/>
        </p:nvCxnSpPr>
        <p:spPr>
          <a:xfrm rot="5400000" flipH="1">
            <a:off x="4296421" y="5460944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字方塊 221"/>
          <p:cNvSpPr txBox="1"/>
          <p:nvPr/>
        </p:nvSpPr>
        <p:spPr>
          <a:xfrm>
            <a:off x="3568399" y="5767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/>
          </a:p>
        </p:txBody>
      </p:sp>
      <p:sp>
        <p:nvSpPr>
          <p:cNvPr id="223" name="文字方塊 222"/>
          <p:cNvSpPr txBox="1"/>
          <p:nvPr/>
        </p:nvSpPr>
        <p:spPr>
          <a:xfrm>
            <a:off x="3588208" y="575900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12.92</a:t>
            </a:r>
            <a:endParaRPr lang="en-US" altLang="zh-TW" dirty="0" smtClean="0"/>
          </a:p>
        </p:txBody>
      </p:sp>
      <p:sp>
        <p:nvSpPr>
          <p:cNvPr id="225" name="橢圓 224"/>
          <p:cNvSpPr/>
          <p:nvPr/>
        </p:nvSpPr>
        <p:spPr>
          <a:xfrm>
            <a:off x="8525688" y="398152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RD</a:t>
            </a:r>
            <a:endParaRPr lang="zh-TW" altLang="en-US" dirty="0"/>
          </a:p>
        </p:txBody>
      </p:sp>
      <p:cxnSp>
        <p:nvCxnSpPr>
          <p:cNvPr id="226" name="直線單箭頭接點 225"/>
          <p:cNvCxnSpPr>
            <a:stCxn id="75" idx="6"/>
            <a:endCxn id="225" idx="2"/>
          </p:cNvCxnSpPr>
          <p:nvPr/>
        </p:nvCxnSpPr>
        <p:spPr>
          <a:xfrm>
            <a:off x="7560319" y="4414658"/>
            <a:ext cx="96536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文字方塊 228"/>
          <p:cNvSpPr txBox="1"/>
          <p:nvPr/>
        </p:nvSpPr>
        <p:spPr>
          <a:xfrm>
            <a:off x="7687746" y="436790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18.36</a:t>
            </a:r>
            <a:endParaRPr lang="en-US" altLang="zh-TW" dirty="0" smtClean="0"/>
          </a:p>
        </p:txBody>
      </p:sp>
      <p:sp>
        <p:nvSpPr>
          <p:cNvPr id="230" name="橢圓 229"/>
          <p:cNvSpPr/>
          <p:nvPr/>
        </p:nvSpPr>
        <p:spPr>
          <a:xfrm>
            <a:off x="-19385" y="512755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CB</a:t>
            </a:r>
            <a:endParaRPr lang="zh-TW" altLang="en-US" dirty="0"/>
          </a:p>
        </p:txBody>
      </p:sp>
      <p:cxnSp>
        <p:nvCxnSpPr>
          <p:cNvPr id="231" name="弧形接點 230"/>
          <p:cNvCxnSpPr>
            <a:stCxn id="230" idx="4"/>
            <a:endCxn id="230" idx="6"/>
          </p:cNvCxnSpPr>
          <p:nvPr/>
        </p:nvCxnSpPr>
        <p:spPr>
          <a:xfrm rot="5400000" flipH="1" flipV="1">
            <a:off x="413751" y="5560691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文字方塊 233"/>
          <p:cNvSpPr txBox="1"/>
          <p:nvPr/>
        </p:nvSpPr>
        <p:spPr>
          <a:xfrm>
            <a:off x="738108" y="614808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40.1</a:t>
            </a:r>
            <a:endParaRPr lang="en-US" altLang="zh-TW" dirty="0" smtClean="0"/>
          </a:p>
        </p:txBody>
      </p:sp>
      <p:sp>
        <p:nvSpPr>
          <p:cNvPr id="235" name="橢圓 234"/>
          <p:cNvSpPr/>
          <p:nvPr/>
        </p:nvSpPr>
        <p:spPr>
          <a:xfrm>
            <a:off x="2235831" y="3993159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cxnSp>
        <p:nvCxnSpPr>
          <p:cNvPr id="236" name="直線單箭頭接點 235"/>
          <p:cNvCxnSpPr>
            <a:stCxn id="235" idx="7"/>
            <a:endCxn id="69" idx="1"/>
          </p:cNvCxnSpPr>
          <p:nvPr/>
        </p:nvCxnSpPr>
        <p:spPr>
          <a:xfrm flipV="1">
            <a:off x="2975242" y="2637738"/>
            <a:ext cx="2281541" cy="14822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2735217" y="373168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2.78</a:t>
            </a:r>
            <a:endParaRPr lang="en-US" altLang="zh-TW" dirty="0" smtClean="0"/>
          </a:p>
        </p:txBody>
      </p:sp>
      <p:cxnSp>
        <p:nvCxnSpPr>
          <p:cNvPr id="241" name="弧形接點 240"/>
          <p:cNvCxnSpPr>
            <a:stCxn id="235" idx="0"/>
            <a:endCxn id="235" idx="2"/>
          </p:cNvCxnSpPr>
          <p:nvPr/>
        </p:nvCxnSpPr>
        <p:spPr>
          <a:xfrm rot="16200000" flipH="1" flipV="1">
            <a:off x="2235831" y="399315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文字方塊 244"/>
          <p:cNvSpPr txBox="1"/>
          <p:nvPr/>
        </p:nvSpPr>
        <p:spPr>
          <a:xfrm>
            <a:off x="1823854" y="354529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11.01</a:t>
            </a:r>
            <a:endParaRPr lang="en-US" altLang="zh-TW" dirty="0" smtClean="0"/>
          </a:p>
        </p:txBody>
      </p:sp>
      <p:sp>
        <p:nvSpPr>
          <p:cNvPr id="246" name="橢圓 245"/>
          <p:cNvSpPr/>
          <p:nvPr/>
        </p:nvSpPr>
        <p:spPr>
          <a:xfrm>
            <a:off x="2705099" y="512755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RC</a:t>
            </a:r>
            <a:endParaRPr lang="zh-TW" altLang="en-US" dirty="0"/>
          </a:p>
        </p:txBody>
      </p:sp>
      <p:cxnSp>
        <p:nvCxnSpPr>
          <p:cNvPr id="247" name="直線單箭頭接點 246"/>
          <p:cNvCxnSpPr>
            <a:stCxn id="235" idx="4"/>
            <a:endCxn id="246" idx="1"/>
          </p:cNvCxnSpPr>
          <p:nvPr/>
        </p:nvCxnSpPr>
        <p:spPr>
          <a:xfrm>
            <a:off x="2668968" y="4859433"/>
            <a:ext cx="162994" cy="3949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文字方塊 249"/>
          <p:cNvSpPr txBox="1"/>
          <p:nvPr/>
        </p:nvSpPr>
        <p:spPr>
          <a:xfrm>
            <a:off x="2650246" y="479649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17.24</a:t>
            </a:r>
            <a:endParaRPr lang="en-US" altLang="zh-TW" dirty="0" smtClean="0"/>
          </a:p>
        </p:txBody>
      </p:sp>
      <p:cxnSp>
        <p:nvCxnSpPr>
          <p:cNvPr id="253" name="肘形接點 252"/>
          <p:cNvCxnSpPr>
            <a:stCxn id="235" idx="3"/>
            <a:endCxn id="31" idx="6"/>
          </p:cNvCxnSpPr>
          <p:nvPr/>
        </p:nvCxnSpPr>
        <p:spPr>
          <a:xfrm rot="5400000" flipH="1" flipV="1">
            <a:off x="3444869" y="614278"/>
            <a:ext cx="3036116" cy="5200467"/>
          </a:xfrm>
          <a:prstGeom prst="bentConnector4">
            <a:avLst>
              <a:gd name="adj1" fmla="val -114177"/>
              <a:gd name="adj2" fmla="val 18240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文字方塊 259"/>
          <p:cNvSpPr txBox="1"/>
          <p:nvPr/>
        </p:nvSpPr>
        <p:spPr>
          <a:xfrm>
            <a:off x="7721222" y="13901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3.46</a:t>
            </a:r>
            <a:endParaRPr lang="en-US" altLang="zh-TW" dirty="0" smtClean="0"/>
          </a:p>
        </p:txBody>
      </p:sp>
      <p:cxnSp>
        <p:nvCxnSpPr>
          <p:cNvPr id="261" name="直線單箭頭接點 260"/>
          <p:cNvCxnSpPr>
            <a:stCxn id="246" idx="7"/>
            <a:endCxn id="69" idx="1"/>
          </p:cNvCxnSpPr>
          <p:nvPr/>
        </p:nvCxnSpPr>
        <p:spPr>
          <a:xfrm flipV="1">
            <a:off x="3444510" y="2637738"/>
            <a:ext cx="1812273" cy="261667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文字方塊 267"/>
          <p:cNvSpPr txBox="1"/>
          <p:nvPr/>
        </p:nvSpPr>
        <p:spPr>
          <a:xfrm>
            <a:off x="3522177" y="439263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3.31</a:t>
            </a:r>
            <a:endParaRPr lang="en-US" altLang="zh-TW" dirty="0" smtClean="0"/>
          </a:p>
        </p:txBody>
      </p:sp>
      <p:cxnSp>
        <p:nvCxnSpPr>
          <p:cNvPr id="270" name="直線單箭頭接點 269"/>
          <p:cNvCxnSpPr>
            <a:stCxn id="246" idx="7"/>
            <a:endCxn id="235" idx="6"/>
          </p:cNvCxnSpPr>
          <p:nvPr/>
        </p:nvCxnSpPr>
        <p:spPr>
          <a:xfrm flipH="1" flipV="1">
            <a:off x="3102105" y="4426296"/>
            <a:ext cx="342405" cy="8281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文字方塊 272"/>
          <p:cNvSpPr txBox="1"/>
          <p:nvPr/>
        </p:nvSpPr>
        <p:spPr>
          <a:xfrm>
            <a:off x="3127774" y="45373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4.91</a:t>
            </a:r>
            <a:endParaRPr lang="en-US" altLang="zh-TW" dirty="0" smtClean="0"/>
          </a:p>
        </p:txBody>
      </p:sp>
      <p:cxnSp>
        <p:nvCxnSpPr>
          <p:cNvPr id="274" name="肘形接點 273"/>
          <p:cNvCxnSpPr>
            <a:stCxn id="246" idx="5"/>
            <a:endCxn id="31" idx="7"/>
          </p:cNvCxnSpPr>
          <p:nvPr/>
        </p:nvCxnSpPr>
        <p:spPr>
          <a:xfrm rot="5400000" flipH="1" flipV="1">
            <a:off x="3202011" y="1632679"/>
            <a:ext cx="4476785" cy="3991788"/>
          </a:xfrm>
          <a:prstGeom prst="bentConnector5">
            <a:avLst>
              <a:gd name="adj1" fmla="val -40558"/>
              <a:gd name="adj2" fmla="val 202940"/>
              <a:gd name="adj3" fmla="val 10510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文字方塊 287"/>
          <p:cNvSpPr txBox="1"/>
          <p:nvPr/>
        </p:nvSpPr>
        <p:spPr>
          <a:xfrm>
            <a:off x="7461253" y="82849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3.96</a:t>
            </a:r>
            <a:endParaRPr lang="en-US" altLang="zh-TW" dirty="0" smtClean="0"/>
          </a:p>
        </p:txBody>
      </p:sp>
      <p:cxnSp>
        <p:nvCxnSpPr>
          <p:cNvPr id="297" name="直線單箭頭接點 296"/>
          <p:cNvCxnSpPr>
            <a:stCxn id="225" idx="3"/>
            <a:endCxn id="85" idx="7"/>
          </p:cNvCxnSpPr>
          <p:nvPr/>
        </p:nvCxnSpPr>
        <p:spPr>
          <a:xfrm flipH="1">
            <a:off x="7433456" y="4720932"/>
            <a:ext cx="1219095" cy="6971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文字方塊 299"/>
          <p:cNvSpPr txBox="1"/>
          <p:nvPr/>
        </p:nvSpPr>
        <p:spPr>
          <a:xfrm>
            <a:off x="7445019" y="487467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9.08</a:t>
            </a:r>
            <a:endParaRPr lang="en-US" altLang="zh-TW" dirty="0" smtClean="0"/>
          </a:p>
        </p:txBody>
      </p:sp>
      <p:cxnSp>
        <p:nvCxnSpPr>
          <p:cNvPr id="301" name="弧形接點 300"/>
          <p:cNvCxnSpPr>
            <a:stCxn id="225" idx="4"/>
            <a:endCxn id="225" idx="6"/>
          </p:cNvCxnSpPr>
          <p:nvPr/>
        </p:nvCxnSpPr>
        <p:spPr>
          <a:xfrm rot="5400000" flipH="1" flipV="1">
            <a:off x="8958824" y="441465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字方塊 303"/>
          <p:cNvSpPr txBox="1"/>
          <p:nvPr/>
        </p:nvSpPr>
        <p:spPr>
          <a:xfrm>
            <a:off x="9430718" y="49156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31.57</a:t>
            </a:r>
            <a:endParaRPr lang="en-US" altLang="zh-TW" dirty="0" smtClean="0"/>
          </a:p>
        </p:txBody>
      </p:sp>
      <p:sp>
        <p:nvSpPr>
          <p:cNvPr id="305" name="橢圓 304"/>
          <p:cNvSpPr/>
          <p:nvPr/>
        </p:nvSpPr>
        <p:spPr>
          <a:xfrm>
            <a:off x="6718582" y="-23427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cxnSp>
        <p:nvCxnSpPr>
          <p:cNvPr id="306" name="直線單箭頭接點 305"/>
          <p:cNvCxnSpPr>
            <a:stCxn id="31" idx="0"/>
            <a:endCxn id="305" idx="4"/>
          </p:cNvCxnSpPr>
          <p:nvPr/>
        </p:nvCxnSpPr>
        <p:spPr>
          <a:xfrm flipV="1">
            <a:off x="7130024" y="632003"/>
            <a:ext cx="21695" cy="6313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文字方塊 309"/>
          <p:cNvSpPr txBox="1"/>
          <p:nvPr/>
        </p:nvSpPr>
        <p:spPr>
          <a:xfrm>
            <a:off x="6573707" y="67778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20.92</a:t>
            </a:r>
            <a:endParaRPr lang="en-US" altLang="zh-TW" dirty="0" smtClean="0"/>
          </a:p>
        </p:txBody>
      </p:sp>
      <p:cxnSp>
        <p:nvCxnSpPr>
          <p:cNvPr id="311" name="弧形接點 310"/>
          <p:cNvCxnSpPr>
            <a:stCxn id="305" idx="2"/>
            <a:endCxn id="305" idx="0"/>
          </p:cNvCxnSpPr>
          <p:nvPr/>
        </p:nvCxnSpPr>
        <p:spPr>
          <a:xfrm rot="10800000" flipH="1">
            <a:off x="6718581" y="-234270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文字方塊 313"/>
          <p:cNvSpPr txBox="1"/>
          <p:nvPr/>
        </p:nvSpPr>
        <p:spPr>
          <a:xfrm>
            <a:off x="6369902" y="-75025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30.76</a:t>
            </a:r>
            <a:endParaRPr lang="en-US" altLang="zh-TW" dirty="0" smtClean="0"/>
          </a:p>
        </p:txBody>
      </p:sp>
      <p:cxnSp>
        <p:nvCxnSpPr>
          <p:cNvPr id="320" name="肘形接點 319"/>
          <p:cNvCxnSpPr>
            <a:stCxn id="322" idx="2"/>
            <a:endCxn id="15" idx="1"/>
          </p:cNvCxnSpPr>
          <p:nvPr/>
        </p:nvCxnSpPr>
        <p:spPr>
          <a:xfrm rot="10800000" flipV="1">
            <a:off x="1248226" y="-1398139"/>
            <a:ext cx="5461548" cy="4000974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橢圓 321"/>
          <p:cNvSpPr/>
          <p:nvPr/>
        </p:nvSpPr>
        <p:spPr>
          <a:xfrm>
            <a:off x="6709774" y="-183127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EP</a:t>
            </a:r>
            <a:endParaRPr lang="zh-TW" altLang="en-US" dirty="0"/>
          </a:p>
        </p:txBody>
      </p:sp>
      <p:cxnSp>
        <p:nvCxnSpPr>
          <p:cNvPr id="323" name="直線單箭頭接點 322"/>
          <p:cNvCxnSpPr>
            <a:stCxn id="305" idx="0"/>
            <a:endCxn id="322" idx="4"/>
          </p:cNvCxnSpPr>
          <p:nvPr/>
        </p:nvCxnSpPr>
        <p:spPr>
          <a:xfrm flipH="1" flipV="1">
            <a:off x="7142911" y="-965002"/>
            <a:ext cx="8808" cy="7307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字方塊 325"/>
          <p:cNvSpPr txBox="1"/>
          <p:nvPr/>
        </p:nvSpPr>
        <p:spPr>
          <a:xfrm>
            <a:off x="7107817" y="-79402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19.84</a:t>
            </a:r>
            <a:endParaRPr lang="en-US" altLang="zh-TW" dirty="0" smtClean="0"/>
          </a:p>
        </p:txBody>
      </p:sp>
      <p:sp>
        <p:nvSpPr>
          <p:cNvPr id="332" name="文字方塊 331"/>
          <p:cNvSpPr txBox="1"/>
          <p:nvPr/>
        </p:nvSpPr>
        <p:spPr>
          <a:xfrm>
            <a:off x="759795" y="211021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4.22</a:t>
            </a:r>
            <a:endParaRPr lang="en-US" altLang="zh-TW" dirty="0" smtClean="0"/>
          </a:p>
        </p:txBody>
      </p:sp>
      <p:cxnSp>
        <p:nvCxnSpPr>
          <p:cNvPr id="333" name="肘形接點 332"/>
          <p:cNvCxnSpPr>
            <a:stCxn id="322" idx="6"/>
            <a:endCxn id="75" idx="7"/>
          </p:cNvCxnSpPr>
          <p:nvPr/>
        </p:nvCxnSpPr>
        <p:spPr>
          <a:xfrm flipH="1">
            <a:off x="7433456" y="-1398139"/>
            <a:ext cx="142592" cy="5506523"/>
          </a:xfrm>
          <a:prstGeom prst="bentConnector4">
            <a:avLst>
              <a:gd name="adj1" fmla="val -654170"/>
              <a:gd name="adj2" fmla="val 99353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字方塊 337"/>
          <p:cNvSpPr txBox="1"/>
          <p:nvPr/>
        </p:nvSpPr>
        <p:spPr>
          <a:xfrm>
            <a:off x="7766165" y="379080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7.93</a:t>
            </a:r>
            <a:endParaRPr lang="en-US" altLang="zh-TW" dirty="0" smtClean="0"/>
          </a:p>
        </p:txBody>
      </p:sp>
      <p:sp>
        <p:nvSpPr>
          <p:cNvPr id="344" name="文字方塊 343"/>
          <p:cNvSpPr txBox="1"/>
          <p:nvPr/>
        </p:nvSpPr>
        <p:spPr>
          <a:xfrm>
            <a:off x="9175392" y="-2322473"/>
            <a:ext cx="14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R&gt;EP&gt;EA||PO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70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-2351487" y="-2636635"/>
            <a:ext cx="15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QUEST</a:t>
            </a:r>
            <a:r>
              <a:rPr lang="zh-TW" altLang="en-US" dirty="0" smtClean="0"/>
              <a:t>第二版</a:t>
            </a:r>
            <a:endParaRPr lang="en-US" altLang="zh-TW" dirty="0" smtClean="0"/>
          </a:p>
        </p:txBody>
      </p:sp>
      <p:cxnSp>
        <p:nvCxnSpPr>
          <p:cNvPr id="7" name="弧形接點 6"/>
          <p:cNvCxnSpPr/>
          <p:nvPr/>
        </p:nvCxnSpPr>
        <p:spPr>
          <a:xfrm flipV="1">
            <a:off x="1513053" y="-2016543"/>
            <a:ext cx="661737" cy="601579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227714" y="-226020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-4165363" y="-2028311"/>
            <a:ext cx="469232" cy="6343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文字方塊 343"/>
          <p:cNvSpPr txBox="1"/>
          <p:nvPr/>
        </p:nvSpPr>
        <p:spPr>
          <a:xfrm>
            <a:off x="12699642" y="-2009774"/>
            <a:ext cx="14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R&gt;EP&gt;EA||PO</a:t>
            </a:r>
            <a:endParaRPr lang="zh-TW" altLang="en-US" dirty="0"/>
          </a:p>
        </p:txBody>
      </p:sp>
      <p:sp>
        <p:nvSpPr>
          <p:cNvPr id="103" name="橢圓 102"/>
          <p:cNvSpPr/>
          <p:nvPr/>
        </p:nvSpPr>
        <p:spPr>
          <a:xfrm>
            <a:off x="2033339" y="172231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IG</a:t>
            </a:r>
            <a:endParaRPr lang="zh-TW" altLang="en-US" dirty="0"/>
          </a:p>
        </p:txBody>
      </p:sp>
      <p:sp>
        <p:nvSpPr>
          <p:cNvPr id="104" name="橢圓 103"/>
          <p:cNvSpPr/>
          <p:nvPr/>
        </p:nvSpPr>
        <p:spPr>
          <a:xfrm>
            <a:off x="2028070" y="309905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</a:t>
            </a:r>
            <a:endParaRPr lang="zh-TW" altLang="en-US" dirty="0"/>
          </a:p>
        </p:txBody>
      </p:sp>
      <p:sp>
        <p:nvSpPr>
          <p:cNvPr id="106" name="橢圓 105"/>
          <p:cNvSpPr/>
          <p:nvPr/>
        </p:nvSpPr>
        <p:spPr>
          <a:xfrm>
            <a:off x="3567373" y="2110399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</a:t>
            </a:r>
            <a:endParaRPr lang="zh-TW" altLang="en-US" dirty="0"/>
          </a:p>
        </p:txBody>
      </p:sp>
      <p:sp>
        <p:nvSpPr>
          <p:cNvPr id="107" name="橢圓 106"/>
          <p:cNvSpPr/>
          <p:nvPr/>
        </p:nvSpPr>
        <p:spPr>
          <a:xfrm>
            <a:off x="5123223" y="60107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SQ</a:t>
            </a:r>
            <a:endParaRPr lang="zh-TW" altLang="en-US" dirty="0"/>
          </a:p>
        </p:txBody>
      </p:sp>
      <p:sp>
        <p:nvSpPr>
          <p:cNvPr id="108" name="橢圓 107"/>
          <p:cNvSpPr/>
          <p:nvPr/>
        </p:nvSpPr>
        <p:spPr>
          <a:xfrm>
            <a:off x="1060305" y="5697872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RG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>
          <a:xfrm>
            <a:off x="3870719" y="3842947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MC</a:t>
            </a:r>
            <a:endParaRPr lang="zh-TW" altLang="en-US" dirty="0"/>
          </a:p>
        </p:txBody>
      </p:sp>
      <p:sp>
        <p:nvSpPr>
          <p:cNvPr id="110" name="橢圓 109"/>
          <p:cNvSpPr/>
          <p:nvPr/>
        </p:nvSpPr>
        <p:spPr>
          <a:xfrm>
            <a:off x="7239043" y="524892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EA</a:t>
            </a:r>
            <a:endParaRPr lang="zh-TW" altLang="en-US" dirty="0"/>
          </a:p>
        </p:txBody>
      </p:sp>
      <p:sp>
        <p:nvSpPr>
          <p:cNvPr id="111" name="橢圓 110"/>
          <p:cNvSpPr/>
          <p:nvPr/>
        </p:nvSpPr>
        <p:spPr>
          <a:xfrm>
            <a:off x="6144329" y="389692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</a:t>
            </a:r>
            <a:endParaRPr lang="zh-TW" altLang="en-US" dirty="0"/>
          </a:p>
        </p:txBody>
      </p:sp>
      <p:sp>
        <p:nvSpPr>
          <p:cNvPr id="112" name="橢圓 111"/>
          <p:cNvSpPr/>
          <p:nvPr/>
        </p:nvSpPr>
        <p:spPr>
          <a:xfrm>
            <a:off x="5123223" y="3004039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PM</a:t>
            </a:r>
            <a:endParaRPr lang="zh-TW" altLang="en-US" dirty="0"/>
          </a:p>
        </p:txBody>
      </p:sp>
      <p:sp>
        <p:nvSpPr>
          <p:cNvPr id="113" name="橢圓 112"/>
          <p:cNvSpPr/>
          <p:nvPr/>
        </p:nvSpPr>
        <p:spPr>
          <a:xfrm>
            <a:off x="3467421" y="4831598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CT</a:t>
            </a:r>
            <a:endParaRPr lang="zh-TW" altLang="en-US" dirty="0"/>
          </a:p>
        </p:txBody>
      </p:sp>
      <p:sp>
        <p:nvSpPr>
          <p:cNvPr id="114" name="橢圓 113"/>
          <p:cNvSpPr/>
          <p:nvPr/>
        </p:nvSpPr>
        <p:spPr>
          <a:xfrm>
            <a:off x="6168915" y="2093097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RD</a:t>
            </a:r>
            <a:endParaRPr lang="zh-TW" altLang="en-US" dirty="0"/>
          </a:p>
        </p:txBody>
      </p:sp>
      <p:sp>
        <p:nvSpPr>
          <p:cNvPr id="115" name="橢圓 114"/>
          <p:cNvSpPr/>
          <p:nvPr/>
        </p:nvSpPr>
        <p:spPr>
          <a:xfrm>
            <a:off x="660851" y="60107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CB</a:t>
            </a:r>
            <a:endParaRPr lang="zh-TW" altLang="en-US" dirty="0"/>
          </a:p>
        </p:txBody>
      </p:sp>
      <p:sp>
        <p:nvSpPr>
          <p:cNvPr id="116" name="橢圓 115"/>
          <p:cNvSpPr/>
          <p:nvPr/>
        </p:nvSpPr>
        <p:spPr>
          <a:xfrm>
            <a:off x="9241439" y="93915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117" name="橢圓 116"/>
          <p:cNvSpPr/>
          <p:nvPr/>
        </p:nvSpPr>
        <p:spPr>
          <a:xfrm>
            <a:off x="10511011" y="359031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RC</a:t>
            </a:r>
            <a:endParaRPr lang="zh-TW" altLang="en-US" dirty="0"/>
          </a:p>
        </p:txBody>
      </p:sp>
      <p:sp>
        <p:nvSpPr>
          <p:cNvPr id="118" name="橢圓 117"/>
          <p:cNvSpPr/>
          <p:nvPr/>
        </p:nvSpPr>
        <p:spPr>
          <a:xfrm>
            <a:off x="7232457" y="1588862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19" name="橢圓 118"/>
          <p:cNvSpPr/>
          <p:nvPr/>
        </p:nvSpPr>
        <p:spPr>
          <a:xfrm>
            <a:off x="7243518" y="342405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EP</a:t>
            </a:r>
            <a:endParaRPr lang="zh-TW" altLang="en-US" dirty="0"/>
          </a:p>
        </p:txBody>
      </p:sp>
      <p:cxnSp>
        <p:nvCxnSpPr>
          <p:cNvPr id="120" name="弧形接點 119"/>
          <p:cNvCxnSpPr>
            <a:stCxn id="115" idx="6"/>
            <a:endCxn id="115" idx="0"/>
          </p:cNvCxnSpPr>
          <p:nvPr/>
        </p:nvCxnSpPr>
        <p:spPr>
          <a:xfrm flipH="1" flipV="1">
            <a:off x="1093988" y="601075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 w="31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0" idx="1"/>
            <a:endCxn id="113" idx="6"/>
          </p:cNvCxnSpPr>
          <p:nvPr/>
        </p:nvCxnSpPr>
        <p:spPr>
          <a:xfrm flipH="1" flipV="1">
            <a:off x="4333695" y="5264735"/>
            <a:ext cx="3032211" cy="11104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10" idx="1"/>
            <a:endCxn id="109" idx="5"/>
          </p:cNvCxnSpPr>
          <p:nvPr/>
        </p:nvCxnSpPr>
        <p:spPr>
          <a:xfrm flipH="1" flipV="1">
            <a:off x="4610130" y="4582358"/>
            <a:ext cx="2755776" cy="79342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弧形接點 134"/>
          <p:cNvCxnSpPr>
            <a:stCxn id="110" idx="6"/>
            <a:endCxn id="110" idx="4"/>
          </p:cNvCxnSpPr>
          <p:nvPr/>
        </p:nvCxnSpPr>
        <p:spPr>
          <a:xfrm flipH="1">
            <a:off x="7672180" y="568205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110" idx="1"/>
            <a:endCxn id="111" idx="4"/>
          </p:cNvCxnSpPr>
          <p:nvPr/>
        </p:nvCxnSpPr>
        <p:spPr>
          <a:xfrm flipH="1" flipV="1">
            <a:off x="6577466" y="4763199"/>
            <a:ext cx="788440" cy="6125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113" idx="5"/>
            <a:endCxn id="110" idx="2"/>
          </p:cNvCxnSpPr>
          <p:nvPr/>
        </p:nvCxnSpPr>
        <p:spPr>
          <a:xfrm>
            <a:off x="4206832" y="5571009"/>
            <a:ext cx="3032211" cy="1110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116" idx="3"/>
            <a:endCxn id="110" idx="7"/>
          </p:cNvCxnSpPr>
          <p:nvPr/>
        </p:nvCxnSpPr>
        <p:spPr>
          <a:xfrm flipH="1">
            <a:off x="7978454" y="1678567"/>
            <a:ext cx="1389848" cy="36972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17" idx="2"/>
            <a:endCxn id="110" idx="6"/>
          </p:cNvCxnSpPr>
          <p:nvPr/>
        </p:nvCxnSpPr>
        <p:spPr>
          <a:xfrm flipH="1">
            <a:off x="8105317" y="4023450"/>
            <a:ext cx="2405694" cy="16586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119" idx="4"/>
            <a:endCxn id="110" idx="0"/>
          </p:cNvCxnSpPr>
          <p:nvPr/>
        </p:nvCxnSpPr>
        <p:spPr>
          <a:xfrm flipH="1">
            <a:off x="7672180" y="4290329"/>
            <a:ext cx="4475" cy="958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弧形接點 206"/>
          <p:cNvCxnSpPr>
            <a:stCxn id="103" idx="2"/>
            <a:endCxn id="103" idx="0"/>
          </p:cNvCxnSpPr>
          <p:nvPr/>
        </p:nvCxnSpPr>
        <p:spPr>
          <a:xfrm rot="10800000" flipH="1">
            <a:off x="2033338" y="1722315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單箭頭接點 213"/>
          <p:cNvCxnSpPr>
            <a:stCxn id="103" idx="3"/>
            <a:endCxn id="104" idx="1"/>
          </p:cNvCxnSpPr>
          <p:nvPr/>
        </p:nvCxnSpPr>
        <p:spPr>
          <a:xfrm flipH="1">
            <a:off x="2154933" y="2461725"/>
            <a:ext cx="5269" cy="7641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>
            <a:stCxn id="103" idx="6"/>
            <a:endCxn id="106" idx="2"/>
          </p:cNvCxnSpPr>
          <p:nvPr/>
        </p:nvCxnSpPr>
        <p:spPr>
          <a:xfrm>
            <a:off x="2899613" y="2155451"/>
            <a:ext cx="667760" cy="3880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單箭頭接點 223"/>
          <p:cNvCxnSpPr>
            <a:stCxn id="103" idx="7"/>
            <a:endCxn id="107" idx="2"/>
          </p:cNvCxnSpPr>
          <p:nvPr/>
        </p:nvCxnSpPr>
        <p:spPr>
          <a:xfrm flipV="1">
            <a:off x="2772750" y="1034212"/>
            <a:ext cx="2350473" cy="8149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弧形接點 226"/>
          <p:cNvCxnSpPr>
            <a:stCxn id="104" idx="2"/>
            <a:endCxn id="104" idx="4"/>
          </p:cNvCxnSpPr>
          <p:nvPr/>
        </p:nvCxnSpPr>
        <p:spPr>
          <a:xfrm rot="10800000" flipH="1" flipV="1">
            <a:off x="2028069" y="3532186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>
            <a:stCxn id="104" idx="7"/>
            <a:endCxn id="103" idx="5"/>
          </p:cNvCxnSpPr>
          <p:nvPr/>
        </p:nvCxnSpPr>
        <p:spPr>
          <a:xfrm flipV="1">
            <a:off x="2767481" y="2461725"/>
            <a:ext cx="5269" cy="76418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單箭頭接點 250"/>
          <p:cNvCxnSpPr>
            <a:stCxn id="109" idx="2"/>
            <a:endCxn id="104" idx="5"/>
          </p:cNvCxnSpPr>
          <p:nvPr/>
        </p:nvCxnSpPr>
        <p:spPr>
          <a:xfrm flipH="1" flipV="1">
            <a:off x="2767481" y="3838461"/>
            <a:ext cx="1103238" cy="4376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線單箭頭接點 268"/>
          <p:cNvCxnSpPr>
            <a:stCxn id="109" idx="7"/>
            <a:endCxn id="111" idx="2"/>
          </p:cNvCxnSpPr>
          <p:nvPr/>
        </p:nvCxnSpPr>
        <p:spPr>
          <a:xfrm>
            <a:off x="4610130" y="3969810"/>
            <a:ext cx="1534199" cy="360252"/>
          </a:xfrm>
          <a:prstGeom prst="straightConnector1">
            <a:avLst/>
          </a:prstGeom>
          <a:ln w="31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線單箭頭接點 271"/>
          <p:cNvCxnSpPr>
            <a:stCxn id="109" idx="0"/>
            <a:endCxn id="107" idx="4"/>
          </p:cNvCxnSpPr>
          <p:nvPr/>
        </p:nvCxnSpPr>
        <p:spPr>
          <a:xfrm flipV="1">
            <a:off x="4303856" y="1467349"/>
            <a:ext cx="1252504" cy="23755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線單箭頭接點 274"/>
          <p:cNvCxnSpPr>
            <a:stCxn id="112" idx="5"/>
            <a:endCxn id="111" idx="1"/>
          </p:cNvCxnSpPr>
          <p:nvPr/>
        </p:nvCxnSpPr>
        <p:spPr>
          <a:xfrm>
            <a:off x="5862634" y="3743450"/>
            <a:ext cx="408558" cy="2803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線單箭頭接點 286"/>
          <p:cNvCxnSpPr>
            <a:stCxn id="106" idx="3"/>
            <a:endCxn id="104" idx="7"/>
          </p:cNvCxnSpPr>
          <p:nvPr/>
        </p:nvCxnSpPr>
        <p:spPr>
          <a:xfrm flipH="1">
            <a:off x="2767481" y="2849810"/>
            <a:ext cx="926755" cy="37610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弧形接點 294"/>
          <p:cNvCxnSpPr>
            <a:stCxn id="106" idx="6"/>
            <a:endCxn id="106" idx="4"/>
          </p:cNvCxnSpPr>
          <p:nvPr/>
        </p:nvCxnSpPr>
        <p:spPr>
          <a:xfrm flipH="1">
            <a:off x="4000510" y="2543536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線單箭頭接點 306"/>
          <p:cNvCxnSpPr>
            <a:stCxn id="106" idx="7"/>
            <a:endCxn id="107" idx="3"/>
          </p:cNvCxnSpPr>
          <p:nvPr/>
        </p:nvCxnSpPr>
        <p:spPr>
          <a:xfrm flipV="1">
            <a:off x="4306784" y="1340486"/>
            <a:ext cx="943302" cy="8967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線單箭頭接點 314"/>
          <p:cNvCxnSpPr>
            <a:stCxn id="113" idx="0"/>
            <a:endCxn id="109" idx="3"/>
          </p:cNvCxnSpPr>
          <p:nvPr/>
        </p:nvCxnSpPr>
        <p:spPr>
          <a:xfrm flipV="1">
            <a:off x="3900558" y="4582358"/>
            <a:ext cx="97024" cy="24924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弧形接點 316"/>
          <p:cNvCxnSpPr>
            <a:stCxn id="113" idx="4"/>
            <a:endCxn id="113" idx="2"/>
          </p:cNvCxnSpPr>
          <p:nvPr/>
        </p:nvCxnSpPr>
        <p:spPr>
          <a:xfrm rot="5400000" flipH="1">
            <a:off x="3467421" y="5264736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單箭頭接點 320"/>
          <p:cNvCxnSpPr>
            <a:stCxn id="111" idx="3"/>
            <a:endCxn id="109" idx="6"/>
          </p:cNvCxnSpPr>
          <p:nvPr/>
        </p:nvCxnSpPr>
        <p:spPr>
          <a:xfrm flipH="1" flipV="1">
            <a:off x="4736993" y="4276084"/>
            <a:ext cx="1534199" cy="3602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線單箭頭接點 323"/>
          <p:cNvCxnSpPr>
            <a:stCxn id="111" idx="0"/>
            <a:endCxn id="114" idx="4"/>
          </p:cNvCxnSpPr>
          <p:nvPr/>
        </p:nvCxnSpPr>
        <p:spPr>
          <a:xfrm flipV="1">
            <a:off x="6577466" y="2959371"/>
            <a:ext cx="24586" cy="9375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弧形接點 326"/>
          <p:cNvCxnSpPr>
            <a:stCxn id="116" idx="6"/>
            <a:endCxn id="116" idx="0"/>
          </p:cNvCxnSpPr>
          <p:nvPr/>
        </p:nvCxnSpPr>
        <p:spPr>
          <a:xfrm flipH="1" flipV="1">
            <a:off x="9674576" y="939156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線單箭頭接點 329"/>
          <p:cNvCxnSpPr>
            <a:stCxn id="116" idx="1"/>
            <a:endCxn id="107" idx="6"/>
          </p:cNvCxnSpPr>
          <p:nvPr/>
        </p:nvCxnSpPr>
        <p:spPr>
          <a:xfrm flipH="1" flipV="1">
            <a:off x="5989497" y="1034212"/>
            <a:ext cx="3378805" cy="318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線單箭頭接點 345"/>
          <p:cNvCxnSpPr>
            <a:stCxn id="116" idx="5"/>
            <a:endCxn id="117" idx="0"/>
          </p:cNvCxnSpPr>
          <p:nvPr/>
        </p:nvCxnSpPr>
        <p:spPr>
          <a:xfrm>
            <a:off x="9980850" y="1678567"/>
            <a:ext cx="963298" cy="191174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線單箭頭接點 348"/>
          <p:cNvCxnSpPr>
            <a:stCxn id="117" idx="1"/>
            <a:endCxn id="116" idx="4"/>
          </p:cNvCxnSpPr>
          <p:nvPr/>
        </p:nvCxnSpPr>
        <p:spPr>
          <a:xfrm flipH="1" flipV="1">
            <a:off x="9674576" y="1805430"/>
            <a:ext cx="963298" cy="19117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肘形接點 373"/>
          <p:cNvCxnSpPr>
            <a:stCxn id="117" idx="7"/>
            <a:endCxn id="107" idx="0"/>
          </p:cNvCxnSpPr>
          <p:nvPr/>
        </p:nvCxnSpPr>
        <p:spPr>
          <a:xfrm rot="16200000" flipV="1">
            <a:off x="6845341" y="-687905"/>
            <a:ext cx="3116101" cy="5694062"/>
          </a:xfrm>
          <a:prstGeom prst="bentConnector3">
            <a:avLst>
              <a:gd name="adj1" fmla="val 10733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直線單箭頭接點 377"/>
          <p:cNvCxnSpPr>
            <a:stCxn id="114" idx="3"/>
            <a:endCxn id="112" idx="7"/>
          </p:cNvCxnSpPr>
          <p:nvPr/>
        </p:nvCxnSpPr>
        <p:spPr>
          <a:xfrm flipH="1">
            <a:off x="5862634" y="2832508"/>
            <a:ext cx="433144" cy="2983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弧形接點 380"/>
          <p:cNvCxnSpPr>
            <a:stCxn id="114" idx="2"/>
            <a:endCxn id="114" idx="0"/>
          </p:cNvCxnSpPr>
          <p:nvPr/>
        </p:nvCxnSpPr>
        <p:spPr>
          <a:xfrm rot="10800000" flipH="1">
            <a:off x="6168914" y="209309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直線單箭頭接點 383"/>
          <p:cNvCxnSpPr>
            <a:stCxn id="107" idx="5"/>
            <a:endCxn id="118" idx="2"/>
          </p:cNvCxnSpPr>
          <p:nvPr/>
        </p:nvCxnSpPr>
        <p:spPr>
          <a:xfrm>
            <a:off x="5862634" y="1340486"/>
            <a:ext cx="1369823" cy="6815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弧形接點 397"/>
          <p:cNvCxnSpPr>
            <a:stCxn id="118" idx="0"/>
            <a:endCxn id="118" idx="6"/>
          </p:cNvCxnSpPr>
          <p:nvPr/>
        </p:nvCxnSpPr>
        <p:spPr>
          <a:xfrm rot="16200000" flipH="1">
            <a:off x="7665593" y="1588862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直線單箭頭接點 440"/>
          <p:cNvCxnSpPr>
            <a:stCxn id="119" idx="2"/>
            <a:endCxn id="111" idx="7"/>
          </p:cNvCxnSpPr>
          <p:nvPr/>
        </p:nvCxnSpPr>
        <p:spPr>
          <a:xfrm flipH="1">
            <a:off x="6883740" y="3857192"/>
            <a:ext cx="359778" cy="16659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直線單箭頭接點 511"/>
          <p:cNvCxnSpPr>
            <a:stCxn id="118" idx="4"/>
            <a:endCxn id="119" idx="0"/>
          </p:cNvCxnSpPr>
          <p:nvPr/>
        </p:nvCxnSpPr>
        <p:spPr>
          <a:xfrm>
            <a:off x="7665594" y="2455136"/>
            <a:ext cx="11061" cy="9689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肘形接點 748"/>
          <p:cNvCxnSpPr/>
          <p:nvPr/>
        </p:nvCxnSpPr>
        <p:spPr>
          <a:xfrm rot="16200000" flipH="1">
            <a:off x="-2359733" y="-1844343"/>
            <a:ext cx="949795" cy="85313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肘形接點 749"/>
          <p:cNvCxnSpPr>
            <a:stCxn id="108" idx="0"/>
            <a:endCxn id="103" idx="2"/>
          </p:cNvCxnSpPr>
          <p:nvPr/>
        </p:nvCxnSpPr>
        <p:spPr>
          <a:xfrm rot="5400000" flipH="1" flipV="1">
            <a:off x="-7820" y="3656714"/>
            <a:ext cx="3542421" cy="539897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直線單箭頭接點 761"/>
          <p:cNvCxnSpPr>
            <a:stCxn id="110" idx="3"/>
            <a:endCxn id="108" idx="6"/>
          </p:cNvCxnSpPr>
          <p:nvPr/>
        </p:nvCxnSpPr>
        <p:spPr>
          <a:xfrm flipH="1">
            <a:off x="1926579" y="5988332"/>
            <a:ext cx="5439327" cy="1426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6" name="文字方塊 805"/>
          <p:cNvSpPr txBox="1"/>
          <p:nvPr/>
        </p:nvSpPr>
        <p:spPr>
          <a:xfrm>
            <a:off x="-4686179" y="2264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1111</a:t>
            </a:r>
            <a:endParaRPr lang="en-US" altLang="zh-TW" dirty="0" smtClean="0"/>
          </a:p>
        </p:txBody>
      </p:sp>
      <p:sp>
        <p:nvSpPr>
          <p:cNvPr id="807" name="文字方塊 806"/>
          <p:cNvSpPr txBox="1"/>
          <p:nvPr/>
        </p:nvSpPr>
        <p:spPr>
          <a:xfrm>
            <a:off x="1579164" y="20819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40.79</a:t>
            </a:r>
            <a:endParaRPr lang="en-US" altLang="zh-TW" dirty="0" smtClean="0"/>
          </a:p>
        </p:txBody>
      </p:sp>
      <p:sp>
        <p:nvSpPr>
          <p:cNvPr id="808" name="文字方塊 807"/>
          <p:cNvSpPr txBox="1"/>
          <p:nvPr/>
        </p:nvSpPr>
        <p:spPr>
          <a:xfrm>
            <a:off x="1719252" y="124623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2.98</a:t>
            </a:r>
            <a:endParaRPr lang="en-US" altLang="zh-TW" dirty="0" smtClean="0"/>
          </a:p>
        </p:txBody>
      </p:sp>
      <p:sp>
        <p:nvSpPr>
          <p:cNvPr id="809" name="文字方塊 808"/>
          <p:cNvSpPr txBox="1"/>
          <p:nvPr/>
        </p:nvSpPr>
        <p:spPr>
          <a:xfrm>
            <a:off x="-1733344" y="269626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1111</a:t>
            </a:r>
            <a:endParaRPr lang="en-US" altLang="zh-TW" dirty="0" smtClean="0"/>
          </a:p>
        </p:txBody>
      </p:sp>
      <p:sp>
        <p:nvSpPr>
          <p:cNvPr id="832" name="文字方塊 831"/>
          <p:cNvSpPr txBox="1"/>
          <p:nvPr/>
        </p:nvSpPr>
        <p:spPr>
          <a:xfrm>
            <a:off x="1696008" y="262256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2.69</a:t>
            </a:r>
            <a:endParaRPr lang="en-US" altLang="zh-TW" dirty="0" smtClean="0"/>
          </a:p>
        </p:txBody>
      </p:sp>
      <p:sp>
        <p:nvSpPr>
          <p:cNvPr id="833" name="文字方塊 832"/>
          <p:cNvSpPr txBox="1"/>
          <p:nvPr/>
        </p:nvSpPr>
        <p:spPr>
          <a:xfrm>
            <a:off x="2997227" y="201843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11.3</a:t>
            </a:r>
            <a:endParaRPr lang="en-US" altLang="zh-TW" dirty="0" smtClean="0"/>
          </a:p>
        </p:txBody>
      </p:sp>
      <p:sp>
        <p:nvSpPr>
          <p:cNvPr id="834" name="文字方塊 833"/>
          <p:cNvSpPr txBox="1"/>
          <p:nvPr/>
        </p:nvSpPr>
        <p:spPr>
          <a:xfrm>
            <a:off x="4186842" y="93430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6.59</a:t>
            </a:r>
            <a:endParaRPr lang="en-US" altLang="zh-TW" dirty="0" smtClean="0"/>
          </a:p>
        </p:txBody>
      </p:sp>
      <p:sp>
        <p:nvSpPr>
          <p:cNvPr id="835" name="文字方塊 834"/>
          <p:cNvSpPr txBox="1"/>
          <p:nvPr/>
        </p:nvSpPr>
        <p:spPr>
          <a:xfrm>
            <a:off x="1723342" y="414694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4.86</a:t>
            </a:r>
            <a:endParaRPr lang="en-US" altLang="zh-TW" dirty="0" smtClean="0"/>
          </a:p>
        </p:txBody>
      </p:sp>
      <p:sp>
        <p:nvSpPr>
          <p:cNvPr id="836" name="文字方塊 835"/>
          <p:cNvSpPr txBox="1"/>
          <p:nvPr/>
        </p:nvSpPr>
        <p:spPr>
          <a:xfrm>
            <a:off x="2241051" y="260965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30.08</a:t>
            </a:r>
            <a:endParaRPr lang="en-US" altLang="zh-TW" dirty="0" smtClean="0"/>
          </a:p>
        </p:txBody>
      </p:sp>
      <p:sp>
        <p:nvSpPr>
          <p:cNvPr id="837" name="文字方塊 836"/>
          <p:cNvSpPr txBox="1"/>
          <p:nvPr/>
        </p:nvSpPr>
        <p:spPr>
          <a:xfrm>
            <a:off x="983693" y="206329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6.62</a:t>
            </a:r>
            <a:endParaRPr lang="en-US" altLang="zh-TW" dirty="0" smtClean="0"/>
          </a:p>
        </p:txBody>
      </p:sp>
      <p:sp>
        <p:nvSpPr>
          <p:cNvPr id="838" name="文字方塊 837"/>
          <p:cNvSpPr txBox="1"/>
          <p:nvPr/>
        </p:nvSpPr>
        <p:spPr>
          <a:xfrm>
            <a:off x="3007674" y="372458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3.12</a:t>
            </a:r>
            <a:endParaRPr lang="en-US" altLang="zh-TW" dirty="0" smtClean="0"/>
          </a:p>
        </p:txBody>
      </p:sp>
      <p:sp>
        <p:nvSpPr>
          <p:cNvPr id="839" name="文字方塊 838"/>
          <p:cNvSpPr txBox="1"/>
          <p:nvPr/>
        </p:nvSpPr>
        <p:spPr>
          <a:xfrm>
            <a:off x="5524127" y="399164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9.14</a:t>
            </a:r>
            <a:endParaRPr lang="en-US" altLang="zh-TW" dirty="0" smtClean="0"/>
          </a:p>
        </p:txBody>
      </p:sp>
      <p:sp>
        <p:nvSpPr>
          <p:cNvPr id="840" name="文字方塊 839"/>
          <p:cNvSpPr txBox="1"/>
          <p:nvPr/>
        </p:nvSpPr>
        <p:spPr>
          <a:xfrm>
            <a:off x="5016204" y="149765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3.13</a:t>
            </a:r>
            <a:endParaRPr lang="en-US" altLang="zh-TW" dirty="0" smtClean="0"/>
          </a:p>
        </p:txBody>
      </p:sp>
      <p:sp>
        <p:nvSpPr>
          <p:cNvPr id="842" name="矩形 841"/>
          <p:cNvSpPr/>
          <p:nvPr/>
        </p:nvSpPr>
        <p:spPr>
          <a:xfrm>
            <a:off x="5889131" y="3577856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7.83</a:t>
            </a:r>
            <a:endParaRPr lang="en-US" altLang="zh-TW" dirty="0"/>
          </a:p>
        </p:txBody>
      </p:sp>
      <p:sp>
        <p:nvSpPr>
          <p:cNvPr id="843" name="矩形 842"/>
          <p:cNvSpPr/>
          <p:nvPr/>
        </p:nvSpPr>
        <p:spPr>
          <a:xfrm>
            <a:off x="2962827" y="271096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2.69</a:t>
            </a:r>
            <a:endParaRPr lang="en-US" altLang="zh-TW" dirty="0"/>
          </a:p>
        </p:txBody>
      </p:sp>
      <p:sp>
        <p:nvSpPr>
          <p:cNvPr id="844" name="矩形 843"/>
          <p:cNvSpPr/>
          <p:nvPr/>
        </p:nvSpPr>
        <p:spPr>
          <a:xfrm>
            <a:off x="3924461" y="3151494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9.7</a:t>
            </a:r>
            <a:endParaRPr lang="en-US" altLang="zh-TW" dirty="0"/>
          </a:p>
        </p:txBody>
      </p:sp>
      <p:sp>
        <p:nvSpPr>
          <p:cNvPr id="847" name="矩形 846"/>
          <p:cNvSpPr/>
          <p:nvPr/>
        </p:nvSpPr>
        <p:spPr>
          <a:xfrm>
            <a:off x="4239508" y="163498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3.46</a:t>
            </a:r>
            <a:endParaRPr lang="en-US" altLang="zh-TW" dirty="0"/>
          </a:p>
        </p:txBody>
      </p:sp>
      <p:sp>
        <p:nvSpPr>
          <p:cNvPr id="848" name="矩形 847"/>
          <p:cNvSpPr/>
          <p:nvPr/>
        </p:nvSpPr>
        <p:spPr>
          <a:xfrm>
            <a:off x="2044452" y="5834443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2.28</a:t>
            </a:r>
            <a:endParaRPr lang="en-US" altLang="zh-TW" dirty="0"/>
          </a:p>
        </p:txBody>
      </p:sp>
      <p:sp>
        <p:nvSpPr>
          <p:cNvPr id="850" name="矩形 849"/>
          <p:cNvSpPr/>
          <p:nvPr/>
        </p:nvSpPr>
        <p:spPr>
          <a:xfrm>
            <a:off x="8232180" y="605967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2.5</a:t>
            </a:r>
            <a:endParaRPr lang="en-US" altLang="zh-TW" dirty="0"/>
          </a:p>
        </p:txBody>
      </p:sp>
      <p:sp>
        <p:nvSpPr>
          <p:cNvPr id="851" name="矩形 850"/>
          <p:cNvSpPr/>
          <p:nvPr/>
        </p:nvSpPr>
        <p:spPr>
          <a:xfrm>
            <a:off x="4545915" y="5003024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16.27</a:t>
            </a:r>
            <a:endParaRPr lang="en-US" altLang="zh-TW" dirty="0"/>
          </a:p>
        </p:txBody>
      </p:sp>
      <p:sp>
        <p:nvSpPr>
          <p:cNvPr id="854" name="矩形 853"/>
          <p:cNvSpPr/>
          <p:nvPr/>
        </p:nvSpPr>
        <p:spPr>
          <a:xfrm>
            <a:off x="6789821" y="479597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5.03</a:t>
            </a:r>
            <a:endParaRPr lang="en-US" altLang="zh-TW" dirty="0"/>
          </a:p>
        </p:txBody>
      </p:sp>
      <p:sp>
        <p:nvSpPr>
          <p:cNvPr id="857" name="矩形 856"/>
          <p:cNvSpPr/>
          <p:nvPr/>
        </p:nvSpPr>
        <p:spPr>
          <a:xfrm>
            <a:off x="6561078" y="5401306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6.08</a:t>
            </a:r>
            <a:endParaRPr lang="en-US" altLang="zh-TW" dirty="0"/>
          </a:p>
        </p:txBody>
      </p:sp>
      <p:sp>
        <p:nvSpPr>
          <p:cNvPr id="858" name="矩形 857"/>
          <p:cNvSpPr/>
          <p:nvPr/>
        </p:nvSpPr>
        <p:spPr>
          <a:xfrm>
            <a:off x="2665990" y="5455098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12.14</a:t>
            </a:r>
            <a:endParaRPr lang="en-US" altLang="zh-TW" dirty="0"/>
          </a:p>
        </p:txBody>
      </p:sp>
      <p:sp>
        <p:nvSpPr>
          <p:cNvPr id="859" name="矩形 858"/>
          <p:cNvSpPr/>
          <p:nvPr/>
        </p:nvSpPr>
        <p:spPr>
          <a:xfrm>
            <a:off x="4807282" y="4437884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2.3</a:t>
            </a:r>
            <a:endParaRPr lang="en-US" altLang="zh-TW" dirty="0"/>
          </a:p>
        </p:txBody>
      </p:sp>
      <p:sp>
        <p:nvSpPr>
          <p:cNvPr id="860" name="矩形 859"/>
          <p:cNvSpPr/>
          <p:nvPr/>
        </p:nvSpPr>
        <p:spPr>
          <a:xfrm>
            <a:off x="3462457" y="4546673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9.91</a:t>
            </a:r>
            <a:endParaRPr lang="en-US" altLang="zh-TW" dirty="0"/>
          </a:p>
        </p:txBody>
      </p:sp>
      <p:sp>
        <p:nvSpPr>
          <p:cNvPr id="861" name="矩形 860"/>
          <p:cNvSpPr/>
          <p:nvPr/>
        </p:nvSpPr>
        <p:spPr>
          <a:xfrm>
            <a:off x="5075688" y="4160772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2.89</a:t>
            </a:r>
            <a:endParaRPr lang="en-US" altLang="zh-TW" dirty="0"/>
          </a:p>
        </p:txBody>
      </p:sp>
      <p:sp>
        <p:nvSpPr>
          <p:cNvPr id="862" name="矩形 861"/>
          <p:cNvSpPr/>
          <p:nvPr/>
        </p:nvSpPr>
        <p:spPr>
          <a:xfrm>
            <a:off x="6561078" y="3169249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17.81</a:t>
            </a:r>
            <a:endParaRPr lang="en-US" altLang="zh-TW" dirty="0"/>
          </a:p>
        </p:txBody>
      </p:sp>
      <p:sp>
        <p:nvSpPr>
          <p:cNvPr id="863" name="矩形 862"/>
          <p:cNvSpPr/>
          <p:nvPr/>
        </p:nvSpPr>
        <p:spPr>
          <a:xfrm>
            <a:off x="8357724" y="3015360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2.49</a:t>
            </a:r>
            <a:endParaRPr lang="en-US" altLang="zh-TW" sz="1400" dirty="0"/>
          </a:p>
        </p:txBody>
      </p:sp>
      <p:sp>
        <p:nvSpPr>
          <p:cNvPr id="864" name="矩形 863"/>
          <p:cNvSpPr/>
          <p:nvPr/>
        </p:nvSpPr>
        <p:spPr>
          <a:xfrm>
            <a:off x="10042839" y="515969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11.19</a:t>
            </a:r>
            <a:endParaRPr lang="en-US" altLang="zh-TW" dirty="0"/>
          </a:p>
        </p:txBody>
      </p:sp>
      <p:sp>
        <p:nvSpPr>
          <p:cNvPr id="865" name="矩形 864"/>
          <p:cNvSpPr/>
          <p:nvPr/>
        </p:nvSpPr>
        <p:spPr>
          <a:xfrm>
            <a:off x="10319724" y="2168176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17.41</a:t>
            </a:r>
            <a:endParaRPr lang="en-US" altLang="zh-TW" dirty="0"/>
          </a:p>
        </p:txBody>
      </p:sp>
      <p:sp>
        <p:nvSpPr>
          <p:cNvPr id="866" name="矩形 865"/>
          <p:cNvSpPr/>
          <p:nvPr/>
        </p:nvSpPr>
        <p:spPr>
          <a:xfrm>
            <a:off x="7356073" y="74946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3.55</a:t>
            </a:r>
            <a:endParaRPr lang="en-US" altLang="zh-TW" dirty="0"/>
          </a:p>
        </p:txBody>
      </p:sp>
      <p:sp>
        <p:nvSpPr>
          <p:cNvPr id="867" name="矩形 866"/>
          <p:cNvSpPr/>
          <p:nvPr/>
        </p:nvSpPr>
        <p:spPr>
          <a:xfrm>
            <a:off x="9081410" y="451916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3.23</a:t>
            </a:r>
            <a:endParaRPr lang="en-US" altLang="zh-TW" dirty="0"/>
          </a:p>
        </p:txBody>
      </p:sp>
      <p:sp>
        <p:nvSpPr>
          <p:cNvPr id="868" name="矩形 867"/>
          <p:cNvSpPr/>
          <p:nvPr/>
        </p:nvSpPr>
        <p:spPr>
          <a:xfrm>
            <a:off x="9610635" y="260621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4.98</a:t>
            </a:r>
            <a:endParaRPr lang="en-US" altLang="zh-TW" dirty="0"/>
          </a:p>
        </p:txBody>
      </p:sp>
      <p:sp>
        <p:nvSpPr>
          <p:cNvPr id="869" name="矩形 868"/>
          <p:cNvSpPr/>
          <p:nvPr/>
        </p:nvSpPr>
        <p:spPr>
          <a:xfrm>
            <a:off x="5471105" y="81754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4.07</a:t>
            </a:r>
            <a:endParaRPr lang="en-US" altLang="zh-TW" dirty="0"/>
          </a:p>
        </p:txBody>
      </p:sp>
      <p:sp>
        <p:nvSpPr>
          <p:cNvPr id="870" name="矩形 869"/>
          <p:cNvSpPr/>
          <p:nvPr/>
        </p:nvSpPr>
        <p:spPr>
          <a:xfrm>
            <a:off x="5692862" y="272917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9.27</a:t>
            </a:r>
            <a:endParaRPr lang="en-US" altLang="zh-TW" dirty="0"/>
          </a:p>
        </p:txBody>
      </p:sp>
      <p:sp>
        <p:nvSpPr>
          <p:cNvPr id="871" name="矩形 870"/>
          <p:cNvSpPr/>
          <p:nvPr/>
        </p:nvSpPr>
        <p:spPr>
          <a:xfrm>
            <a:off x="5628670" y="171982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32.17</a:t>
            </a:r>
            <a:endParaRPr lang="en-US" altLang="zh-TW" dirty="0"/>
          </a:p>
        </p:txBody>
      </p:sp>
      <p:sp>
        <p:nvSpPr>
          <p:cNvPr id="872" name="矩形 871"/>
          <p:cNvSpPr/>
          <p:nvPr/>
        </p:nvSpPr>
        <p:spPr>
          <a:xfrm>
            <a:off x="6244484" y="1337913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21.32</a:t>
            </a:r>
            <a:endParaRPr lang="en-US" altLang="zh-TW" dirty="0"/>
          </a:p>
        </p:txBody>
      </p:sp>
      <p:sp>
        <p:nvSpPr>
          <p:cNvPr id="873" name="矩形 872"/>
          <p:cNvSpPr/>
          <p:nvPr/>
        </p:nvSpPr>
        <p:spPr>
          <a:xfrm>
            <a:off x="8187443" y="128780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31.32</a:t>
            </a:r>
            <a:endParaRPr lang="en-US" altLang="zh-TW" dirty="0"/>
          </a:p>
        </p:txBody>
      </p:sp>
      <p:sp>
        <p:nvSpPr>
          <p:cNvPr id="874" name="矩形 873"/>
          <p:cNvSpPr/>
          <p:nvPr/>
        </p:nvSpPr>
        <p:spPr>
          <a:xfrm>
            <a:off x="7199693" y="2719529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20.2</a:t>
            </a:r>
            <a:endParaRPr lang="en-US" altLang="zh-TW" dirty="0"/>
          </a:p>
        </p:txBody>
      </p:sp>
      <p:sp>
        <p:nvSpPr>
          <p:cNvPr id="875" name="矩形 874"/>
          <p:cNvSpPr/>
          <p:nvPr/>
        </p:nvSpPr>
        <p:spPr>
          <a:xfrm>
            <a:off x="7204047" y="4463490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6.59</a:t>
            </a:r>
            <a:endParaRPr lang="en-US" altLang="zh-TW" dirty="0"/>
          </a:p>
        </p:txBody>
      </p:sp>
      <p:sp>
        <p:nvSpPr>
          <p:cNvPr id="876" name="矩形 875"/>
          <p:cNvSpPr/>
          <p:nvPr/>
        </p:nvSpPr>
        <p:spPr>
          <a:xfrm>
            <a:off x="6752573" y="362594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5.47</a:t>
            </a:r>
            <a:endParaRPr lang="en-US" altLang="zh-TW" dirty="0"/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A27940A6-9B07-4CE8-B1CA-A8523DA7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68251"/>
              </p:ext>
            </p:extLst>
          </p:nvPr>
        </p:nvGraphicFramePr>
        <p:xfrm>
          <a:off x="-2918881" y="3345092"/>
          <a:ext cx="2532865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016">
                  <a:extLst>
                    <a:ext uri="{9D8B030D-6E8A-4147-A177-3AD203B41FA5}">
                      <a16:colId xmlns:a16="http://schemas.microsoft.com/office/drawing/2014/main" val="3795385908"/>
                    </a:ext>
                  </a:extLst>
                </a:gridCol>
                <a:gridCol w="1712849">
                  <a:extLst>
                    <a:ext uri="{9D8B030D-6E8A-4147-A177-3AD203B41FA5}">
                      <a16:colId xmlns:a16="http://schemas.microsoft.com/office/drawing/2014/main" val="842104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行為內容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9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自然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0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Ha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2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An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難過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3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驚訝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977768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Di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厭惡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264171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Su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害怕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592274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5071689" y="1871148"/>
            <a:ext cx="1821730" cy="17389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221192" y="24115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精熟學習內容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52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81294" y="-40070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有反思性引導組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弧形接點 4"/>
          <p:cNvCxnSpPr/>
          <p:nvPr/>
        </p:nvCxnSpPr>
        <p:spPr>
          <a:xfrm flipV="1">
            <a:off x="852202" y="-3538156"/>
            <a:ext cx="661737" cy="601579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-433137" y="-3781817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>
            <a:stCxn id="10" idx="0"/>
            <a:endCxn id="11" idx="4"/>
          </p:cNvCxnSpPr>
          <p:nvPr/>
        </p:nvCxnSpPr>
        <p:spPr>
          <a:xfrm flipH="1" flipV="1">
            <a:off x="3461957" y="3631647"/>
            <a:ext cx="15997" cy="12570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肘形接點 7"/>
          <p:cNvCxnSpPr/>
          <p:nvPr/>
        </p:nvCxnSpPr>
        <p:spPr>
          <a:xfrm rot="16200000" flipH="1">
            <a:off x="-3020584" y="-3365956"/>
            <a:ext cx="949795" cy="85313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044817" y="488867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</a:t>
            </a:r>
          </a:p>
        </p:txBody>
      </p:sp>
      <p:sp>
        <p:nvSpPr>
          <p:cNvPr id="11" name="橢圓 10"/>
          <p:cNvSpPr/>
          <p:nvPr/>
        </p:nvSpPr>
        <p:spPr>
          <a:xfrm>
            <a:off x="3028820" y="276537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SQ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4391662" y="277016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EP</a:t>
            </a:r>
          </a:p>
        </p:txBody>
      </p:sp>
      <p:sp>
        <p:nvSpPr>
          <p:cNvPr id="13" name="橢圓 12"/>
          <p:cNvSpPr/>
          <p:nvPr/>
        </p:nvSpPr>
        <p:spPr>
          <a:xfrm>
            <a:off x="5603152" y="110105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EE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8450898" y="110105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CT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5564210" y="501461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MC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5564210" y="357644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6518053" y="254880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LM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83979" y="371612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583979" y="110105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RC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-4796879" y="-3798806"/>
            <a:ext cx="306274" cy="15393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10" idx="2"/>
            <a:endCxn id="10" idx="4"/>
          </p:cNvCxnSpPr>
          <p:nvPr/>
        </p:nvCxnSpPr>
        <p:spPr>
          <a:xfrm rot="10800000" flipH="1" flipV="1">
            <a:off x="3044816" y="5321807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0" idx="1"/>
            <a:endCxn id="18" idx="5"/>
          </p:cNvCxnSpPr>
          <p:nvPr/>
        </p:nvCxnSpPr>
        <p:spPr>
          <a:xfrm flipH="1" flipV="1">
            <a:off x="1323390" y="4455534"/>
            <a:ext cx="1848290" cy="5600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弧形接點 30"/>
          <p:cNvCxnSpPr>
            <a:stCxn id="11" idx="2"/>
            <a:endCxn id="11" idx="0"/>
          </p:cNvCxnSpPr>
          <p:nvPr/>
        </p:nvCxnSpPr>
        <p:spPr>
          <a:xfrm rot="10800000" flipH="1">
            <a:off x="3028819" y="2765374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1" idx="6"/>
            <a:endCxn id="12" idx="2"/>
          </p:cNvCxnSpPr>
          <p:nvPr/>
        </p:nvCxnSpPr>
        <p:spPr>
          <a:xfrm>
            <a:off x="3895094" y="3198510"/>
            <a:ext cx="496568" cy="47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2" idx="0"/>
            <a:endCxn id="13" idx="3"/>
          </p:cNvCxnSpPr>
          <p:nvPr/>
        </p:nvCxnSpPr>
        <p:spPr>
          <a:xfrm flipV="1">
            <a:off x="4824799" y="1840461"/>
            <a:ext cx="905216" cy="9297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2" idx="5"/>
            <a:endCxn id="16" idx="2"/>
          </p:cNvCxnSpPr>
          <p:nvPr/>
        </p:nvCxnSpPr>
        <p:spPr>
          <a:xfrm>
            <a:off x="5131073" y="3509577"/>
            <a:ext cx="433137" cy="5000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3" idx="5"/>
            <a:endCxn id="14" idx="3"/>
          </p:cNvCxnSpPr>
          <p:nvPr/>
        </p:nvCxnSpPr>
        <p:spPr>
          <a:xfrm>
            <a:off x="6342563" y="1840461"/>
            <a:ext cx="223519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3" idx="4"/>
            <a:endCxn id="16" idx="0"/>
          </p:cNvCxnSpPr>
          <p:nvPr/>
        </p:nvCxnSpPr>
        <p:spPr>
          <a:xfrm flipH="1">
            <a:off x="5997347" y="1967324"/>
            <a:ext cx="38942" cy="1609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4" idx="1"/>
            <a:endCxn id="13" idx="7"/>
          </p:cNvCxnSpPr>
          <p:nvPr/>
        </p:nvCxnSpPr>
        <p:spPr>
          <a:xfrm flipH="1">
            <a:off x="6342563" y="1227913"/>
            <a:ext cx="223519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4" idx="4"/>
            <a:endCxn id="15" idx="6"/>
          </p:cNvCxnSpPr>
          <p:nvPr/>
        </p:nvCxnSpPr>
        <p:spPr>
          <a:xfrm flipH="1">
            <a:off x="6430484" y="1967324"/>
            <a:ext cx="2453551" cy="34804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5" idx="2"/>
            <a:endCxn id="11" idx="5"/>
          </p:cNvCxnSpPr>
          <p:nvPr/>
        </p:nvCxnSpPr>
        <p:spPr>
          <a:xfrm flipH="1" flipV="1">
            <a:off x="3768231" y="3504784"/>
            <a:ext cx="1795979" cy="19429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15" idx="7"/>
            <a:endCxn id="16" idx="5"/>
          </p:cNvCxnSpPr>
          <p:nvPr/>
        </p:nvCxnSpPr>
        <p:spPr>
          <a:xfrm flipV="1">
            <a:off x="6303621" y="4315855"/>
            <a:ext cx="0" cy="8256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16" idx="3"/>
            <a:endCxn id="15" idx="1"/>
          </p:cNvCxnSpPr>
          <p:nvPr/>
        </p:nvCxnSpPr>
        <p:spPr>
          <a:xfrm>
            <a:off x="5691073" y="4315855"/>
            <a:ext cx="0" cy="8256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16" idx="7"/>
            <a:endCxn id="17" idx="3"/>
          </p:cNvCxnSpPr>
          <p:nvPr/>
        </p:nvCxnSpPr>
        <p:spPr>
          <a:xfrm flipV="1">
            <a:off x="6303621" y="3288217"/>
            <a:ext cx="341295" cy="4150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弧形接點 82"/>
          <p:cNvCxnSpPr>
            <a:stCxn id="17" idx="6"/>
            <a:endCxn id="17" idx="0"/>
          </p:cNvCxnSpPr>
          <p:nvPr/>
        </p:nvCxnSpPr>
        <p:spPr>
          <a:xfrm flipH="1" flipV="1">
            <a:off x="6951190" y="2548806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18" idx="6"/>
            <a:endCxn id="11" idx="3"/>
          </p:cNvCxnSpPr>
          <p:nvPr/>
        </p:nvCxnSpPr>
        <p:spPr>
          <a:xfrm flipV="1">
            <a:off x="1450253" y="3504784"/>
            <a:ext cx="1705430" cy="6444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弧形接點 95"/>
          <p:cNvCxnSpPr>
            <a:stCxn id="18" idx="2"/>
            <a:endCxn id="18" idx="4"/>
          </p:cNvCxnSpPr>
          <p:nvPr/>
        </p:nvCxnSpPr>
        <p:spPr>
          <a:xfrm rot="10800000" flipH="1" flipV="1">
            <a:off x="583978" y="4149259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18" idx="1"/>
            <a:endCxn id="19" idx="3"/>
          </p:cNvCxnSpPr>
          <p:nvPr/>
        </p:nvCxnSpPr>
        <p:spPr>
          <a:xfrm flipV="1">
            <a:off x="710842" y="1840461"/>
            <a:ext cx="0" cy="200252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19" idx="5"/>
            <a:endCxn id="18" idx="7"/>
          </p:cNvCxnSpPr>
          <p:nvPr/>
        </p:nvCxnSpPr>
        <p:spPr>
          <a:xfrm>
            <a:off x="1323390" y="1840461"/>
            <a:ext cx="0" cy="200252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9" idx="6"/>
            <a:endCxn id="13" idx="2"/>
          </p:cNvCxnSpPr>
          <p:nvPr/>
        </p:nvCxnSpPr>
        <p:spPr>
          <a:xfrm>
            <a:off x="1450253" y="1534187"/>
            <a:ext cx="41528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681294" y="-24133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1111</a:t>
            </a:r>
            <a:endParaRPr lang="en-US" altLang="zh-TW" dirty="0" smtClean="0"/>
          </a:p>
        </p:txBody>
      </p:sp>
      <p:sp>
        <p:nvSpPr>
          <p:cNvPr id="40" name="文字方塊 39"/>
          <p:cNvSpPr txBox="1"/>
          <p:nvPr/>
        </p:nvSpPr>
        <p:spPr>
          <a:xfrm>
            <a:off x="2387172" y="588475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9.37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2890920" y="413350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2.24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1844448" y="433060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2.35</a:t>
            </a:r>
            <a:endParaRPr lang="en-US" altLang="zh-TW" dirty="0"/>
          </a:p>
        </p:txBody>
      </p:sp>
      <p:sp>
        <p:nvSpPr>
          <p:cNvPr id="22" name="矩形 21"/>
          <p:cNvSpPr/>
          <p:nvPr/>
        </p:nvSpPr>
        <p:spPr>
          <a:xfrm>
            <a:off x="2529801" y="218338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14.28</a:t>
            </a:r>
            <a:endParaRPr lang="en-US" altLang="zh-TW" dirty="0"/>
          </a:p>
        </p:txBody>
      </p:sp>
      <p:sp>
        <p:nvSpPr>
          <p:cNvPr id="26" name="矩形 25"/>
          <p:cNvSpPr/>
          <p:nvPr/>
        </p:nvSpPr>
        <p:spPr>
          <a:xfrm>
            <a:off x="3845860" y="287796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14.71</a:t>
            </a:r>
            <a:endParaRPr lang="en-US" altLang="zh-TW" dirty="0"/>
          </a:p>
        </p:txBody>
      </p:sp>
      <p:sp>
        <p:nvSpPr>
          <p:cNvPr id="28" name="矩形 27"/>
          <p:cNvSpPr/>
          <p:nvPr/>
        </p:nvSpPr>
        <p:spPr>
          <a:xfrm>
            <a:off x="4808714" y="2039026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5.26</a:t>
            </a:r>
            <a:endParaRPr lang="en-US" altLang="zh-TW" dirty="0"/>
          </a:p>
        </p:txBody>
      </p:sp>
      <p:sp>
        <p:nvSpPr>
          <p:cNvPr id="29" name="矩形 28"/>
          <p:cNvSpPr/>
          <p:nvPr/>
        </p:nvSpPr>
        <p:spPr>
          <a:xfrm>
            <a:off x="4879882" y="3673133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4.27</a:t>
            </a:r>
            <a:endParaRPr lang="en-US" altLang="zh-TW" dirty="0"/>
          </a:p>
        </p:txBody>
      </p:sp>
      <p:sp>
        <p:nvSpPr>
          <p:cNvPr id="30" name="矩形 29"/>
          <p:cNvSpPr/>
          <p:nvPr/>
        </p:nvSpPr>
        <p:spPr>
          <a:xfrm>
            <a:off x="7029101" y="153418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16.38</a:t>
            </a:r>
            <a:endParaRPr lang="en-US" altLang="zh-TW" dirty="0"/>
          </a:p>
        </p:txBody>
      </p:sp>
      <p:sp>
        <p:nvSpPr>
          <p:cNvPr id="32" name="矩形 31"/>
          <p:cNvSpPr/>
          <p:nvPr/>
        </p:nvSpPr>
        <p:spPr>
          <a:xfrm>
            <a:off x="5532625" y="2711639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3.59</a:t>
            </a:r>
            <a:endParaRPr lang="en-US" altLang="zh-TW" dirty="0"/>
          </a:p>
        </p:txBody>
      </p:sp>
      <p:sp>
        <p:nvSpPr>
          <p:cNvPr id="33" name="矩形 32"/>
          <p:cNvSpPr/>
          <p:nvPr/>
        </p:nvSpPr>
        <p:spPr>
          <a:xfrm>
            <a:off x="7120472" y="920136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5.96</a:t>
            </a:r>
            <a:endParaRPr lang="en-US" altLang="zh-TW" dirty="0"/>
          </a:p>
        </p:txBody>
      </p:sp>
      <p:sp>
        <p:nvSpPr>
          <p:cNvPr id="36" name="矩形 35"/>
          <p:cNvSpPr/>
          <p:nvPr/>
        </p:nvSpPr>
        <p:spPr>
          <a:xfrm>
            <a:off x="7723838" y="354941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8.63</a:t>
            </a:r>
            <a:endParaRPr lang="en-US" altLang="zh-TW" dirty="0"/>
          </a:p>
        </p:txBody>
      </p:sp>
      <p:sp>
        <p:nvSpPr>
          <p:cNvPr id="37" name="矩形 36"/>
          <p:cNvSpPr/>
          <p:nvPr/>
        </p:nvSpPr>
        <p:spPr>
          <a:xfrm>
            <a:off x="4104068" y="4234319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2.78</a:t>
            </a:r>
            <a:endParaRPr lang="en-US" altLang="zh-TW" dirty="0"/>
          </a:p>
        </p:txBody>
      </p:sp>
      <p:sp>
        <p:nvSpPr>
          <p:cNvPr id="42" name="矩形 41"/>
          <p:cNvSpPr/>
          <p:nvPr/>
        </p:nvSpPr>
        <p:spPr>
          <a:xfrm>
            <a:off x="5863389" y="457477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3.81</a:t>
            </a:r>
            <a:endParaRPr lang="en-US" altLang="zh-TW" dirty="0"/>
          </a:p>
        </p:txBody>
      </p:sp>
      <p:sp>
        <p:nvSpPr>
          <p:cNvPr id="43" name="矩形 42"/>
          <p:cNvSpPr/>
          <p:nvPr/>
        </p:nvSpPr>
        <p:spPr>
          <a:xfrm>
            <a:off x="5241852" y="4566432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3.43</a:t>
            </a:r>
            <a:endParaRPr lang="en-US" altLang="zh-TW" dirty="0"/>
          </a:p>
        </p:txBody>
      </p:sp>
      <p:sp>
        <p:nvSpPr>
          <p:cNvPr id="44" name="矩形 43"/>
          <p:cNvSpPr/>
          <p:nvPr/>
        </p:nvSpPr>
        <p:spPr>
          <a:xfrm>
            <a:off x="6391300" y="3467190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20.4</a:t>
            </a:r>
            <a:endParaRPr lang="en-US" altLang="zh-TW" dirty="0"/>
          </a:p>
        </p:txBody>
      </p:sp>
      <p:sp>
        <p:nvSpPr>
          <p:cNvPr id="45" name="矩形 44"/>
          <p:cNvSpPr/>
          <p:nvPr/>
        </p:nvSpPr>
        <p:spPr>
          <a:xfrm>
            <a:off x="7460162" y="223479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16.36</a:t>
            </a:r>
            <a:endParaRPr lang="en-US" altLang="zh-TW" dirty="0"/>
          </a:p>
        </p:txBody>
      </p:sp>
      <p:sp>
        <p:nvSpPr>
          <p:cNvPr id="46" name="矩形 45"/>
          <p:cNvSpPr/>
          <p:nvPr/>
        </p:nvSpPr>
        <p:spPr>
          <a:xfrm>
            <a:off x="1907167" y="354017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2.15</a:t>
            </a:r>
            <a:endParaRPr lang="en-US" altLang="zh-TW" dirty="0"/>
          </a:p>
        </p:txBody>
      </p:sp>
      <p:sp>
        <p:nvSpPr>
          <p:cNvPr id="48" name="矩形 47"/>
          <p:cNvSpPr/>
          <p:nvPr/>
        </p:nvSpPr>
        <p:spPr>
          <a:xfrm>
            <a:off x="105217" y="469607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4.74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223300" y="270673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15.6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3143052" y="1223976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2.35</a:t>
            </a:r>
            <a:endParaRPr lang="en-US" altLang="zh-TW" dirty="0"/>
          </a:p>
        </p:txBody>
      </p:sp>
      <p:sp>
        <p:nvSpPr>
          <p:cNvPr id="53" name="矩形 52"/>
          <p:cNvSpPr/>
          <p:nvPr/>
        </p:nvSpPr>
        <p:spPr>
          <a:xfrm>
            <a:off x="1344953" y="273684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3.94</a:t>
            </a:r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4726" y="-439336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QUEST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7940A6-9B07-4CE8-B1CA-A8523DA7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39527"/>
              </p:ext>
            </p:extLst>
          </p:nvPr>
        </p:nvGraphicFramePr>
        <p:xfrm>
          <a:off x="9404523" y="669033"/>
          <a:ext cx="2532865" cy="404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016">
                  <a:extLst>
                    <a:ext uri="{9D8B030D-6E8A-4147-A177-3AD203B41FA5}">
                      <a16:colId xmlns:a16="http://schemas.microsoft.com/office/drawing/2014/main" val="3795385908"/>
                    </a:ext>
                  </a:extLst>
                </a:gridCol>
                <a:gridCol w="1712849">
                  <a:extLst>
                    <a:ext uri="{9D8B030D-6E8A-4147-A177-3AD203B41FA5}">
                      <a16:colId xmlns:a16="http://schemas.microsoft.com/office/drawing/2014/main" val="842104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行為內容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9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理解學習活動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0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SQ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反思引導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2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EP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評估證明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探索環境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3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CT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接觸目標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977768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MC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完成任務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264171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互動學習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592274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LM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複習內容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89060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9458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RC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取得提示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7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24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弧形接點 13"/>
          <p:cNvCxnSpPr/>
          <p:nvPr/>
        </p:nvCxnSpPr>
        <p:spPr>
          <a:xfrm>
            <a:off x="1864895" y="-2045368"/>
            <a:ext cx="770021" cy="372979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34" idx="7"/>
            <a:endCxn id="35" idx="1"/>
          </p:cNvCxnSpPr>
          <p:nvPr/>
        </p:nvCxnSpPr>
        <p:spPr>
          <a:xfrm flipV="1">
            <a:off x="5979735" y="3792354"/>
            <a:ext cx="2130797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弧形接點 28"/>
          <p:cNvCxnSpPr>
            <a:stCxn id="30" idx="2"/>
            <a:endCxn id="30" idx="0"/>
          </p:cNvCxnSpPr>
          <p:nvPr/>
        </p:nvCxnSpPr>
        <p:spPr>
          <a:xfrm rot="10800000" flipH="1">
            <a:off x="2242082" y="1296744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242083" y="129674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</a:t>
            </a:r>
            <a:endParaRPr lang="zh-TW" altLang="en-US" dirty="0"/>
          </a:p>
        </p:txBody>
      </p:sp>
      <p:cxnSp>
        <p:nvCxnSpPr>
          <p:cNvPr id="31" name="肘形接點 30"/>
          <p:cNvCxnSpPr/>
          <p:nvPr/>
        </p:nvCxnSpPr>
        <p:spPr>
          <a:xfrm rot="16200000" flipH="1">
            <a:off x="4286884" y="-2142520"/>
            <a:ext cx="949795" cy="85313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0" idx="5"/>
            <a:endCxn id="34" idx="1"/>
          </p:cNvCxnSpPr>
          <p:nvPr/>
        </p:nvCxnSpPr>
        <p:spPr>
          <a:xfrm>
            <a:off x="2981494" y="2036154"/>
            <a:ext cx="2385693" cy="17562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9988762" y="-11899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1111</a:t>
            </a:r>
            <a:endParaRPr lang="en-US" altLang="zh-TW" dirty="0" smtClean="0"/>
          </a:p>
        </p:txBody>
      </p:sp>
      <p:sp>
        <p:nvSpPr>
          <p:cNvPr id="34" name="橢圓 33"/>
          <p:cNvSpPr/>
          <p:nvPr/>
        </p:nvSpPr>
        <p:spPr>
          <a:xfrm>
            <a:off x="5240324" y="3665492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EE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7983669" y="366549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CT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5258904" y="577770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MC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2368946" y="577770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378467" y="577770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LM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7983669" y="129674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5240324" y="129674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RC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5237601" y="-318160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9" name="直線單箭頭接點 48"/>
          <p:cNvCxnSpPr>
            <a:stCxn id="34" idx="3"/>
            <a:endCxn id="37" idx="0"/>
          </p:cNvCxnSpPr>
          <p:nvPr/>
        </p:nvCxnSpPr>
        <p:spPr>
          <a:xfrm flipH="1">
            <a:off x="2802083" y="4404903"/>
            <a:ext cx="2565104" cy="13727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35" idx="3"/>
            <a:endCxn id="34" idx="5"/>
          </p:cNvCxnSpPr>
          <p:nvPr/>
        </p:nvCxnSpPr>
        <p:spPr>
          <a:xfrm flipH="1">
            <a:off x="5979735" y="4404902"/>
            <a:ext cx="2130797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5" idx="4"/>
            <a:endCxn id="36" idx="6"/>
          </p:cNvCxnSpPr>
          <p:nvPr/>
        </p:nvCxnSpPr>
        <p:spPr>
          <a:xfrm flipH="1">
            <a:off x="6125178" y="4531765"/>
            <a:ext cx="2291628" cy="16790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35" idx="0"/>
            <a:endCxn id="39" idx="4"/>
          </p:cNvCxnSpPr>
          <p:nvPr/>
        </p:nvCxnSpPr>
        <p:spPr>
          <a:xfrm flipV="1">
            <a:off x="8416806" y="2163017"/>
            <a:ext cx="0" cy="150247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0"/>
            <a:endCxn id="34" idx="4"/>
          </p:cNvCxnSpPr>
          <p:nvPr/>
        </p:nvCxnSpPr>
        <p:spPr>
          <a:xfrm flipH="1" flipV="1">
            <a:off x="5673461" y="4531766"/>
            <a:ext cx="18580" cy="124593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36" idx="1"/>
            <a:endCxn id="37" idx="7"/>
          </p:cNvCxnSpPr>
          <p:nvPr/>
        </p:nvCxnSpPr>
        <p:spPr>
          <a:xfrm flipH="1">
            <a:off x="3108357" y="5904563"/>
            <a:ext cx="22774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37" idx="5"/>
            <a:endCxn id="36" idx="3"/>
          </p:cNvCxnSpPr>
          <p:nvPr/>
        </p:nvCxnSpPr>
        <p:spPr>
          <a:xfrm>
            <a:off x="3108357" y="6517111"/>
            <a:ext cx="22774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37" idx="2"/>
            <a:endCxn id="38" idx="6"/>
          </p:cNvCxnSpPr>
          <p:nvPr/>
        </p:nvCxnSpPr>
        <p:spPr>
          <a:xfrm flipH="1">
            <a:off x="1244741" y="6210837"/>
            <a:ext cx="112420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弧形接點 133"/>
          <p:cNvCxnSpPr>
            <a:stCxn id="38" idx="2"/>
            <a:endCxn id="38" idx="0"/>
          </p:cNvCxnSpPr>
          <p:nvPr/>
        </p:nvCxnSpPr>
        <p:spPr>
          <a:xfrm rot="10800000" flipH="1">
            <a:off x="378466" y="5777701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弧形接點 136"/>
          <p:cNvCxnSpPr>
            <a:stCxn id="39" idx="6"/>
            <a:endCxn id="39" idx="0"/>
          </p:cNvCxnSpPr>
          <p:nvPr/>
        </p:nvCxnSpPr>
        <p:spPr>
          <a:xfrm flipH="1" flipV="1">
            <a:off x="8416806" y="1296743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39" idx="1"/>
            <a:endCxn id="40" idx="7"/>
          </p:cNvCxnSpPr>
          <p:nvPr/>
        </p:nvCxnSpPr>
        <p:spPr>
          <a:xfrm flipH="1">
            <a:off x="5979735" y="1423606"/>
            <a:ext cx="213079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40" idx="5"/>
            <a:endCxn id="39" idx="3"/>
          </p:cNvCxnSpPr>
          <p:nvPr/>
        </p:nvCxnSpPr>
        <p:spPr>
          <a:xfrm>
            <a:off x="5979735" y="2036154"/>
            <a:ext cx="213079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40" idx="4"/>
            <a:endCxn id="34" idx="0"/>
          </p:cNvCxnSpPr>
          <p:nvPr/>
        </p:nvCxnSpPr>
        <p:spPr>
          <a:xfrm>
            <a:off x="5673461" y="2163017"/>
            <a:ext cx="0" cy="15024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3065736" y="2669908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19.67</a:t>
            </a:r>
            <a:endParaRPr lang="en-US" altLang="zh-TW" dirty="0"/>
          </a:p>
        </p:txBody>
      </p:sp>
      <p:sp>
        <p:nvSpPr>
          <p:cNvPr id="158" name="矩形 157"/>
          <p:cNvSpPr/>
          <p:nvPr/>
        </p:nvSpPr>
        <p:spPr>
          <a:xfrm>
            <a:off x="3922508" y="255414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3.94</a:t>
            </a:r>
            <a:endParaRPr lang="en-US" altLang="zh-TW" dirty="0"/>
          </a:p>
        </p:txBody>
      </p:sp>
      <p:sp>
        <p:nvSpPr>
          <p:cNvPr id="159" name="矩形 158"/>
          <p:cNvSpPr/>
          <p:nvPr/>
        </p:nvSpPr>
        <p:spPr>
          <a:xfrm>
            <a:off x="6582425" y="349469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23.37</a:t>
            </a:r>
            <a:endParaRPr lang="en-US" altLang="zh-TW" dirty="0"/>
          </a:p>
        </p:txBody>
      </p:sp>
      <p:sp>
        <p:nvSpPr>
          <p:cNvPr id="160" name="矩形 159"/>
          <p:cNvSpPr/>
          <p:nvPr/>
        </p:nvSpPr>
        <p:spPr>
          <a:xfrm>
            <a:off x="3743398" y="4783524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4.01</a:t>
            </a:r>
            <a:endParaRPr lang="en-US" altLang="zh-TW" dirty="0"/>
          </a:p>
        </p:txBody>
      </p:sp>
      <p:sp>
        <p:nvSpPr>
          <p:cNvPr id="161" name="矩形 160"/>
          <p:cNvSpPr/>
          <p:nvPr/>
        </p:nvSpPr>
        <p:spPr>
          <a:xfrm>
            <a:off x="6628110" y="4160557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5.65</a:t>
            </a:r>
            <a:endParaRPr lang="en-US" altLang="zh-TW" dirty="0"/>
          </a:p>
        </p:txBody>
      </p:sp>
      <p:sp>
        <p:nvSpPr>
          <p:cNvPr id="162" name="矩形 161"/>
          <p:cNvSpPr/>
          <p:nvPr/>
        </p:nvSpPr>
        <p:spPr>
          <a:xfrm>
            <a:off x="6747615" y="5144313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14.87</a:t>
            </a:r>
            <a:endParaRPr lang="en-US" altLang="zh-TW" dirty="0"/>
          </a:p>
        </p:txBody>
      </p:sp>
      <p:sp>
        <p:nvSpPr>
          <p:cNvPr id="163" name="矩形 162"/>
          <p:cNvSpPr/>
          <p:nvPr/>
        </p:nvSpPr>
        <p:spPr>
          <a:xfrm>
            <a:off x="7980821" y="2733339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2.38</a:t>
            </a:r>
            <a:endParaRPr lang="en-US" altLang="zh-TW" dirty="0"/>
          </a:p>
        </p:txBody>
      </p:sp>
      <p:sp>
        <p:nvSpPr>
          <p:cNvPr id="164" name="矩形 163"/>
          <p:cNvSpPr/>
          <p:nvPr/>
        </p:nvSpPr>
        <p:spPr>
          <a:xfrm>
            <a:off x="5184879" y="505441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5.46</a:t>
            </a:r>
            <a:endParaRPr lang="en-US" altLang="zh-TW" dirty="0"/>
          </a:p>
        </p:txBody>
      </p:sp>
      <p:sp>
        <p:nvSpPr>
          <p:cNvPr id="165" name="矩形 164"/>
          <p:cNvSpPr/>
          <p:nvPr/>
        </p:nvSpPr>
        <p:spPr>
          <a:xfrm>
            <a:off x="4028255" y="562381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9.47</a:t>
            </a:r>
            <a:endParaRPr lang="en-US" altLang="zh-TW" dirty="0"/>
          </a:p>
        </p:txBody>
      </p:sp>
      <p:sp>
        <p:nvSpPr>
          <p:cNvPr id="166" name="矩形 165"/>
          <p:cNvSpPr/>
          <p:nvPr/>
        </p:nvSpPr>
        <p:spPr>
          <a:xfrm>
            <a:off x="4032553" y="6236359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4.05</a:t>
            </a:r>
            <a:endParaRPr lang="en-US" altLang="zh-TW" dirty="0"/>
          </a:p>
        </p:txBody>
      </p:sp>
      <p:sp>
        <p:nvSpPr>
          <p:cNvPr id="167" name="矩形 166"/>
          <p:cNvSpPr/>
          <p:nvPr/>
        </p:nvSpPr>
        <p:spPr>
          <a:xfrm>
            <a:off x="1555011" y="5904563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4.54</a:t>
            </a:r>
            <a:endParaRPr lang="en-US" altLang="zh-TW" dirty="0"/>
          </a:p>
        </p:txBody>
      </p:sp>
      <p:sp>
        <p:nvSpPr>
          <p:cNvPr id="168" name="矩形 167"/>
          <p:cNvSpPr/>
          <p:nvPr/>
        </p:nvSpPr>
        <p:spPr>
          <a:xfrm>
            <a:off x="0" y="5269098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22.09</a:t>
            </a:r>
            <a:endParaRPr lang="en-US" altLang="zh-TW" dirty="0"/>
          </a:p>
        </p:txBody>
      </p:sp>
      <p:sp>
        <p:nvSpPr>
          <p:cNvPr id="169" name="矩形 168"/>
          <p:cNvSpPr/>
          <p:nvPr/>
        </p:nvSpPr>
        <p:spPr>
          <a:xfrm>
            <a:off x="8738479" y="81667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4.77</a:t>
            </a:r>
            <a:endParaRPr lang="en-US" altLang="zh-TW" dirty="0"/>
          </a:p>
        </p:txBody>
      </p:sp>
      <p:sp>
        <p:nvSpPr>
          <p:cNvPr id="170" name="矩形 169"/>
          <p:cNvSpPr/>
          <p:nvPr/>
        </p:nvSpPr>
        <p:spPr>
          <a:xfrm>
            <a:off x="6710721" y="1104559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19.86</a:t>
            </a:r>
            <a:endParaRPr lang="en-US" altLang="zh-TW" dirty="0"/>
          </a:p>
        </p:txBody>
      </p:sp>
      <p:sp>
        <p:nvSpPr>
          <p:cNvPr id="171" name="矩形 170"/>
          <p:cNvSpPr/>
          <p:nvPr/>
        </p:nvSpPr>
        <p:spPr>
          <a:xfrm>
            <a:off x="5240324" y="272862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4.14</a:t>
            </a:r>
            <a:endParaRPr lang="en-US" altLang="zh-TW" dirty="0"/>
          </a:p>
        </p:txBody>
      </p:sp>
      <p:sp>
        <p:nvSpPr>
          <p:cNvPr id="172" name="矩形 171"/>
          <p:cNvSpPr/>
          <p:nvPr/>
        </p:nvSpPr>
        <p:spPr>
          <a:xfrm>
            <a:off x="6767681" y="177042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5.45</a:t>
            </a:r>
            <a:endParaRPr lang="en-US" altLang="zh-TW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1018620" y="-4207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無反思性引導組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924910" y="-483476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HTC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A27940A6-9B07-4CE8-B1CA-A8523DA7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59621"/>
              </p:ext>
            </p:extLst>
          </p:nvPr>
        </p:nvGraphicFramePr>
        <p:xfrm>
          <a:off x="9368607" y="683656"/>
          <a:ext cx="2532865" cy="404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016">
                  <a:extLst>
                    <a:ext uri="{9D8B030D-6E8A-4147-A177-3AD203B41FA5}">
                      <a16:colId xmlns:a16="http://schemas.microsoft.com/office/drawing/2014/main" val="3795385908"/>
                    </a:ext>
                  </a:extLst>
                </a:gridCol>
                <a:gridCol w="1712849">
                  <a:extLst>
                    <a:ext uri="{9D8B030D-6E8A-4147-A177-3AD203B41FA5}">
                      <a16:colId xmlns:a16="http://schemas.microsoft.com/office/drawing/2014/main" val="842104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行為內容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9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理解學習活動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0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SQ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反思引導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2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EP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評估證明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探索環境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3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CT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接觸目標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977768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MC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完成任務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264171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互動學習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592274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LM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複習內容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89060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9458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RC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取得提示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7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286</Words>
  <Application>Microsoft Office PowerPoint</Application>
  <PresentationFormat>寬螢幕</PresentationFormat>
  <Paragraphs>239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吳信霆</dc:creator>
  <cp:lastModifiedBy>吳信霆</cp:lastModifiedBy>
  <cp:revision>109</cp:revision>
  <dcterms:created xsi:type="dcterms:W3CDTF">2024-05-20T17:33:26Z</dcterms:created>
  <dcterms:modified xsi:type="dcterms:W3CDTF">2024-05-29T16:47:48Z</dcterms:modified>
</cp:coreProperties>
</file>