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CA8C5-C4A9-481F-80AD-5CCB42FB9C15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F9724-DAB2-4BB6-AA58-85E23DA21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89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9724-DAB2-4BB6-AA58-85E23DA21C3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58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D00A-923F-4670-8AF4-68AFE80D6605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CFDB-B46F-4A3C-A4CD-47B0260944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78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D00A-923F-4670-8AF4-68AFE80D6605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CFDB-B46F-4A3C-A4CD-47B0260944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69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D00A-923F-4670-8AF4-68AFE80D6605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CFDB-B46F-4A3C-A4CD-47B0260944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8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D00A-923F-4670-8AF4-68AFE80D6605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CFDB-B46F-4A3C-A4CD-47B0260944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27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D00A-923F-4670-8AF4-68AFE80D6605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CFDB-B46F-4A3C-A4CD-47B0260944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15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D00A-923F-4670-8AF4-68AFE80D6605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CFDB-B46F-4A3C-A4CD-47B0260944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87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D00A-923F-4670-8AF4-68AFE80D6605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CFDB-B46F-4A3C-A4CD-47B0260944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26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D00A-923F-4670-8AF4-68AFE80D6605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CFDB-B46F-4A3C-A4CD-47B0260944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18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D00A-923F-4670-8AF4-68AFE80D6605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CFDB-B46F-4A3C-A4CD-47B0260944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D00A-923F-4670-8AF4-68AFE80D6605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CFDB-B46F-4A3C-A4CD-47B0260944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11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D00A-923F-4670-8AF4-68AFE80D6605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CFDB-B46F-4A3C-A4CD-47B0260944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05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D00A-923F-4670-8AF4-68AFE80D6605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BCFDB-B46F-4A3C-A4CD-47B0260944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96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32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群組 571"/>
          <p:cNvGrpSpPr/>
          <p:nvPr/>
        </p:nvGrpSpPr>
        <p:grpSpPr>
          <a:xfrm>
            <a:off x="1627237" y="369905"/>
            <a:ext cx="7540669" cy="6442404"/>
            <a:chOff x="-950863" y="-2452484"/>
            <a:chExt cx="13946365" cy="11915139"/>
          </a:xfrm>
        </p:grpSpPr>
        <p:grpSp>
          <p:nvGrpSpPr>
            <p:cNvPr id="19" name="群組 18"/>
            <p:cNvGrpSpPr/>
            <p:nvPr/>
          </p:nvGrpSpPr>
          <p:grpSpPr>
            <a:xfrm>
              <a:off x="578858" y="1150706"/>
              <a:ext cx="2215713" cy="2095928"/>
              <a:chOff x="616449" y="1150706"/>
              <a:chExt cx="2916148" cy="3071436"/>
            </a:xfrm>
          </p:grpSpPr>
          <p:sp>
            <p:nvSpPr>
              <p:cNvPr id="7" name="橢圓 6"/>
              <p:cNvSpPr/>
              <p:nvPr/>
            </p:nvSpPr>
            <p:spPr>
              <a:xfrm>
                <a:off x="616449" y="1150706"/>
                <a:ext cx="1047964" cy="10479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</a:t>
                </a:r>
                <a:endParaRPr lang="zh-TW" altLang="en-US" sz="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2484633" y="1150706"/>
                <a:ext cx="1047964" cy="10479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INBA</a:t>
                </a:r>
                <a:endParaRPr lang="zh-TW" altLang="en-US" sz="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" name="直線單箭頭接點 9"/>
              <p:cNvCxnSpPr>
                <a:stCxn id="7" idx="6"/>
                <a:endCxn id="8" idx="2"/>
              </p:cNvCxnSpPr>
              <p:nvPr/>
            </p:nvCxnSpPr>
            <p:spPr>
              <a:xfrm>
                <a:off x="1664413" y="1674688"/>
                <a:ext cx="8202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字方塊 10"/>
              <p:cNvSpPr txBox="1"/>
              <p:nvPr/>
            </p:nvSpPr>
            <p:spPr>
              <a:xfrm>
                <a:off x="1719296" y="1305356"/>
                <a:ext cx="844227" cy="483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500" dirty="0" smtClean="0"/>
                  <a:t>11.87</a:t>
                </a:r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616449" y="3174178"/>
                <a:ext cx="1047964" cy="10479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TGG</a:t>
                </a:r>
                <a:endParaRPr lang="zh-TW" altLang="en-US" sz="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直線單箭頭接點 12"/>
              <p:cNvCxnSpPr>
                <a:stCxn id="7" idx="4"/>
                <a:endCxn id="12" idx="0"/>
              </p:cNvCxnSpPr>
              <p:nvPr/>
            </p:nvCxnSpPr>
            <p:spPr>
              <a:xfrm>
                <a:off x="1140431" y="2198670"/>
                <a:ext cx="0" cy="9755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字方塊 17"/>
              <p:cNvSpPr txBox="1"/>
              <p:nvPr/>
            </p:nvSpPr>
            <p:spPr>
              <a:xfrm>
                <a:off x="1115487" y="2243257"/>
                <a:ext cx="761944" cy="483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500" dirty="0" smtClean="0"/>
                  <a:t>2.12</a:t>
                </a:r>
              </a:p>
            </p:txBody>
          </p:sp>
        </p:grpSp>
        <p:sp>
          <p:nvSpPr>
            <p:cNvPr id="20" name="橢圓 19"/>
            <p:cNvSpPr/>
            <p:nvPr/>
          </p:nvSpPr>
          <p:spPr>
            <a:xfrm>
              <a:off x="5078600" y="270015"/>
              <a:ext cx="796252" cy="715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MII</a:t>
              </a:r>
              <a:endParaRPr lang="zh-TW" altLang="en-US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橢圓 20"/>
            <p:cNvSpPr/>
            <p:nvPr/>
          </p:nvSpPr>
          <p:spPr>
            <a:xfrm>
              <a:off x="6557327" y="270015"/>
              <a:ext cx="796252" cy="715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</a:t>
              </a:r>
              <a:endParaRPr lang="zh-TW" altLang="en-US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線單箭頭接點 21"/>
            <p:cNvCxnSpPr>
              <a:stCxn id="20" idx="6"/>
              <a:endCxn id="21" idx="2"/>
            </p:cNvCxnSpPr>
            <p:nvPr/>
          </p:nvCxnSpPr>
          <p:spPr>
            <a:xfrm>
              <a:off x="5874852" y="627577"/>
              <a:ext cx="6824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5991999" y="350577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2.43</a:t>
              </a:r>
            </a:p>
          </p:txBody>
        </p:sp>
        <p:sp>
          <p:nvSpPr>
            <p:cNvPr id="27" name="橢圓 26"/>
            <p:cNvSpPr/>
            <p:nvPr/>
          </p:nvSpPr>
          <p:spPr>
            <a:xfrm>
              <a:off x="5078600" y="-843009"/>
              <a:ext cx="796252" cy="715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PS</a:t>
              </a:r>
              <a:endParaRPr lang="zh-TW" altLang="en-US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線單箭頭接點 27"/>
            <p:cNvCxnSpPr>
              <a:stCxn id="20" idx="0"/>
              <a:endCxn id="27" idx="4"/>
            </p:cNvCxnSpPr>
            <p:nvPr/>
          </p:nvCxnSpPr>
          <p:spPr>
            <a:xfrm flipV="1">
              <a:off x="5476726" y="-127885"/>
              <a:ext cx="0" cy="397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5057360" y="-89932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4.89</a:t>
              </a: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043039" y="4175653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9.47</a:t>
              </a:r>
            </a:p>
          </p:txBody>
        </p:sp>
        <p:sp>
          <p:nvSpPr>
            <p:cNvPr id="33" name="橢圓 32"/>
            <p:cNvSpPr/>
            <p:nvPr/>
          </p:nvSpPr>
          <p:spPr>
            <a:xfrm>
              <a:off x="1177070" y="4112031"/>
              <a:ext cx="796252" cy="6345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MIII</a:t>
              </a:r>
              <a:endParaRPr lang="zh-TW" altLang="en-US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橢圓 33"/>
            <p:cNvSpPr/>
            <p:nvPr/>
          </p:nvSpPr>
          <p:spPr>
            <a:xfrm>
              <a:off x="2571534" y="4091373"/>
              <a:ext cx="796252" cy="715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IGA</a:t>
              </a:r>
              <a:endParaRPr lang="zh-TW" altLang="en-US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線單箭頭接點 34"/>
            <p:cNvCxnSpPr>
              <a:stCxn id="33" idx="6"/>
              <a:endCxn id="34" idx="2"/>
            </p:cNvCxnSpPr>
            <p:nvPr/>
          </p:nvCxnSpPr>
          <p:spPr>
            <a:xfrm>
              <a:off x="1973322" y="4429312"/>
              <a:ext cx="598212" cy="19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橢圓 37"/>
            <p:cNvSpPr/>
            <p:nvPr/>
          </p:nvSpPr>
          <p:spPr>
            <a:xfrm>
              <a:off x="1177070" y="5190736"/>
              <a:ext cx="796252" cy="715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TRG</a:t>
              </a:r>
              <a:endParaRPr lang="zh-TW" altLang="en-US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直線單箭頭接點 38"/>
            <p:cNvCxnSpPr>
              <a:stCxn id="33" idx="4"/>
              <a:endCxn id="38" idx="0"/>
            </p:cNvCxnSpPr>
            <p:nvPr/>
          </p:nvCxnSpPr>
          <p:spPr>
            <a:xfrm>
              <a:off x="1575196" y="4746592"/>
              <a:ext cx="0" cy="444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/>
            <p:cNvSpPr txBox="1"/>
            <p:nvPr/>
          </p:nvSpPr>
          <p:spPr>
            <a:xfrm>
              <a:off x="1086091" y="4830165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2.93</a:t>
              </a:r>
            </a:p>
          </p:txBody>
        </p:sp>
        <p:cxnSp>
          <p:nvCxnSpPr>
            <p:cNvPr id="45" name="直線單箭頭接點 44"/>
            <p:cNvCxnSpPr>
              <a:stCxn id="33" idx="0"/>
              <a:endCxn id="12" idx="5"/>
            </p:cNvCxnSpPr>
            <p:nvPr/>
          </p:nvCxnSpPr>
          <p:spPr>
            <a:xfrm flipH="1" flipV="1">
              <a:off x="1258502" y="3141907"/>
              <a:ext cx="316694" cy="9701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橢圓 48"/>
            <p:cNvSpPr/>
            <p:nvPr/>
          </p:nvSpPr>
          <p:spPr>
            <a:xfrm>
              <a:off x="9980513" y="257666"/>
              <a:ext cx="796252" cy="715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MIV</a:t>
              </a:r>
              <a:endParaRPr lang="zh-TW" altLang="en-US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橢圓 49"/>
            <p:cNvSpPr/>
            <p:nvPr/>
          </p:nvSpPr>
          <p:spPr>
            <a:xfrm>
              <a:off x="11180877" y="269689"/>
              <a:ext cx="796252" cy="715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PN</a:t>
              </a:r>
              <a:endParaRPr lang="zh-TW" altLang="en-US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直線單箭頭接點 50"/>
            <p:cNvCxnSpPr>
              <a:stCxn id="49" idx="6"/>
              <a:endCxn id="50" idx="2"/>
            </p:cNvCxnSpPr>
            <p:nvPr/>
          </p:nvCxnSpPr>
          <p:spPr>
            <a:xfrm>
              <a:off x="10776765" y="615228"/>
              <a:ext cx="404112" cy="12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/>
            <p:cNvSpPr txBox="1"/>
            <p:nvPr/>
          </p:nvSpPr>
          <p:spPr>
            <a:xfrm>
              <a:off x="10827714" y="309971"/>
              <a:ext cx="453727" cy="330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/>
                <a:t>7</a:t>
              </a:r>
            </a:p>
          </p:txBody>
        </p:sp>
        <p:sp>
          <p:nvSpPr>
            <p:cNvPr id="55" name="橢圓 54"/>
            <p:cNvSpPr/>
            <p:nvPr/>
          </p:nvSpPr>
          <p:spPr>
            <a:xfrm>
              <a:off x="9980513" y="1443800"/>
              <a:ext cx="796252" cy="715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TBG</a:t>
              </a:r>
              <a:endParaRPr lang="zh-TW" altLang="en-US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線單箭頭接點 56"/>
            <p:cNvCxnSpPr>
              <a:stCxn id="49" idx="4"/>
              <a:endCxn id="55" idx="0"/>
            </p:cNvCxnSpPr>
            <p:nvPr/>
          </p:nvCxnSpPr>
          <p:spPr>
            <a:xfrm>
              <a:off x="10378639" y="972790"/>
              <a:ext cx="0" cy="471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字方塊 59"/>
            <p:cNvSpPr txBox="1"/>
            <p:nvPr/>
          </p:nvSpPr>
          <p:spPr>
            <a:xfrm>
              <a:off x="10336672" y="1078378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3.77</a:t>
              </a: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1322501" y="3200472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2.38</a:t>
              </a:r>
            </a:p>
          </p:txBody>
        </p:sp>
        <p:sp>
          <p:nvSpPr>
            <p:cNvPr id="65" name="橢圓 64"/>
            <p:cNvSpPr/>
            <p:nvPr/>
          </p:nvSpPr>
          <p:spPr>
            <a:xfrm>
              <a:off x="7262513" y="3138532"/>
              <a:ext cx="796252" cy="715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MV</a:t>
              </a:r>
              <a:endParaRPr lang="zh-TW" altLang="en-US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橢圓 67"/>
            <p:cNvSpPr/>
            <p:nvPr/>
          </p:nvSpPr>
          <p:spPr>
            <a:xfrm>
              <a:off x="8627264" y="3130292"/>
              <a:ext cx="796252" cy="715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</a:t>
              </a:r>
              <a:endParaRPr lang="zh-TW" altLang="en-US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直線單箭頭接點 68"/>
            <p:cNvCxnSpPr>
              <a:stCxn id="65" idx="6"/>
              <a:endCxn id="68" idx="2"/>
            </p:cNvCxnSpPr>
            <p:nvPr/>
          </p:nvCxnSpPr>
          <p:spPr>
            <a:xfrm flipV="1">
              <a:off x="8058765" y="3487854"/>
              <a:ext cx="568499" cy="8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字方塊 73"/>
            <p:cNvSpPr txBox="1"/>
            <p:nvPr/>
          </p:nvSpPr>
          <p:spPr>
            <a:xfrm>
              <a:off x="8113625" y="3226150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7.58</a:t>
              </a:r>
            </a:p>
          </p:txBody>
        </p:sp>
        <p:sp>
          <p:nvSpPr>
            <p:cNvPr id="75" name="橢圓 74"/>
            <p:cNvSpPr/>
            <p:nvPr/>
          </p:nvSpPr>
          <p:spPr>
            <a:xfrm>
              <a:off x="7262513" y="4334933"/>
              <a:ext cx="796252" cy="715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RG</a:t>
              </a:r>
              <a:endParaRPr lang="zh-TW" altLang="en-US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直線單箭頭接點 75"/>
            <p:cNvCxnSpPr>
              <a:stCxn id="65" idx="4"/>
              <a:endCxn id="75" idx="0"/>
            </p:cNvCxnSpPr>
            <p:nvPr/>
          </p:nvCxnSpPr>
          <p:spPr>
            <a:xfrm>
              <a:off x="7660639" y="3853656"/>
              <a:ext cx="0" cy="48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字方塊 79"/>
            <p:cNvSpPr txBox="1"/>
            <p:nvPr/>
          </p:nvSpPr>
          <p:spPr>
            <a:xfrm>
              <a:off x="7130265" y="3955793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6.14</a:t>
              </a:r>
            </a:p>
          </p:txBody>
        </p:sp>
        <p:sp>
          <p:nvSpPr>
            <p:cNvPr id="82" name="橢圓 81"/>
            <p:cNvSpPr/>
            <p:nvPr/>
          </p:nvSpPr>
          <p:spPr>
            <a:xfrm>
              <a:off x="5898555" y="3145587"/>
              <a:ext cx="796252" cy="715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TNB</a:t>
              </a:r>
              <a:endParaRPr lang="zh-TW" altLang="en-US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直線單箭頭接點 82"/>
            <p:cNvCxnSpPr>
              <a:stCxn id="65" idx="1"/>
              <a:endCxn id="82" idx="7"/>
            </p:cNvCxnSpPr>
            <p:nvPr/>
          </p:nvCxnSpPr>
          <p:spPr>
            <a:xfrm flipH="1">
              <a:off x="6578199" y="3243259"/>
              <a:ext cx="800922" cy="7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字方塊 85"/>
            <p:cNvSpPr txBox="1"/>
            <p:nvPr/>
          </p:nvSpPr>
          <p:spPr>
            <a:xfrm>
              <a:off x="6777816" y="2996819"/>
              <a:ext cx="516412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4.7</a:t>
              </a:r>
            </a:p>
          </p:txBody>
        </p:sp>
        <p:sp>
          <p:nvSpPr>
            <p:cNvPr id="87" name="橢圓 86"/>
            <p:cNvSpPr/>
            <p:nvPr/>
          </p:nvSpPr>
          <p:spPr>
            <a:xfrm>
              <a:off x="9980513" y="3130292"/>
              <a:ext cx="796252" cy="715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IG</a:t>
              </a:r>
              <a:endParaRPr lang="zh-TW" altLang="en-US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橢圓 87"/>
            <p:cNvSpPr/>
            <p:nvPr/>
          </p:nvSpPr>
          <p:spPr>
            <a:xfrm>
              <a:off x="11297485" y="3130292"/>
              <a:ext cx="796252" cy="715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TPGB</a:t>
              </a:r>
              <a:endParaRPr lang="zh-TW" altLang="en-US" sz="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直線單箭頭接點 88"/>
            <p:cNvCxnSpPr>
              <a:stCxn id="87" idx="6"/>
              <a:endCxn id="88" idx="2"/>
            </p:cNvCxnSpPr>
            <p:nvPr/>
          </p:nvCxnSpPr>
          <p:spPr>
            <a:xfrm>
              <a:off x="10776765" y="3487854"/>
              <a:ext cx="520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字方塊 92"/>
            <p:cNvSpPr txBox="1"/>
            <p:nvPr/>
          </p:nvSpPr>
          <p:spPr>
            <a:xfrm>
              <a:off x="9892259" y="3944448"/>
              <a:ext cx="64145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24.05</a:t>
              </a:r>
            </a:p>
          </p:txBody>
        </p:sp>
        <p:sp>
          <p:nvSpPr>
            <p:cNvPr id="94" name="橢圓 93"/>
            <p:cNvSpPr/>
            <p:nvPr/>
          </p:nvSpPr>
          <p:spPr>
            <a:xfrm>
              <a:off x="11281440" y="4343009"/>
              <a:ext cx="796252" cy="715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TPGA</a:t>
              </a:r>
              <a:endParaRPr lang="zh-TW" altLang="en-US" sz="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5" name="直線單箭頭接點 94"/>
            <p:cNvCxnSpPr>
              <a:stCxn id="87" idx="5"/>
              <a:endCxn id="94" idx="1"/>
            </p:cNvCxnSpPr>
            <p:nvPr/>
          </p:nvCxnSpPr>
          <p:spPr>
            <a:xfrm>
              <a:off x="10660157" y="3740689"/>
              <a:ext cx="737891" cy="707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/>
            <p:cNvSpPr txBox="1"/>
            <p:nvPr/>
          </p:nvSpPr>
          <p:spPr>
            <a:xfrm>
              <a:off x="11125641" y="4067843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3.03</a:t>
              </a:r>
            </a:p>
          </p:txBody>
        </p:sp>
        <p:sp>
          <p:nvSpPr>
            <p:cNvPr id="99" name="橢圓 98"/>
            <p:cNvSpPr/>
            <p:nvPr/>
          </p:nvSpPr>
          <p:spPr>
            <a:xfrm>
              <a:off x="9981078" y="4331598"/>
              <a:ext cx="796252" cy="715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IBA</a:t>
              </a:r>
              <a:endParaRPr lang="zh-TW" altLang="en-US" sz="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0" name="直線單箭頭接點 99"/>
            <p:cNvCxnSpPr>
              <a:stCxn id="87" idx="4"/>
              <a:endCxn id="99" idx="0"/>
            </p:cNvCxnSpPr>
            <p:nvPr/>
          </p:nvCxnSpPr>
          <p:spPr>
            <a:xfrm>
              <a:off x="10378639" y="3845416"/>
              <a:ext cx="565" cy="486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/>
            <p:cNvSpPr txBox="1"/>
            <p:nvPr/>
          </p:nvSpPr>
          <p:spPr>
            <a:xfrm>
              <a:off x="10828310" y="3222623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3.03</a:t>
              </a:r>
            </a:p>
          </p:txBody>
        </p:sp>
        <p:cxnSp>
          <p:nvCxnSpPr>
            <p:cNvPr id="107" name="直線單箭頭接點 106"/>
            <p:cNvCxnSpPr>
              <a:stCxn id="87" idx="0"/>
              <a:endCxn id="55" idx="4"/>
            </p:cNvCxnSpPr>
            <p:nvPr/>
          </p:nvCxnSpPr>
          <p:spPr>
            <a:xfrm flipV="1">
              <a:off x="10378639" y="2158924"/>
              <a:ext cx="0" cy="971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字方塊 109"/>
            <p:cNvSpPr txBox="1"/>
            <p:nvPr/>
          </p:nvSpPr>
          <p:spPr>
            <a:xfrm>
              <a:off x="9954083" y="2725809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3.03</a:t>
              </a:r>
            </a:p>
          </p:txBody>
        </p:sp>
        <p:cxnSp>
          <p:nvCxnSpPr>
            <p:cNvPr id="111" name="直線單箭頭接點 110"/>
            <p:cNvCxnSpPr>
              <a:stCxn id="68" idx="6"/>
              <a:endCxn id="87" idx="2"/>
            </p:cNvCxnSpPr>
            <p:nvPr/>
          </p:nvCxnSpPr>
          <p:spPr>
            <a:xfrm>
              <a:off x="9423516" y="3487854"/>
              <a:ext cx="5569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字方塊 124"/>
            <p:cNvSpPr txBox="1"/>
            <p:nvPr/>
          </p:nvSpPr>
          <p:spPr>
            <a:xfrm>
              <a:off x="9426398" y="3212765"/>
              <a:ext cx="64145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20.26</a:t>
              </a:r>
            </a:p>
          </p:txBody>
        </p:sp>
        <p:cxnSp>
          <p:nvCxnSpPr>
            <p:cNvPr id="126" name="直線單箭頭接點 125"/>
            <p:cNvCxnSpPr>
              <a:stCxn id="75" idx="7"/>
              <a:endCxn id="87" idx="3"/>
            </p:cNvCxnSpPr>
            <p:nvPr/>
          </p:nvCxnSpPr>
          <p:spPr>
            <a:xfrm flipV="1">
              <a:off x="7942157" y="3740689"/>
              <a:ext cx="2154964" cy="6989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字方塊 128"/>
            <p:cNvSpPr txBox="1"/>
            <p:nvPr/>
          </p:nvSpPr>
          <p:spPr>
            <a:xfrm>
              <a:off x="8409452" y="3892260"/>
              <a:ext cx="64145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16.51</a:t>
              </a:r>
            </a:p>
          </p:txBody>
        </p:sp>
        <p:cxnSp>
          <p:nvCxnSpPr>
            <p:cNvPr id="138" name="直線單箭頭接點 137"/>
            <p:cNvCxnSpPr>
              <a:stCxn id="75" idx="6"/>
              <a:endCxn id="99" idx="2"/>
            </p:cNvCxnSpPr>
            <p:nvPr/>
          </p:nvCxnSpPr>
          <p:spPr>
            <a:xfrm flipV="1">
              <a:off x="8058765" y="4689160"/>
              <a:ext cx="1922313" cy="3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字方塊 142"/>
            <p:cNvSpPr txBox="1"/>
            <p:nvPr/>
          </p:nvSpPr>
          <p:spPr>
            <a:xfrm>
              <a:off x="8778459" y="4392548"/>
              <a:ext cx="537129" cy="480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/>
                <a:t>3.58</a:t>
              </a:r>
            </a:p>
          </p:txBody>
        </p:sp>
        <p:cxnSp>
          <p:nvCxnSpPr>
            <p:cNvPr id="145" name="直線單箭頭接點 144"/>
            <p:cNvCxnSpPr>
              <a:stCxn id="21" idx="0"/>
              <a:endCxn id="27" idx="6"/>
            </p:cNvCxnSpPr>
            <p:nvPr/>
          </p:nvCxnSpPr>
          <p:spPr>
            <a:xfrm flipH="1" flipV="1">
              <a:off x="5874852" y="-485447"/>
              <a:ext cx="1080601" cy="755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文字方塊 147"/>
            <p:cNvSpPr txBox="1"/>
            <p:nvPr/>
          </p:nvSpPr>
          <p:spPr>
            <a:xfrm>
              <a:off x="6293629" y="-396574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6.28</a:t>
              </a:r>
            </a:p>
          </p:txBody>
        </p:sp>
        <p:sp>
          <p:nvSpPr>
            <p:cNvPr id="149" name="橢圓 148"/>
            <p:cNvSpPr/>
            <p:nvPr/>
          </p:nvSpPr>
          <p:spPr>
            <a:xfrm>
              <a:off x="10090262" y="-1829977"/>
              <a:ext cx="796252" cy="715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PAN</a:t>
              </a:r>
              <a:endParaRPr lang="zh-TW" altLang="en-US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橢圓 149"/>
            <p:cNvSpPr/>
            <p:nvPr/>
          </p:nvSpPr>
          <p:spPr>
            <a:xfrm>
              <a:off x="11335741" y="-1824943"/>
              <a:ext cx="796252" cy="715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PN</a:t>
              </a:r>
              <a:endParaRPr lang="zh-TW" altLang="en-US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" name="直線單箭頭接點 150"/>
            <p:cNvCxnSpPr>
              <a:stCxn id="149" idx="6"/>
              <a:endCxn id="150" idx="2"/>
            </p:cNvCxnSpPr>
            <p:nvPr/>
          </p:nvCxnSpPr>
          <p:spPr>
            <a:xfrm>
              <a:off x="10886514" y="-1472415"/>
              <a:ext cx="449227" cy="5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文字方塊 154"/>
            <p:cNvSpPr txBox="1"/>
            <p:nvPr/>
          </p:nvSpPr>
          <p:spPr>
            <a:xfrm>
              <a:off x="10898745" y="-1724446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9.19</a:t>
              </a:r>
            </a:p>
          </p:txBody>
        </p:sp>
        <p:sp>
          <p:nvSpPr>
            <p:cNvPr id="156" name="橢圓 155"/>
            <p:cNvSpPr/>
            <p:nvPr/>
          </p:nvSpPr>
          <p:spPr>
            <a:xfrm>
              <a:off x="9980513" y="5499189"/>
              <a:ext cx="796252" cy="715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TB</a:t>
              </a:r>
              <a:endParaRPr lang="zh-TW" altLang="en-US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4" name="直線單箭頭接點 183"/>
            <p:cNvCxnSpPr>
              <a:stCxn id="99" idx="4"/>
              <a:endCxn id="156" idx="0"/>
            </p:cNvCxnSpPr>
            <p:nvPr/>
          </p:nvCxnSpPr>
          <p:spPr>
            <a:xfrm flipH="1">
              <a:off x="10378639" y="5046722"/>
              <a:ext cx="565" cy="452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文字方塊 187"/>
            <p:cNvSpPr txBox="1"/>
            <p:nvPr/>
          </p:nvSpPr>
          <p:spPr>
            <a:xfrm>
              <a:off x="9904334" y="5130620"/>
              <a:ext cx="537129" cy="480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/>
                <a:t>28.69</a:t>
              </a:r>
            </a:p>
          </p:txBody>
        </p:sp>
        <p:sp>
          <p:nvSpPr>
            <p:cNvPr id="189" name="橢圓 188"/>
            <p:cNvSpPr/>
            <p:nvPr/>
          </p:nvSpPr>
          <p:spPr>
            <a:xfrm>
              <a:off x="3499071" y="-834699"/>
              <a:ext cx="796252" cy="715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ISA</a:t>
              </a:r>
              <a:endParaRPr lang="zh-TW" altLang="en-US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0" name="直線單箭頭接點 189"/>
            <p:cNvCxnSpPr>
              <a:stCxn id="189" idx="6"/>
              <a:endCxn id="27" idx="3"/>
            </p:cNvCxnSpPr>
            <p:nvPr/>
          </p:nvCxnSpPr>
          <p:spPr>
            <a:xfrm>
              <a:off x="4295323" y="-477137"/>
              <a:ext cx="899885" cy="244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文字方塊 194"/>
            <p:cNvSpPr txBox="1"/>
            <p:nvPr/>
          </p:nvSpPr>
          <p:spPr>
            <a:xfrm>
              <a:off x="4420757" y="-326002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8.26</a:t>
              </a:r>
            </a:p>
          </p:txBody>
        </p:sp>
        <p:sp>
          <p:nvSpPr>
            <p:cNvPr id="196" name="橢圓 195"/>
            <p:cNvSpPr/>
            <p:nvPr/>
          </p:nvSpPr>
          <p:spPr>
            <a:xfrm>
              <a:off x="7982207" y="-615637"/>
              <a:ext cx="796252" cy="715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IGA</a:t>
              </a:r>
              <a:endParaRPr lang="zh-TW" altLang="en-US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橢圓 196"/>
            <p:cNvSpPr/>
            <p:nvPr/>
          </p:nvSpPr>
          <p:spPr>
            <a:xfrm>
              <a:off x="7982207" y="-2013564"/>
              <a:ext cx="796252" cy="715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TG</a:t>
              </a:r>
              <a:endParaRPr lang="zh-TW" altLang="en-US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8" name="直線單箭頭接點 197"/>
            <p:cNvCxnSpPr>
              <a:stCxn id="196" idx="0"/>
              <a:endCxn id="197" idx="4"/>
            </p:cNvCxnSpPr>
            <p:nvPr/>
          </p:nvCxnSpPr>
          <p:spPr>
            <a:xfrm flipV="1">
              <a:off x="8380333" y="-1298440"/>
              <a:ext cx="0" cy="682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文字方塊 203"/>
            <p:cNvSpPr txBox="1"/>
            <p:nvPr/>
          </p:nvSpPr>
          <p:spPr>
            <a:xfrm>
              <a:off x="7855577" y="-1093157"/>
              <a:ext cx="64145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25.12</a:t>
              </a:r>
            </a:p>
          </p:txBody>
        </p:sp>
        <p:sp>
          <p:nvSpPr>
            <p:cNvPr id="206" name="橢圓 205"/>
            <p:cNvSpPr/>
            <p:nvPr/>
          </p:nvSpPr>
          <p:spPr>
            <a:xfrm>
              <a:off x="1998319" y="2531510"/>
              <a:ext cx="796252" cy="715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TNA</a:t>
              </a:r>
              <a:endParaRPr lang="zh-TW" altLang="en-US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7" name="直線單箭頭接點 206"/>
            <p:cNvCxnSpPr>
              <a:stCxn id="8" idx="4"/>
              <a:endCxn id="206" idx="0"/>
            </p:cNvCxnSpPr>
            <p:nvPr/>
          </p:nvCxnSpPr>
          <p:spPr>
            <a:xfrm>
              <a:off x="2396445" y="1865830"/>
              <a:ext cx="0" cy="665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文字方塊 210"/>
            <p:cNvSpPr txBox="1"/>
            <p:nvPr/>
          </p:nvSpPr>
          <p:spPr>
            <a:xfrm>
              <a:off x="1927853" y="1871474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19.1</a:t>
              </a:r>
            </a:p>
          </p:txBody>
        </p:sp>
        <p:cxnSp>
          <p:nvCxnSpPr>
            <p:cNvPr id="212" name="直線單箭頭接點 211"/>
            <p:cNvCxnSpPr>
              <a:stCxn id="8" idx="5"/>
              <a:endCxn id="82" idx="1"/>
            </p:cNvCxnSpPr>
            <p:nvPr/>
          </p:nvCxnSpPr>
          <p:spPr>
            <a:xfrm>
              <a:off x="2677963" y="1761103"/>
              <a:ext cx="3337200" cy="1489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肘形接點 219"/>
            <p:cNvCxnSpPr>
              <a:stCxn id="156" idx="4"/>
              <a:endCxn id="7" idx="2"/>
            </p:cNvCxnSpPr>
            <p:nvPr/>
          </p:nvCxnSpPr>
          <p:spPr>
            <a:xfrm rot="5400000" flipH="1">
              <a:off x="3125726" y="-1038599"/>
              <a:ext cx="4706045" cy="9799781"/>
            </a:xfrm>
            <a:prstGeom prst="bentConnector4">
              <a:avLst>
                <a:gd name="adj1" fmla="val -4858"/>
                <a:gd name="adj2" fmla="val 10337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文字方塊 225"/>
            <p:cNvSpPr txBox="1"/>
            <p:nvPr/>
          </p:nvSpPr>
          <p:spPr>
            <a:xfrm>
              <a:off x="5247477" y="2708736"/>
              <a:ext cx="64145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17.02</a:t>
              </a:r>
            </a:p>
          </p:txBody>
        </p:sp>
        <p:sp>
          <p:nvSpPr>
            <p:cNvPr id="227" name="文字方塊 226"/>
            <p:cNvSpPr txBox="1"/>
            <p:nvPr/>
          </p:nvSpPr>
          <p:spPr>
            <a:xfrm>
              <a:off x="29299" y="1249241"/>
              <a:ext cx="64145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28.68</a:t>
              </a:r>
            </a:p>
          </p:txBody>
        </p:sp>
        <p:cxnSp>
          <p:nvCxnSpPr>
            <p:cNvPr id="232" name="直線單箭頭接點 231"/>
            <p:cNvCxnSpPr>
              <a:stCxn id="206" idx="3"/>
              <a:endCxn id="33" idx="7"/>
            </p:cNvCxnSpPr>
            <p:nvPr/>
          </p:nvCxnSpPr>
          <p:spPr>
            <a:xfrm flipH="1">
              <a:off x="1856714" y="3141907"/>
              <a:ext cx="258213" cy="1063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文字方塊 236"/>
            <p:cNvSpPr txBox="1"/>
            <p:nvPr/>
          </p:nvSpPr>
          <p:spPr>
            <a:xfrm>
              <a:off x="1923507" y="3825587"/>
              <a:ext cx="64145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15.72</a:t>
              </a:r>
            </a:p>
          </p:txBody>
        </p:sp>
        <p:sp>
          <p:nvSpPr>
            <p:cNvPr id="238" name="橢圓 237"/>
            <p:cNvSpPr/>
            <p:nvPr/>
          </p:nvSpPr>
          <p:spPr>
            <a:xfrm>
              <a:off x="3470225" y="8747531"/>
              <a:ext cx="796252" cy="715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ISA</a:t>
              </a:r>
              <a:endParaRPr lang="zh-TW" altLang="en-US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文字方塊 243"/>
            <p:cNvSpPr txBox="1"/>
            <p:nvPr/>
          </p:nvSpPr>
          <p:spPr>
            <a:xfrm>
              <a:off x="3367787" y="8398334"/>
              <a:ext cx="64145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11.63</a:t>
              </a:r>
            </a:p>
          </p:txBody>
        </p:sp>
        <p:cxnSp>
          <p:nvCxnSpPr>
            <p:cNvPr id="248" name="直線單箭頭接點 247"/>
            <p:cNvCxnSpPr>
              <a:stCxn id="206" idx="2"/>
              <a:endCxn id="12" idx="6"/>
            </p:cNvCxnSpPr>
            <p:nvPr/>
          </p:nvCxnSpPr>
          <p:spPr>
            <a:xfrm flipH="1">
              <a:off x="1375110" y="2889072"/>
              <a:ext cx="6232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文字方塊 250"/>
            <p:cNvSpPr txBox="1"/>
            <p:nvPr/>
          </p:nvSpPr>
          <p:spPr>
            <a:xfrm>
              <a:off x="1401535" y="2598155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2.47</a:t>
              </a:r>
            </a:p>
          </p:txBody>
        </p:sp>
        <p:cxnSp>
          <p:nvCxnSpPr>
            <p:cNvPr id="252" name="直線單箭頭接點 251"/>
            <p:cNvCxnSpPr>
              <a:stCxn id="197" idx="5"/>
              <a:endCxn id="49" idx="1"/>
            </p:cNvCxnSpPr>
            <p:nvPr/>
          </p:nvCxnSpPr>
          <p:spPr>
            <a:xfrm>
              <a:off x="8661851" y="-1403167"/>
              <a:ext cx="1435270" cy="176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文字方塊 254"/>
            <p:cNvSpPr txBox="1"/>
            <p:nvPr/>
          </p:nvSpPr>
          <p:spPr>
            <a:xfrm>
              <a:off x="9341495" y="-683034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16.3</a:t>
              </a:r>
            </a:p>
          </p:txBody>
        </p:sp>
        <p:cxnSp>
          <p:nvCxnSpPr>
            <p:cNvPr id="258" name="肘形接點 257"/>
            <p:cNvCxnSpPr>
              <a:stCxn id="197" idx="1"/>
              <a:endCxn id="8" idx="0"/>
            </p:cNvCxnSpPr>
            <p:nvPr/>
          </p:nvCxnSpPr>
          <p:spPr>
            <a:xfrm rot="16200000" flipH="1" flipV="1">
              <a:off x="3717858" y="-3230251"/>
              <a:ext cx="3059543" cy="5702370"/>
            </a:xfrm>
            <a:prstGeom prst="bentConnector3">
              <a:avLst>
                <a:gd name="adj1" fmla="val -1089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文字方塊 269"/>
            <p:cNvSpPr txBox="1"/>
            <p:nvPr/>
          </p:nvSpPr>
          <p:spPr>
            <a:xfrm>
              <a:off x="2383085" y="417564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3.44</a:t>
              </a:r>
            </a:p>
          </p:txBody>
        </p:sp>
        <p:cxnSp>
          <p:nvCxnSpPr>
            <p:cNvPr id="272" name="弧形接點 271"/>
            <p:cNvCxnSpPr>
              <a:stCxn id="197" idx="6"/>
              <a:endCxn id="197" idx="0"/>
            </p:cNvCxnSpPr>
            <p:nvPr/>
          </p:nvCxnSpPr>
          <p:spPr>
            <a:xfrm flipH="1" flipV="1">
              <a:off x="8380333" y="-2013564"/>
              <a:ext cx="398126" cy="357562"/>
            </a:xfrm>
            <a:prstGeom prst="curvedConnector4">
              <a:avLst>
                <a:gd name="adj1" fmla="val -57419"/>
                <a:gd name="adj2" fmla="val 1639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文字方塊 287"/>
            <p:cNvSpPr txBox="1"/>
            <p:nvPr/>
          </p:nvSpPr>
          <p:spPr>
            <a:xfrm>
              <a:off x="8778459" y="-2452484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2.37</a:t>
              </a:r>
            </a:p>
          </p:txBody>
        </p:sp>
        <p:cxnSp>
          <p:nvCxnSpPr>
            <p:cNvPr id="297" name="肘形接點 296"/>
            <p:cNvCxnSpPr>
              <a:stCxn id="197" idx="2"/>
              <a:endCxn id="12" idx="2"/>
            </p:cNvCxnSpPr>
            <p:nvPr/>
          </p:nvCxnSpPr>
          <p:spPr>
            <a:xfrm rot="10800000" flipV="1">
              <a:off x="578859" y="-1656002"/>
              <a:ext cx="7403349" cy="4545074"/>
            </a:xfrm>
            <a:prstGeom prst="bentConnector3">
              <a:avLst>
                <a:gd name="adj1" fmla="val 11099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文字方塊 301"/>
            <p:cNvSpPr txBox="1"/>
            <p:nvPr/>
          </p:nvSpPr>
          <p:spPr>
            <a:xfrm>
              <a:off x="-676173" y="2576965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2.98</a:t>
              </a:r>
            </a:p>
          </p:txBody>
        </p:sp>
        <p:cxnSp>
          <p:nvCxnSpPr>
            <p:cNvPr id="303" name="直線單箭頭接點 302"/>
            <p:cNvCxnSpPr>
              <a:stCxn id="82" idx="5"/>
              <a:endCxn id="65" idx="3"/>
            </p:cNvCxnSpPr>
            <p:nvPr/>
          </p:nvCxnSpPr>
          <p:spPr>
            <a:xfrm flipV="1">
              <a:off x="6578199" y="3748929"/>
              <a:ext cx="800922" cy="7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文字方塊 309"/>
            <p:cNvSpPr txBox="1"/>
            <p:nvPr/>
          </p:nvSpPr>
          <p:spPr>
            <a:xfrm>
              <a:off x="6749666" y="3478986"/>
              <a:ext cx="64145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16.75</a:t>
              </a:r>
            </a:p>
          </p:txBody>
        </p:sp>
        <p:cxnSp>
          <p:nvCxnSpPr>
            <p:cNvPr id="312" name="肘形接點 311"/>
            <p:cNvCxnSpPr>
              <a:stCxn id="82" idx="0"/>
              <a:endCxn id="68" idx="1"/>
            </p:cNvCxnSpPr>
            <p:nvPr/>
          </p:nvCxnSpPr>
          <p:spPr>
            <a:xfrm rot="16200000" flipH="1">
              <a:off x="7475560" y="1966708"/>
              <a:ext cx="89432" cy="2447191"/>
            </a:xfrm>
            <a:prstGeom prst="bentConnector3">
              <a:avLst>
                <a:gd name="adj1" fmla="val -46801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文字方塊 317"/>
            <p:cNvSpPr txBox="1"/>
            <p:nvPr/>
          </p:nvSpPr>
          <p:spPr>
            <a:xfrm>
              <a:off x="7228662" y="2477695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3.11</a:t>
              </a:r>
            </a:p>
          </p:txBody>
        </p:sp>
        <p:cxnSp>
          <p:nvCxnSpPr>
            <p:cNvPr id="320" name="肘形接點 319"/>
            <p:cNvCxnSpPr>
              <a:stCxn id="82" idx="4"/>
              <a:endCxn id="75" idx="2"/>
            </p:cNvCxnSpPr>
            <p:nvPr/>
          </p:nvCxnSpPr>
          <p:spPr>
            <a:xfrm rot="16200000" flipH="1">
              <a:off x="6363705" y="3793687"/>
              <a:ext cx="831784" cy="96583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文字方塊 322"/>
            <p:cNvSpPr txBox="1"/>
            <p:nvPr/>
          </p:nvSpPr>
          <p:spPr>
            <a:xfrm>
              <a:off x="6568682" y="4445604"/>
              <a:ext cx="516412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4.7</a:t>
              </a:r>
            </a:p>
          </p:txBody>
        </p:sp>
        <p:cxnSp>
          <p:nvCxnSpPr>
            <p:cNvPr id="325" name="肘形接點 324"/>
            <p:cNvCxnSpPr>
              <a:stCxn id="82" idx="3"/>
              <a:endCxn id="34" idx="4"/>
            </p:cNvCxnSpPr>
            <p:nvPr/>
          </p:nvCxnSpPr>
          <p:spPr>
            <a:xfrm rot="5400000">
              <a:off x="3967156" y="2758489"/>
              <a:ext cx="1050513" cy="3045503"/>
            </a:xfrm>
            <a:prstGeom prst="bentConnector3">
              <a:avLst>
                <a:gd name="adj1" fmla="val 1217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文字方塊 330"/>
            <p:cNvSpPr txBox="1"/>
            <p:nvPr/>
          </p:nvSpPr>
          <p:spPr>
            <a:xfrm>
              <a:off x="2861477" y="5025559"/>
              <a:ext cx="64145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10.73</a:t>
              </a:r>
            </a:p>
          </p:txBody>
        </p:sp>
        <p:cxnSp>
          <p:nvCxnSpPr>
            <p:cNvPr id="333" name="肘形接點 332"/>
            <p:cNvCxnSpPr>
              <a:stCxn id="82" idx="2"/>
              <a:endCxn id="88" idx="6"/>
            </p:cNvCxnSpPr>
            <p:nvPr/>
          </p:nvCxnSpPr>
          <p:spPr>
            <a:xfrm rot="10800000" flipH="1">
              <a:off x="5898555" y="3487855"/>
              <a:ext cx="6195182" cy="15295"/>
            </a:xfrm>
            <a:prstGeom prst="bentConnector5">
              <a:avLst>
                <a:gd name="adj1" fmla="val -13972"/>
                <a:gd name="adj2" fmla="val -25153665"/>
                <a:gd name="adj3" fmla="val 1080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文字方塊 338"/>
            <p:cNvSpPr txBox="1"/>
            <p:nvPr/>
          </p:nvSpPr>
          <p:spPr>
            <a:xfrm>
              <a:off x="12184098" y="3189358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1.98</a:t>
              </a:r>
            </a:p>
          </p:txBody>
        </p:sp>
        <p:cxnSp>
          <p:nvCxnSpPr>
            <p:cNvPr id="344" name="直線單箭頭接點 343"/>
            <p:cNvCxnSpPr>
              <a:stCxn id="27" idx="5"/>
              <a:endCxn id="20" idx="7"/>
            </p:cNvCxnSpPr>
            <p:nvPr/>
          </p:nvCxnSpPr>
          <p:spPr>
            <a:xfrm>
              <a:off x="5758244" y="-232612"/>
              <a:ext cx="0" cy="607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文字方塊 346"/>
            <p:cNvSpPr txBox="1"/>
            <p:nvPr/>
          </p:nvSpPr>
          <p:spPr>
            <a:xfrm>
              <a:off x="5705253" y="-47322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6.53</a:t>
              </a:r>
            </a:p>
          </p:txBody>
        </p:sp>
        <p:cxnSp>
          <p:nvCxnSpPr>
            <p:cNvPr id="351" name="肘形接點 350"/>
            <p:cNvCxnSpPr>
              <a:stCxn id="27" idx="7"/>
              <a:endCxn id="21" idx="7"/>
            </p:cNvCxnSpPr>
            <p:nvPr/>
          </p:nvCxnSpPr>
          <p:spPr>
            <a:xfrm rot="16200000" flipH="1">
              <a:off x="5941095" y="-921133"/>
              <a:ext cx="1113024" cy="1478727"/>
            </a:xfrm>
            <a:prstGeom prst="bentConnector3">
              <a:avLst>
                <a:gd name="adj1" fmla="val -2994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文字方塊 352"/>
            <p:cNvSpPr txBox="1"/>
            <p:nvPr/>
          </p:nvSpPr>
          <p:spPr>
            <a:xfrm>
              <a:off x="6204766" y="-1348678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5.82</a:t>
              </a:r>
            </a:p>
          </p:txBody>
        </p:sp>
        <p:cxnSp>
          <p:nvCxnSpPr>
            <p:cNvPr id="355" name="弧形接點 354"/>
            <p:cNvCxnSpPr>
              <a:stCxn id="27" idx="2"/>
              <a:endCxn id="27" idx="0"/>
            </p:cNvCxnSpPr>
            <p:nvPr/>
          </p:nvCxnSpPr>
          <p:spPr>
            <a:xfrm rot="10800000" flipH="1">
              <a:off x="5078600" y="-843009"/>
              <a:ext cx="398126" cy="357562"/>
            </a:xfrm>
            <a:prstGeom prst="curvedConnector4">
              <a:avLst>
                <a:gd name="adj1" fmla="val -57419"/>
                <a:gd name="adj2" fmla="val 1639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文字方塊 360"/>
            <p:cNvSpPr txBox="1"/>
            <p:nvPr/>
          </p:nvSpPr>
          <p:spPr>
            <a:xfrm>
              <a:off x="4730546" y="-1341454"/>
              <a:ext cx="64145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17.26</a:t>
              </a:r>
            </a:p>
          </p:txBody>
        </p:sp>
        <p:sp>
          <p:nvSpPr>
            <p:cNvPr id="362" name="橢圓 361"/>
            <p:cNvSpPr/>
            <p:nvPr/>
          </p:nvSpPr>
          <p:spPr>
            <a:xfrm>
              <a:off x="12199250" y="964730"/>
              <a:ext cx="796252" cy="7151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PAN</a:t>
              </a:r>
              <a:endParaRPr lang="zh-TW" altLang="en-US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3" name="直線單箭頭接點 362"/>
            <p:cNvCxnSpPr>
              <a:stCxn id="50" idx="5"/>
              <a:endCxn id="362" idx="1"/>
            </p:cNvCxnSpPr>
            <p:nvPr/>
          </p:nvCxnSpPr>
          <p:spPr>
            <a:xfrm>
              <a:off x="11860521" y="880086"/>
              <a:ext cx="455337" cy="189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文字方塊 367"/>
            <p:cNvSpPr txBox="1"/>
            <p:nvPr/>
          </p:nvSpPr>
          <p:spPr>
            <a:xfrm>
              <a:off x="11962610" y="716030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9.24</a:t>
              </a:r>
            </a:p>
          </p:txBody>
        </p:sp>
        <p:cxnSp>
          <p:nvCxnSpPr>
            <p:cNvPr id="376" name="弧形接點 375"/>
            <p:cNvCxnSpPr>
              <a:stCxn id="50" idx="6"/>
              <a:endCxn id="50" idx="0"/>
            </p:cNvCxnSpPr>
            <p:nvPr/>
          </p:nvCxnSpPr>
          <p:spPr>
            <a:xfrm flipH="1" flipV="1">
              <a:off x="11579003" y="269689"/>
              <a:ext cx="398126" cy="357562"/>
            </a:xfrm>
            <a:prstGeom prst="curvedConnector4">
              <a:avLst>
                <a:gd name="adj1" fmla="val -57419"/>
                <a:gd name="adj2" fmla="val 1639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文字方塊 380"/>
            <p:cNvSpPr txBox="1"/>
            <p:nvPr/>
          </p:nvSpPr>
          <p:spPr>
            <a:xfrm>
              <a:off x="11868371" y="-211043"/>
              <a:ext cx="64145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19.92</a:t>
              </a:r>
            </a:p>
          </p:txBody>
        </p:sp>
        <p:cxnSp>
          <p:nvCxnSpPr>
            <p:cNvPr id="382" name="直線單箭頭接點 381"/>
            <p:cNvCxnSpPr>
              <a:stCxn id="94" idx="2"/>
              <a:endCxn id="99" idx="6"/>
            </p:cNvCxnSpPr>
            <p:nvPr/>
          </p:nvCxnSpPr>
          <p:spPr>
            <a:xfrm flipH="1" flipV="1">
              <a:off x="10777330" y="4689160"/>
              <a:ext cx="504110" cy="11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文字方塊 386"/>
            <p:cNvSpPr txBox="1"/>
            <p:nvPr/>
          </p:nvSpPr>
          <p:spPr>
            <a:xfrm>
              <a:off x="10822096" y="4392548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3.03</a:t>
              </a:r>
            </a:p>
          </p:txBody>
        </p:sp>
        <p:sp>
          <p:nvSpPr>
            <p:cNvPr id="401" name="文字方塊 400"/>
            <p:cNvSpPr txBox="1"/>
            <p:nvPr/>
          </p:nvSpPr>
          <p:spPr>
            <a:xfrm>
              <a:off x="1649700" y="531913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2.73</a:t>
              </a:r>
            </a:p>
          </p:txBody>
        </p:sp>
        <p:cxnSp>
          <p:nvCxnSpPr>
            <p:cNvPr id="403" name="肘形接點 402"/>
            <p:cNvCxnSpPr>
              <a:stCxn id="94" idx="4"/>
              <a:endCxn id="12" idx="3"/>
            </p:cNvCxnSpPr>
            <p:nvPr/>
          </p:nvCxnSpPr>
          <p:spPr>
            <a:xfrm rot="5400000" flipH="1">
              <a:off x="5229403" y="-1392030"/>
              <a:ext cx="1916226" cy="10984100"/>
            </a:xfrm>
            <a:prstGeom prst="bentConnector3">
              <a:avLst>
                <a:gd name="adj1" fmla="val -1617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" name="文字方塊 450"/>
            <p:cNvSpPr txBox="1"/>
            <p:nvPr/>
          </p:nvSpPr>
          <p:spPr>
            <a:xfrm>
              <a:off x="329765" y="3251285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5.27</a:t>
              </a:r>
            </a:p>
          </p:txBody>
        </p:sp>
        <p:cxnSp>
          <p:nvCxnSpPr>
            <p:cNvPr id="456" name="肘形接點 455"/>
            <p:cNvCxnSpPr>
              <a:stCxn id="94" idx="6"/>
              <a:endCxn id="8" idx="1"/>
            </p:cNvCxnSpPr>
            <p:nvPr/>
          </p:nvCxnSpPr>
          <p:spPr>
            <a:xfrm flipH="1" flipV="1">
              <a:off x="2114927" y="1255433"/>
              <a:ext cx="9962765" cy="3445138"/>
            </a:xfrm>
            <a:prstGeom prst="bentConnector4">
              <a:avLst>
                <a:gd name="adj1" fmla="val -11728"/>
                <a:gd name="adj2" fmla="val 22653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直線單箭頭接點 461"/>
            <p:cNvCxnSpPr>
              <a:stCxn id="88" idx="3"/>
              <a:endCxn id="99" idx="7"/>
            </p:cNvCxnSpPr>
            <p:nvPr/>
          </p:nvCxnSpPr>
          <p:spPr>
            <a:xfrm flipH="1">
              <a:off x="10660722" y="3740689"/>
              <a:ext cx="753371" cy="695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文字方塊 464"/>
            <p:cNvSpPr txBox="1"/>
            <p:nvPr/>
          </p:nvSpPr>
          <p:spPr>
            <a:xfrm>
              <a:off x="10401388" y="4067843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3.03</a:t>
              </a:r>
            </a:p>
          </p:txBody>
        </p:sp>
        <p:cxnSp>
          <p:nvCxnSpPr>
            <p:cNvPr id="468" name="肘形接點 467"/>
            <p:cNvCxnSpPr>
              <a:stCxn id="206" idx="6"/>
              <a:endCxn id="238" idx="0"/>
            </p:cNvCxnSpPr>
            <p:nvPr/>
          </p:nvCxnSpPr>
          <p:spPr>
            <a:xfrm>
              <a:off x="2794571" y="2889072"/>
              <a:ext cx="1073780" cy="585845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肘形接點 472"/>
            <p:cNvCxnSpPr>
              <a:stCxn id="88" idx="7"/>
              <a:endCxn id="238" idx="6"/>
            </p:cNvCxnSpPr>
            <p:nvPr/>
          </p:nvCxnSpPr>
          <p:spPr>
            <a:xfrm rot="16200000" flipH="1" flipV="1">
              <a:off x="5186766" y="2314730"/>
              <a:ext cx="5870074" cy="7710652"/>
            </a:xfrm>
            <a:prstGeom prst="bentConnector4">
              <a:avLst>
                <a:gd name="adj1" fmla="val -3894"/>
                <a:gd name="adj2" fmla="val -1954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6" name="文字方塊 475"/>
            <p:cNvSpPr txBox="1"/>
            <p:nvPr/>
          </p:nvSpPr>
          <p:spPr>
            <a:xfrm>
              <a:off x="4442695" y="8795272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2.44</a:t>
              </a:r>
            </a:p>
          </p:txBody>
        </p:sp>
        <p:cxnSp>
          <p:nvCxnSpPr>
            <p:cNvPr id="477" name="直線單箭頭接點 476"/>
            <p:cNvCxnSpPr>
              <a:stCxn id="88" idx="4"/>
              <a:endCxn id="94" idx="0"/>
            </p:cNvCxnSpPr>
            <p:nvPr/>
          </p:nvCxnSpPr>
          <p:spPr>
            <a:xfrm flipH="1">
              <a:off x="11679566" y="3845416"/>
              <a:ext cx="16045" cy="497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文字方塊 479"/>
            <p:cNvSpPr txBox="1"/>
            <p:nvPr/>
          </p:nvSpPr>
          <p:spPr>
            <a:xfrm>
              <a:off x="11673213" y="3901954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7.07</a:t>
              </a:r>
            </a:p>
          </p:txBody>
        </p:sp>
        <p:cxnSp>
          <p:nvCxnSpPr>
            <p:cNvPr id="482" name="肘形接點 481"/>
            <p:cNvCxnSpPr>
              <a:stCxn id="38" idx="6"/>
              <a:endCxn id="8" idx="6"/>
            </p:cNvCxnSpPr>
            <p:nvPr/>
          </p:nvCxnSpPr>
          <p:spPr>
            <a:xfrm flipV="1">
              <a:off x="1973322" y="1508268"/>
              <a:ext cx="821249" cy="4040030"/>
            </a:xfrm>
            <a:prstGeom prst="bentConnector3">
              <a:avLst>
                <a:gd name="adj1" fmla="val 25155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5" name="文字方塊 484"/>
            <p:cNvSpPr txBox="1"/>
            <p:nvPr/>
          </p:nvSpPr>
          <p:spPr>
            <a:xfrm>
              <a:off x="2825000" y="1220236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2.73</a:t>
              </a:r>
            </a:p>
          </p:txBody>
        </p:sp>
        <p:cxnSp>
          <p:nvCxnSpPr>
            <p:cNvPr id="487" name="肘形接點 486"/>
            <p:cNvCxnSpPr>
              <a:stCxn id="38" idx="5"/>
              <a:endCxn id="94" idx="3"/>
            </p:cNvCxnSpPr>
            <p:nvPr/>
          </p:nvCxnSpPr>
          <p:spPr>
            <a:xfrm rot="5400000" flipH="1" flipV="1">
              <a:off x="6203517" y="606603"/>
              <a:ext cx="847727" cy="9541334"/>
            </a:xfrm>
            <a:prstGeom prst="bentConnector3">
              <a:avLst>
                <a:gd name="adj1" fmla="val -1516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0" name="文字方塊 489"/>
            <p:cNvSpPr txBox="1"/>
            <p:nvPr/>
          </p:nvSpPr>
          <p:spPr>
            <a:xfrm>
              <a:off x="10885871" y="5075918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7.07</a:t>
              </a:r>
            </a:p>
          </p:txBody>
        </p:sp>
        <p:cxnSp>
          <p:nvCxnSpPr>
            <p:cNvPr id="494" name="肘形接點 493"/>
            <p:cNvCxnSpPr>
              <a:stCxn id="38" idx="4"/>
              <a:endCxn id="55" idx="6"/>
            </p:cNvCxnSpPr>
            <p:nvPr/>
          </p:nvCxnSpPr>
          <p:spPr>
            <a:xfrm rot="5400000" flipH="1" flipV="1">
              <a:off x="4123731" y="-747174"/>
              <a:ext cx="4104498" cy="9201569"/>
            </a:xfrm>
            <a:prstGeom prst="bentConnector4">
              <a:avLst>
                <a:gd name="adj1" fmla="val -22896"/>
                <a:gd name="adj2" fmla="val 13284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9" name="文字方塊 498"/>
            <p:cNvSpPr txBox="1"/>
            <p:nvPr/>
          </p:nvSpPr>
          <p:spPr>
            <a:xfrm>
              <a:off x="10939268" y="1511035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7.07</a:t>
              </a:r>
            </a:p>
          </p:txBody>
        </p:sp>
        <p:cxnSp>
          <p:nvCxnSpPr>
            <p:cNvPr id="501" name="肘形接點 500"/>
            <p:cNvCxnSpPr>
              <a:stCxn id="55" idx="2"/>
              <a:endCxn id="238" idx="7"/>
            </p:cNvCxnSpPr>
            <p:nvPr/>
          </p:nvCxnSpPr>
          <p:spPr>
            <a:xfrm rot="10800000" flipV="1">
              <a:off x="4149869" y="1801362"/>
              <a:ext cx="5830644" cy="70508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5" name="文字方塊 504"/>
            <p:cNvSpPr txBox="1"/>
            <p:nvPr/>
          </p:nvSpPr>
          <p:spPr>
            <a:xfrm>
              <a:off x="4103744" y="8404005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2.44</a:t>
              </a:r>
            </a:p>
          </p:txBody>
        </p:sp>
        <p:cxnSp>
          <p:nvCxnSpPr>
            <p:cNvPr id="507" name="肘形接點 506"/>
            <p:cNvCxnSpPr>
              <a:stCxn id="55" idx="1"/>
              <a:endCxn id="75" idx="4"/>
            </p:cNvCxnSpPr>
            <p:nvPr/>
          </p:nvCxnSpPr>
          <p:spPr>
            <a:xfrm rot="16200000" flipH="1" flipV="1">
              <a:off x="7128115" y="2081051"/>
              <a:ext cx="3501530" cy="2436482"/>
            </a:xfrm>
            <a:prstGeom prst="bentConnector5">
              <a:avLst>
                <a:gd name="adj1" fmla="val -6529"/>
                <a:gd name="adj2" fmla="val 224573"/>
                <a:gd name="adj3" fmla="val 11160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文字方塊 519"/>
            <p:cNvSpPr txBox="1"/>
            <p:nvPr/>
          </p:nvSpPr>
          <p:spPr>
            <a:xfrm>
              <a:off x="7267937" y="5118371"/>
              <a:ext cx="516412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8.2</a:t>
              </a:r>
            </a:p>
          </p:txBody>
        </p:sp>
        <p:cxnSp>
          <p:nvCxnSpPr>
            <p:cNvPr id="522" name="肘形接點 521"/>
            <p:cNvCxnSpPr>
              <a:stCxn id="12" idx="4"/>
              <a:endCxn id="238" idx="2"/>
            </p:cNvCxnSpPr>
            <p:nvPr/>
          </p:nvCxnSpPr>
          <p:spPr>
            <a:xfrm rot="16200000" flipH="1">
              <a:off x="-705625" y="4929242"/>
              <a:ext cx="5858459" cy="249324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5" name="文字方塊 524"/>
            <p:cNvSpPr txBox="1"/>
            <p:nvPr/>
          </p:nvSpPr>
          <p:spPr>
            <a:xfrm>
              <a:off x="2940024" y="8852255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3.77</a:t>
              </a:r>
            </a:p>
          </p:txBody>
        </p:sp>
        <p:cxnSp>
          <p:nvCxnSpPr>
            <p:cNvPr id="527" name="肘形接點 526"/>
            <p:cNvCxnSpPr>
              <a:stCxn id="12" idx="7"/>
              <a:endCxn id="88" idx="0"/>
            </p:cNvCxnSpPr>
            <p:nvPr/>
          </p:nvCxnSpPr>
          <p:spPr>
            <a:xfrm rot="16200000" flipH="1">
              <a:off x="6230028" y="-2335290"/>
              <a:ext cx="494055" cy="10437109"/>
            </a:xfrm>
            <a:prstGeom prst="bentConnector3">
              <a:avLst>
                <a:gd name="adj1" fmla="val -6746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4" name="文字方塊 553"/>
            <p:cNvSpPr txBox="1"/>
            <p:nvPr/>
          </p:nvSpPr>
          <p:spPr>
            <a:xfrm>
              <a:off x="11311670" y="2737892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5.27</a:t>
              </a:r>
            </a:p>
          </p:txBody>
        </p:sp>
        <p:cxnSp>
          <p:nvCxnSpPr>
            <p:cNvPr id="562" name="肘形接點 561"/>
            <p:cNvCxnSpPr>
              <a:stCxn id="12" idx="1"/>
              <a:endCxn id="38" idx="2"/>
            </p:cNvCxnSpPr>
            <p:nvPr/>
          </p:nvCxnSpPr>
          <p:spPr>
            <a:xfrm rot="16200000" flipH="1">
              <a:off x="-519763" y="3851465"/>
              <a:ext cx="2912061" cy="481604"/>
            </a:xfrm>
            <a:prstGeom prst="bentConnector4">
              <a:avLst>
                <a:gd name="adj1" fmla="val -19732"/>
                <a:gd name="adj2" fmla="val -38548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文字方塊 565"/>
            <p:cNvSpPr txBox="1"/>
            <p:nvPr/>
          </p:nvSpPr>
          <p:spPr>
            <a:xfrm>
              <a:off x="-950863" y="5255464"/>
              <a:ext cx="578931" cy="330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500" dirty="0" smtClean="0"/>
                <a:t>9.56</a:t>
              </a:r>
            </a:p>
          </p:txBody>
        </p:sp>
      </p:grpSp>
      <p:sp>
        <p:nvSpPr>
          <p:cNvPr id="573" name="文字方塊 572"/>
          <p:cNvSpPr txBox="1"/>
          <p:nvPr/>
        </p:nvSpPr>
        <p:spPr>
          <a:xfrm>
            <a:off x="693271" y="3699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控制</a:t>
            </a:r>
            <a:r>
              <a:rPr lang="zh-TW" altLang="en-US" dirty="0"/>
              <a:t>組</a:t>
            </a:r>
          </a:p>
        </p:txBody>
      </p:sp>
    </p:spTree>
    <p:extLst>
      <p:ext uri="{BB962C8B-B14F-4D97-AF65-F5344CB8AC3E}">
        <p14:creationId xmlns:p14="http://schemas.microsoft.com/office/powerpoint/2010/main" val="28452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弧形接點 13"/>
          <p:cNvCxnSpPr/>
          <p:nvPr/>
        </p:nvCxnSpPr>
        <p:spPr>
          <a:xfrm>
            <a:off x="1864895" y="-2045368"/>
            <a:ext cx="770021" cy="372979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34" idx="7"/>
            <a:endCxn id="35" idx="1"/>
          </p:cNvCxnSpPr>
          <p:nvPr/>
        </p:nvCxnSpPr>
        <p:spPr>
          <a:xfrm flipV="1">
            <a:off x="7118554" y="3486017"/>
            <a:ext cx="2130797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弧形接點 28"/>
          <p:cNvCxnSpPr>
            <a:stCxn id="30" idx="2"/>
            <a:endCxn id="30" idx="0"/>
          </p:cNvCxnSpPr>
          <p:nvPr/>
        </p:nvCxnSpPr>
        <p:spPr>
          <a:xfrm rot="10800000" flipH="1">
            <a:off x="3380901" y="990407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3380902" y="990406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</a:t>
            </a:r>
            <a:endParaRPr lang="zh-TW" altLang="en-US" dirty="0"/>
          </a:p>
        </p:txBody>
      </p:sp>
      <p:cxnSp>
        <p:nvCxnSpPr>
          <p:cNvPr id="31" name="肘形接點 30"/>
          <p:cNvCxnSpPr/>
          <p:nvPr/>
        </p:nvCxnSpPr>
        <p:spPr>
          <a:xfrm rot="16200000" flipH="1">
            <a:off x="4286884" y="-2142520"/>
            <a:ext cx="949795" cy="853134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30" idx="5"/>
            <a:endCxn id="34" idx="1"/>
          </p:cNvCxnSpPr>
          <p:nvPr/>
        </p:nvCxnSpPr>
        <p:spPr>
          <a:xfrm>
            <a:off x="4120313" y="1729817"/>
            <a:ext cx="2385693" cy="175620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9988762" y="-118992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1111</a:t>
            </a:r>
            <a:endParaRPr lang="en-US" altLang="zh-TW" dirty="0" smtClean="0"/>
          </a:p>
        </p:txBody>
      </p:sp>
      <p:sp>
        <p:nvSpPr>
          <p:cNvPr id="34" name="橢圓 33"/>
          <p:cNvSpPr/>
          <p:nvPr/>
        </p:nvSpPr>
        <p:spPr>
          <a:xfrm>
            <a:off x="6379143" y="3359155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EE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9122488" y="3359154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CT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6397723" y="5471363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MC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3507765" y="5471363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1196512" y="5471363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LM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9122488" y="990406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</a:t>
            </a:r>
            <a:endParaRPr lang="zh-TW" altLang="en-US" dirty="0"/>
          </a:p>
        </p:txBody>
      </p:sp>
      <p:sp>
        <p:nvSpPr>
          <p:cNvPr id="40" name="橢圓 39"/>
          <p:cNvSpPr/>
          <p:nvPr/>
        </p:nvSpPr>
        <p:spPr>
          <a:xfrm>
            <a:off x="6379143" y="990406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RC</a:t>
            </a:r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5237601" y="-3181606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9" name="直線單箭頭接點 48"/>
          <p:cNvCxnSpPr>
            <a:stCxn id="34" idx="3"/>
            <a:endCxn id="37" idx="0"/>
          </p:cNvCxnSpPr>
          <p:nvPr/>
        </p:nvCxnSpPr>
        <p:spPr>
          <a:xfrm flipH="1">
            <a:off x="3940902" y="4098566"/>
            <a:ext cx="2565104" cy="137279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35" idx="3"/>
            <a:endCxn id="34" idx="5"/>
          </p:cNvCxnSpPr>
          <p:nvPr/>
        </p:nvCxnSpPr>
        <p:spPr>
          <a:xfrm flipH="1">
            <a:off x="7118554" y="4098565"/>
            <a:ext cx="2130797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35" idx="4"/>
            <a:endCxn id="36" idx="6"/>
          </p:cNvCxnSpPr>
          <p:nvPr/>
        </p:nvCxnSpPr>
        <p:spPr>
          <a:xfrm flipH="1">
            <a:off x="7263997" y="4225428"/>
            <a:ext cx="2291628" cy="167907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35" idx="0"/>
            <a:endCxn id="39" idx="4"/>
          </p:cNvCxnSpPr>
          <p:nvPr/>
        </p:nvCxnSpPr>
        <p:spPr>
          <a:xfrm flipV="1">
            <a:off x="9555625" y="1856680"/>
            <a:ext cx="0" cy="150247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36" idx="0"/>
            <a:endCxn id="34" idx="4"/>
          </p:cNvCxnSpPr>
          <p:nvPr/>
        </p:nvCxnSpPr>
        <p:spPr>
          <a:xfrm flipH="1" flipV="1">
            <a:off x="6812280" y="4225429"/>
            <a:ext cx="18580" cy="124593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36" idx="1"/>
            <a:endCxn id="37" idx="7"/>
          </p:cNvCxnSpPr>
          <p:nvPr/>
        </p:nvCxnSpPr>
        <p:spPr>
          <a:xfrm flipH="1">
            <a:off x="4247176" y="5598226"/>
            <a:ext cx="227741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37" idx="5"/>
            <a:endCxn id="36" idx="3"/>
          </p:cNvCxnSpPr>
          <p:nvPr/>
        </p:nvCxnSpPr>
        <p:spPr>
          <a:xfrm>
            <a:off x="4247176" y="6210774"/>
            <a:ext cx="227741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37" idx="2"/>
            <a:endCxn id="38" idx="6"/>
          </p:cNvCxnSpPr>
          <p:nvPr/>
        </p:nvCxnSpPr>
        <p:spPr>
          <a:xfrm flipH="1">
            <a:off x="2062786" y="5904500"/>
            <a:ext cx="144497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弧形接點 133"/>
          <p:cNvCxnSpPr>
            <a:stCxn id="38" idx="2"/>
            <a:endCxn id="38" idx="0"/>
          </p:cNvCxnSpPr>
          <p:nvPr/>
        </p:nvCxnSpPr>
        <p:spPr>
          <a:xfrm rot="10800000" flipH="1">
            <a:off x="1196511" y="5471364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弧形接點 136"/>
          <p:cNvCxnSpPr>
            <a:stCxn id="39" idx="6"/>
            <a:endCxn id="39" idx="0"/>
          </p:cNvCxnSpPr>
          <p:nvPr/>
        </p:nvCxnSpPr>
        <p:spPr>
          <a:xfrm flipH="1" flipV="1">
            <a:off x="9555625" y="990406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>
            <a:stCxn id="39" idx="1"/>
            <a:endCxn id="40" idx="7"/>
          </p:cNvCxnSpPr>
          <p:nvPr/>
        </p:nvCxnSpPr>
        <p:spPr>
          <a:xfrm flipH="1">
            <a:off x="7118554" y="1117269"/>
            <a:ext cx="213079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>
            <a:stCxn id="40" idx="5"/>
            <a:endCxn id="39" idx="3"/>
          </p:cNvCxnSpPr>
          <p:nvPr/>
        </p:nvCxnSpPr>
        <p:spPr>
          <a:xfrm>
            <a:off x="7118554" y="1729817"/>
            <a:ext cx="213079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>
            <a:stCxn id="40" idx="4"/>
            <a:endCxn id="34" idx="0"/>
          </p:cNvCxnSpPr>
          <p:nvPr/>
        </p:nvCxnSpPr>
        <p:spPr>
          <a:xfrm>
            <a:off x="6812280" y="1856680"/>
            <a:ext cx="0" cy="150247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2785866" y="557270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19.67</a:t>
            </a:r>
            <a:endParaRPr lang="en-US" altLang="zh-TW" dirty="0"/>
          </a:p>
        </p:txBody>
      </p:sp>
      <p:sp>
        <p:nvSpPr>
          <p:cNvPr id="158" name="矩形 157"/>
          <p:cNvSpPr/>
          <p:nvPr/>
        </p:nvSpPr>
        <p:spPr>
          <a:xfrm>
            <a:off x="5061327" y="2247811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3.94</a:t>
            </a:r>
            <a:endParaRPr lang="en-US" altLang="zh-TW" dirty="0"/>
          </a:p>
        </p:txBody>
      </p:sp>
      <p:sp>
        <p:nvSpPr>
          <p:cNvPr id="159" name="矩形 158"/>
          <p:cNvSpPr/>
          <p:nvPr/>
        </p:nvSpPr>
        <p:spPr>
          <a:xfrm>
            <a:off x="7721244" y="3188358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23.37</a:t>
            </a:r>
            <a:endParaRPr lang="en-US" altLang="zh-TW" dirty="0"/>
          </a:p>
        </p:txBody>
      </p:sp>
      <p:sp>
        <p:nvSpPr>
          <p:cNvPr id="160" name="矩形 159"/>
          <p:cNvSpPr/>
          <p:nvPr/>
        </p:nvSpPr>
        <p:spPr>
          <a:xfrm>
            <a:off x="4882217" y="4477187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4.01</a:t>
            </a:r>
            <a:endParaRPr lang="en-US" altLang="zh-TW" dirty="0"/>
          </a:p>
        </p:txBody>
      </p:sp>
      <p:sp>
        <p:nvSpPr>
          <p:cNvPr id="161" name="矩形 160"/>
          <p:cNvSpPr/>
          <p:nvPr/>
        </p:nvSpPr>
        <p:spPr>
          <a:xfrm>
            <a:off x="7766929" y="3854220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5.65</a:t>
            </a:r>
            <a:endParaRPr lang="en-US" altLang="zh-TW" dirty="0"/>
          </a:p>
        </p:txBody>
      </p:sp>
      <p:sp>
        <p:nvSpPr>
          <p:cNvPr id="162" name="矩形 161"/>
          <p:cNvSpPr/>
          <p:nvPr/>
        </p:nvSpPr>
        <p:spPr>
          <a:xfrm>
            <a:off x="7886434" y="4837976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14.87</a:t>
            </a:r>
            <a:endParaRPr lang="en-US" altLang="zh-TW" dirty="0"/>
          </a:p>
        </p:txBody>
      </p:sp>
      <p:sp>
        <p:nvSpPr>
          <p:cNvPr id="163" name="矩形 162"/>
          <p:cNvSpPr/>
          <p:nvPr/>
        </p:nvSpPr>
        <p:spPr>
          <a:xfrm>
            <a:off x="9119640" y="2427002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2.38</a:t>
            </a:r>
            <a:endParaRPr lang="en-US" altLang="zh-TW" dirty="0"/>
          </a:p>
        </p:txBody>
      </p:sp>
      <p:sp>
        <p:nvSpPr>
          <p:cNvPr id="164" name="矩形 163"/>
          <p:cNvSpPr/>
          <p:nvPr/>
        </p:nvSpPr>
        <p:spPr>
          <a:xfrm>
            <a:off x="6323698" y="4748078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5.46</a:t>
            </a:r>
            <a:endParaRPr lang="en-US" altLang="zh-TW" dirty="0"/>
          </a:p>
        </p:txBody>
      </p:sp>
      <p:sp>
        <p:nvSpPr>
          <p:cNvPr id="165" name="矩形 164"/>
          <p:cNvSpPr/>
          <p:nvPr/>
        </p:nvSpPr>
        <p:spPr>
          <a:xfrm>
            <a:off x="5167074" y="5317474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9.47</a:t>
            </a:r>
            <a:endParaRPr lang="en-US" altLang="zh-TW" dirty="0"/>
          </a:p>
        </p:txBody>
      </p:sp>
      <p:sp>
        <p:nvSpPr>
          <p:cNvPr id="166" name="矩形 165"/>
          <p:cNvSpPr/>
          <p:nvPr/>
        </p:nvSpPr>
        <p:spPr>
          <a:xfrm>
            <a:off x="5171372" y="5930022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4.05</a:t>
            </a:r>
            <a:endParaRPr lang="en-US" altLang="zh-TW" dirty="0"/>
          </a:p>
        </p:txBody>
      </p:sp>
      <p:sp>
        <p:nvSpPr>
          <p:cNvPr id="167" name="矩形 166"/>
          <p:cNvSpPr/>
          <p:nvPr/>
        </p:nvSpPr>
        <p:spPr>
          <a:xfrm>
            <a:off x="2539565" y="5609832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4.54</a:t>
            </a:r>
            <a:endParaRPr lang="en-US" altLang="zh-TW" dirty="0"/>
          </a:p>
        </p:txBody>
      </p:sp>
      <p:sp>
        <p:nvSpPr>
          <p:cNvPr id="168" name="矩形 167"/>
          <p:cNvSpPr/>
          <p:nvPr/>
        </p:nvSpPr>
        <p:spPr>
          <a:xfrm>
            <a:off x="818045" y="4962761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22.09</a:t>
            </a:r>
            <a:endParaRPr lang="en-US" altLang="zh-TW" dirty="0"/>
          </a:p>
        </p:txBody>
      </p:sp>
      <p:sp>
        <p:nvSpPr>
          <p:cNvPr id="169" name="矩形 168"/>
          <p:cNvSpPr/>
          <p:nvPr/>
        </p:nvSpPr>
        <p:spPr>
          <a:xfrm>
            <a:off x="9877298" y="510334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4.77</a:t>
            </a:r>
            <a:endParaRPr lang="en-US" altLang="zh-TW" dirty="0"/>
          </a:p>
        </p:txBody>
      </p:sp>
      <p:sp>
        <p:nvSpPr>
          <p:cNvPr id="170" name="矩形 169"/>
          <p:cNvSpPr/>
          <p:nvPr/>
        </p:nvSpPr>
        <p:spPr>
          <a:xfrm>
            <a:off x="7849540" y="798222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19.86</a:t>
            </a:r>
            <a:endParaRPr lang="en-US" altLang="zh-TW" dirty="0"/>
          </a:p>
        </p:txBody>
      </p:sp>
      <p:sp>
        <p:nvSpPr>
          <p:cNvPr id="171" name="矩形 170"/>
          <p:cNvSpPr/>
          <p:nvPr/>
        </p:nvSpPr>
        <p:spPr>
          <a:xfrm>
            <a:off x="6379143" y="2422291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4.14</a:t>
            </a:r>
            <a:endParaRPr lang="en-US" altLang="zh-TW" dirty="0"/>
          </a:p>
        </p:txBody>
      </p:sp>
      <p:sp>
        <p:nvSpPr>
          <p:cNvPr id="172" name="矩形 171"/>
          <p:cNvSpPr/>
          <p:nvPr/>
        </p:nvSpPr>
        <p:spPr>
          <a:xfrm>
            <a:off x="7906500" y="1464084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5.45</a:t>
            </a:r>
            <a:endParaRPr lang="en-US" altLang="zh-TW" dirty="0"/>
          </a:p>
        </p:txBody>
      </p:sp>
      <p:sp>
        <p:nvSpPr>
          <p:cNvPr id="173" name="文字方塊 172"/>
          <p:cNvSpPr txBox="1"/>
          <p:nvPr/>
        </p:nvSpPr>
        <p:spPr>
          <a:xfrm>
            <a:off x="844819" y="18793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無反思性引導組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924910" y="-483476"/>
            <a:ext cx="79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HTC</a:t>
            </a:r>
            <a:r>
              <a:rPr lang="zh-TW" altLang="en-US" dirty="0" smtClean="0"/>
              <a:t>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179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123</Words>
  <Application>Microsoft Office PowerPoint</Application>
  <PresentationFormat>寬螢幕</PresentationFormat>
  <Paragraphs>116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吳信霆</dc:creator>
  <cp:lastModifiedBy>吳信霆</cp:lastModifiedBy>
  <cp:revision>67</cp:revision>
  <dcterms:created xsi:type="dcterms:W3CDTF">2024-05-19T17:04:39Z</dcterms:created>
  <dcterms:modified xsi:type="dcterms:W3CDTF">2024-05-22T14:38:34Z</dcterms:modified>
</cp:coreProperties>
</file>