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>
        <p:scale>
          <a:sx n="50" d="100"/>
          <a:sy n="50" d="100"/>
        </p:scale>
        <p:origin x="149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DAE6A-423C-4962-943A-2B79C71F2D14}" type="datetimeFigureOut">
              <a:rPr lang="tr-TR" smtClean="0"/>
              <a:t>9.12.2024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1E7BC-5557-4E0A-9520-16656F507A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270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1E7BC-5557-4E0A-9520-16656F507A84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5566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BEE03-213A-88AC-5022-C2A6499F5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B5C909-8177-2C54-96EC-49C6D2A17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4225E3-54F2-103F-EDB5-3F97A7CE2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96A78-A04B-E7DE-3085-0B7CCA8B0C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1E7BC-5557-4E0A-9520-16656F507A8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647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5D35-9E89-D7DA-AB1C-59E6E6891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BFE06-72C5-BF41-4F92-19EB529A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2F28-1712-BBED-4A15-18206A0E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D51B-DB08-4BB4-A35C-5C2C0B43A93F}" type="datetimeFigureOut">
              <a:rPr lang="tr-TR" smtClean="0"/>
              <a:t>9.12.2024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9CD9D-6B06-2817-3914-7EEA0C4B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29060-3F75-6B68-D915-32E8CD3A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2FD6-782E-425E-8B9C-71D9789019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677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AD4E-CD66-58F7-9DF8-4343742C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6DF40-891D-D5E9-B5E4-642A70C02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E2C25-FF77-2DC0-9496-4732EA56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D51B-DB08-4BB4-A35C-5C2C0B43A93F}" type="datetimeFigureOut">
              <a:rPr lang="tr-TR" smtClean="0"/>
              <a:t>9.12.2024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68A5E-7954-47C2-23C8-71B40CA0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724AC-4EB6-58C5-7212-BFB37542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2FD6-782E-425E-8B9C-71D9789019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627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E42A0-B1BD-8CD9-2AE0-39EE5CAA3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70431-5BE1-67CC-4CF2-792CBDD16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24BED-4406-4F9D-937E-B9109C78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D51B-DB08-4BB4-A35C-5C2C0B43A93F}" type="datetimeFigureOut">
              <a:rPr lang="tr-TR" smtClean="0"/>
              <a:t>9.12.2024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A25BD-D86A-4D6B-EAE8-F7D0E5C5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8244C-A7F2-DBC5-F784-63109E69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2FD6-782E-425E-8B9C-71D9789019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832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93B5-7A0F-4BFB-87AF-4F94C4DC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F9D5D-C139-4750-7376-FF0855D07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4421A-496A-1211-A9CB-25CCF98F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D51B-DB08-4BB4-A35C-5C2C0B43A93F}" type="datetimeFigureOut">
              <a:rPr lang="tr-TR" smtClean="0"/>
              <a:t>9.12.2024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CF743-4B50-49A6-D99B-38591652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E9B0E-2A8D-C63D-063A-F780564D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2FD6-782E-425E-8B9C-71D9789019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325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ECCA-8E0C-AB29-BDBB-A7C68E8E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B5A41-7457-DEE2-84F1-26CE26493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CEA57-9F59-8CC8-CD4C-95077395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D51B-DB08-4BB4-A35C-5C2C0B43A93F}" type="datetimeFigureOut">
              <a:rPr lang="tr-TR" smtClean="0"/>
              <a:t>9.12.2024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F1D0B-60F3-0EA2-92C0-485B3E5A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2A06D-DD58-CA60-0440-26655AB1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2FD6-782E-425E-8B9C-71D9789019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8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F4E93-2220-4053-C6C3-5E439D11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D4A30-5A7A-B132-9B3D-197BE48C7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7374B-2946-6931-C80F-5F8F22E2D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5DA11-81AE-93F4-0CDF-BBDCAD3D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D51B-DB08-4BB4-A35C-5C2C0B43A93F}" type="datetimeFigureOut">
              <a:rPr lang="tr-TR" smtClean="0"/>
              <a:t>9.12.2024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D6172-860D-31CD-1BF9-27A9B618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89165-C909-7098-37F6-F96E0B48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2FD6-782E-425E-8B9C-71D9789019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089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C416-58FA-8E60-E3CA-AD112B6FA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0554F-58B2-7891-D950-02340A19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29CD1-A1A4-ED45-1046-7A4A00B7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73DE7-6827-72C6-7F7E-E226407F3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DEE90-4706-343B-A430-6B5E93096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668AE-7BCF-E5FA-50FF-95447E0D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D51B-DB08-4BB4-A35C-5C2C0B43A93F}" type="datetimeFigureOut">
              <a:rPr lang="tr-TR" smtClean="0"/>
              <a:t>9.12.2024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F7F44-AA04-3619-2383-91160C65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029E7-6D3B-B474-B00C-1478E43A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2FD6-782E-425E-8B9C-71D9789019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463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19F2-B011-4551-613C-32824B36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8986C-2D04-5F49-2B0E-26DDF364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D51B-DB08-4BB4-A35C-5C2C0B43A93F}" type="datetimeFigureOut">
              <a:rPr lang="tr-TR" smtClean="0"/>
              <a:t>9.12.2024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30AB7-834E-6AAC-0BA8-63DCF9B3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7FEB9-BC9B-7C47-ED48-7679FC88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2FD6-782E-425E-8B9C-71D9789019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747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612F4-FCF1-776B-06FA-B03C8A1C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D51B-DB08-4BB4-A35C-5C2C0B43A93F}" type="datetimeFigureOut">
              <a:rPr lang="tr-TR" smtClean="0"/>
              <a:t>9.12.2024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81069-E28C-0B03-557F-F7A369C41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D8245-9A69-C9A3-B130-E12026EE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2FD6-782E-425E-8B9C-71D9789019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430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00A9-F567-29AF-4FC2-6CA36790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F11F6-9DE5-6277-6B12-79D800104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F99C9-FA7F-9B17-5909-4A7812521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0BFB1-6FB2-CFE6-0DC8-DD15FA80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D51B-DB08-4BB4-A35C-5C2C0B43A93F}" type="datetimeFigureOut">
              <a:rPr lang="tr-TR" smtClean="0"/>
              <a:t>9.12.2024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F7E34-06ED-D0EA-706A-2D4AD702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0D99C-DA03-BD75-C8F2-66D7EC16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2FD6-782E-425E-8B9C-71D9789019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983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B98C-E5E2-E152-2359-C83E3342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B1494-3705-4F9B-F524-26576DD96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F8A78-F8B7-4751-679A-F7D80754A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7FED5-0235-3969-DD7F-32E343B6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D51B-DB08-4BB4-A35C-5C2C0B43A93F}" type="datetimeFigureOut">
              <a:rPr lang="tr-TR" smtClean="0"/>
              <a:t>9.12.2024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68B70-C9C7-C6E7-05E5-114C1B5C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4CB2D-AF16-C5AB-5886-9F7FF7EE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2FD6-782E-425E-8B9C-71D9789019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620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EE841-1EEB-71E8-B364-3FCA0AE1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761A8-1427-533D-E7BC-00012D6BE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CDA0F-7FFB-73D2-90A3-D98E98439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D51B-DB08-4BB4-A35C-5C2C0B43A93F}" type="datetimeFigureOut">
              <a:rPr lang="tr-TR" smtClean="0"/>
              <a:t>9.12.2024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9AF26-8185-4668-B39C-F6E830F30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46C3B-5CBA-194C-2FCA-E86677B26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92FD6-782E-425E-8B9C-71D9789019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19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8B9D20-902C-E68B-82BD-18A291824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150B915-6526-9451-F998-F7C3CDFC61CC}"/>
              </a:ext>
            </a:extLst>
          </p:cNvPr>
          <p:cNvGrpSpPr/>
          <p:nvPr/>
        </p:nvGrpSpPr>
        <p:grpSpPr>
          <a:xfrm>
            <a:off x="12406075" y="0"/>
            <a:ext cx="9215675" cy="6858000"/>
            <a:chOff x="3795475" y="0"/>
            <a:chExt cx="9215675" cy="68580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3CDD76-BED1-4D67-28FB-FC4DC500F493}"/>
                </a:ext>
              </a:extLst>
            </p:cNvPr>
            <p:cNvSpPr txBox="1"/>
            <p:nvPr/>
          </p:nvSpPr>
          <p:spPr>
            <a:xfrm>
              <a:off x="3795475" y="0"/>
              <a:ext cx="8396525" cy="6858000"/>
            </a:xfrm>
            <a:custGeom>
              <a:avLst/>
              <a:gdLst/>
              <a:ahLst/>
              <a:cxnLst/>
              <a:rect l="l" t="t" r="r" b="b"/>
              <a:pathLst>
                <a:path w="8396525" h="6858000">
                  <a:moveTo>
                    <a:pt x="2935448" y="1506155"/>
                  </a:moveTo>
                  <a:lnTo>
                    <a:pt x="2935448" y="2093059"/>
                  </a:lnTo>
                  <a:lnTo>
                    <a:pt x="3112256" y="2093059"/>
                  </a:lnTo>
                  <a:lnTo>
                    <a:pt x="3112256" y="1888420"/>
                  </a:lnTo>
                  <a:lnTo>
                    <a:pt x="3286608" y="1888420"/>
                  </a:lnTo>
                  <a:lnTo>
                    <a:pt x="3286608" y="1750085"/>
                  </a:lnTo>
                  <a:lnTo>
                    <a:pt x="3112256" y="1750085"/>
                  </a:lnTo>
                  <a:lnTo>
                    <a:pt x="3112256" y="1644491"/>
                  </a:lnTo>
                  <a:lnTo>
                    <a:pt x="3303389" y="1644491"/>
                  </a:lnTo>
                  <a:lnTo>
                    <a:pt x="3303389" y="1506155"/>
                  </a:lnTo>
                  <a:close/>
                  <a:moveTo>
                    <a:pt x="2411573" y="1506155"/>
                  </a:moveTo>
                  <a:lnTo>
                    <a:pt x="2411573" y="2093059"/>
                  </a:lnTo>
                  <a:lnTo>
                    <a:pt x="2588381" y="2093059"/>
                  </a:lnTo>
                  <a:lnTo>
                    <a:pt x="2588381" y="1506155"/>
                  </a:lnTo>
                  <a:close/>
                  <a:moveTo>
                    <a:pt x="1595028" y="1506155"/>
                  </a:moveTo>
                  <a:lnTo>
                    <a:pt x="2102941" y="1506155"/>
                  </a:lnTo>
                  <a:lnTo>
                    <a:pt x="2102941" y="1644491"/>
                  </a:lnTo>
                  <a:lnTo>
                    <a:pt x="1936774" y="1644491"/>
                  </a:lnTo>
                  <a:lnTo>
                    <a:pt x="1936774" y="2093059"/>
                  </a:lnTo>
                  <a:lnTo>
                    <a:pt x="1759148" y="2093059"/>
                  </a:lnTo>
                  <a:lnTo>
                    <a:pt x="1759148" y="1644491"/>
                  </a:lnTo>
                  <a:lnTo>
                    <a:pt x="1595028" y="1644491"/>
                  </a:lnTo>
                  <a:close/>
                  <a:moveTo>
                    <a:pt x="1116173" y="1506155"/>
                  </a:moveTo>
                  <a:lnTo>
                    <a:pt x="1292981" y="1506155"/>
                  </a:lnTo>
                  <a:lnTo>
                    <a:pt x="1292981" y="2093059"/>
                  </a:lnTo>
                  <a:lnTo>
                    <a:pt x="1116173" y="2093059"/>
                  </a:lnTo>
                  <a:close/>
                  <a:moveTo>
                    <a:pt x="2504070" y="1319525"/>
                  </a:moveTo>
                  <a:cubicBezTo>
                    <a:pt x="2480605" y="1319525"/>
                    <a:pt x="2461573" y="1325460"/>
                    <a:pt x="2446976" y="1337329"/>
                  </a:cubicBezTo>
                  <a:cubicBezTo>
                    <a:pt x="2432378" y="1349198"/>
                    <a:pt x="2425080" y="1364955"/>
                    <a:pt x="2425080" y="1384600"/>
                  </a:cubicBezTo>
                  <a:cubicBezTo>
                    <a:pt x="2425080" y="1403700"/>
                    <a:pt x="2432515" y="1419661"/>
                    <a:pt x="2447385" y="1432486"/>
                  </a:cubicBezTo>
                  <a:cubicBezTo>
                    <a:pt x="2462256" y="1445310"/>
                    <a:pt x="2481150" y="1451721"/>
                    <a:pt x="2504070" y="1451721"/>
                  </a:cubicBezTo>
                  <a:cubicBezTo>
                    <a:pt x="2527535" y="1451721"/>
                    <a:pt x="2546498" y="1445514"/>
                    <a:pt x="2560960" y="1433099"/>
                  </a:cubicBezTo>
                  <a:cubicBezTo>
                    <a:pt x="2575421" y="1420685"/>
                    <a:pt x="2582651" y="1404518"/>
                    <a:pt x="2582651" y="1384600"/>
                  </a:cubicBezTo>
                  <a:cubicBezTo>
                    <a:pt x="2582651" y="1364955"/>
                    <a:pt x="2575489" y="1349198"/>
                    <a:pt x="2561164" y="1337329"/>
                  </a:cubicBezTo>
                  <a:cubicBezTo>
                    <a:pt x="2546840" y="1325460"/>
                    <a:pt x="2527808" y="1319525"/>
                    <a:pt x="2504070" y="1319525"/>
                  </a:cubicBezTo>
                  <a:close/>
                  <a:moveTo>
                    <a:pt x="1208670" y="1319525"/>
                  </a:moveTo>
                  <a:cubicBezTo>
                    <a:pt x="1232408" y="1319525"/>
                    <a:pt x="1251440" y="1325460"/>
                    <a:pt x="1265764" y="1337329"/>
                  </a:cubicBezTo>
                  <a:cubicBezTo>
                    <a:pt x="1280089" y="1349198"/>
                    <a:pt x="1287251" y="1364955"/>
                    <a:pt x="1287251" y="1384600"/>
                  </a:cubicBezTo>
                  <a:cubicBezTo>
                    <a:pt x="1287251" y="1404518"/>
                    <a:pt x="1280021" y="1420685"/>
                    <a:pt x="1265560" y="1433099"/>
                  </a:cubicBezTo>
                  <a:cubicBezTo>
                    <a:pt x="1251098" y="1445514"/>
                    <a:pt x="1232135" y="1451721"/>
                    <a:pt x="1208670" y="1451721"/>
                  </a:cubicBezTo>
                  <a:cubicBezTo>
                    <a:pt x="1185751" y="1451721"/>
                    <a:pt x="1166856" y="1445310"/>
                    <a:pt x="1151985" y="1432486"/>
                  </a:cubicBezTo>
                  <a:cubicBezTo>
                    <a:pt x="1137115" y="1419661"/>
                    <a:pt x="1129680" y="1403700"/>
                    <a:pt x="1129680" y="1384600"/>
                  </a:cubicBezTo>
                  <a:cubicBezTo>
                    <a:pt x="1129680" y="1364955"/>
                    <a:pt x="1136978" y="1349198"/>
                    <a:pt x="1151576" y="1337329"/>
                  </a:cubicBezTo>
                  <a:cubicBezTo>
                    <a:pt x="1166173" y="1325460"/>
                    <a:pt x="1185205" y="1319525"/>
                    <a:pt x="1208670" y="1319525"/>
                  </a:cubicBezTo>
                  <a:close/>
                  <a:moveTo>
                    <a:pt x="1247179" y="507683"/>
                  </a:moveTo>
                  <a:lnTo>
                    <a:pt x="1247179" y="958930"/>
                  </a:lnTo>
                  <a:lnTo>
                    <a:pt x="1319212" y="958930"/>
                  </a:lnTo>
                  <a:cubicBezTo>
                    <a:pt x="1380728" y="958930"/>
                    <a:pt x="1429841" y="937796"/>
                    <a:pt x="1466552" y="895529"/>
                  </a:cubicBezTo>
                  <a:cubicBezTo>
                    <a:pt x="1503263" y="853262"/>
                    <a:pt x="1521619" y="796409"/>
                    <a:pt x="1521619" y="724972"/>
                  </a:cubicBezTo>
                  <a:cubicBezTo>
                    <a:pt x="1521619" y="683300"/>
                    <a:pt x="1513185" y="645795"/>
                    <a:pt x="1496318" y="612458"/>
                  </a:cubicBezTo>
                  <a:cubicBezTo>
                    <a:pt x="1479450" y="579120"/>
                    <a:pt x="1455340" y="553323"/>
                    <a:pt x="1423987" y="535067"/>
                  </a:cubicBezTo>
                  <a:cubicBezTo>
                    <a:pt x="1392634" y="516811"/>
                    <a:pt x="1355725" y="507683"/>
                    <a:pt x="1313259" y="507683"/>
                  </a:cubicBezTo>
                  <a:close/>
                  <a:moveTo>
                    <a:pt x="442912" y="492204"/>
                  </a:moveTo>
                  <a:cubicBezTo>
                    <a:pt x="442118" y="501730"/>
                    <a:pt x="439340" y="517406"/>
                    <a:pt x="434578" y="539234"/>
                  </a:cubicBezTo>
                  <a:cubicBezTo>
                    <a:pt x="429815" y="561062"/>
                    <a:pt x="405804" y="654725"/>
                    <a:pt x="362545" y="820222"/>
                  </a:cubicBezTo>
                  <a:lnTo>
                    <a:pt x="525661" y="820222"/>
                  </a:lnTo>
                  <a:lnTo>
                    <a:pt x="466129" y="588050"/>
                  </a:lnTo>
                  <a:cubicBezTo>
                    <a:pt x="457795" y="553919"/>
                    <a:pt x="452040" y="521970"/>
                    <a:pt x="448865" y="492204"/>
                  </a:cubicBezTo>
                  <a:close/>
                  <a:moveTo>
                    <a:pt x="3590329" y="306467"/>
                  </a:moveTo>
                  <a:lnTo>
                    <a:pt x="3590329" y="774978"/>
                  </a:lnTo>
                  <a:cubicBezTo>
                    <a:pt x="3590329" y="908725"/>
                    <a:pt x="3621782" y="1008837"/>
                    <a:pt x="3684686" y="1075313"/>
                  </a:cubicBezTo>
                  <a:cubicBezTo>
                    <a:pt x="3747591" y="1141790"/>
                    <a:pt x="3839765" y="1175028"/>
                    <a:pt x="3961209" y="1175028"/>
                  </a:cubicBezTo>
                  <a:cubicBezTo>
                    <a:pt x="4091384" y="1175028"/>
                    <a:pt x="4187725" y="1141790"/>
                    <a:pt x="4250233" y="1075313"/>
                  </a:cubicBezTo>
                  <a:cubicBezTo>
                    <a:pt x="4312741" y="1008837"/>
                    <a:pt x="4343995" y="907137"/>
                    <a:pt x="4343995" y="770215"/>
                  </a:cubicBezTo>
                  <a:lnTo>
                    <a:pt x="4343995" y="306467"/>
                  </a:lnTo>
                  <a:lnTo>
                    <a:pt x="4085034" y="306467"/>
                  </a:lnTo>
                  <a:lnTo>
                    <a:pt x="4085034" y="790456"/>
                  </a:lnTo>
                  <a:cubicBezTo>
                    <a:pt x="4085034" y="844828"/>
                    <a:pt x="4075013" y="885905"/>
                    <a:pt x="4054971" y="913686"/>
                  </a:cubicBezTo>
                  <a:cubicBezTo>
                    <a:pt x="4034929" y="941467"/>
                    <a:pt x="4005659" y="955358"/>
                    <a:pt x="3967162" y="955358"/>
                  </a:cubicBezTo>
                  <a:cubicBezTo>
                    <a:pt x="3929062" y="955358"/>
                    <a:pt x="3899793" y="940574"/>
                    <a:pt x="3879353" y="911007"/>
                  </a:cubicBezTo>
                  <a:cubicBezTo>
                    <a:pt x="3858914" y="881440"/>
                    <a:pt x="3848695" y="839272"/>
                    <a:pt x="3848695" y="784503"/>
                  </a:cubicBezTo>
                  <a:lnTo>
                    <a:pt x="3848695" y="306467"/>
                  </a:lnTo>
                  <a:close/>
                  <a:moveTo>
                    <a:pt x="1913929" y="306467"/>
                  </a:moveTo>
                  <a:lnTo>
                    <a:pt x="2156817" y="306467"/>
                  </a:lnTo>
                  <a:lnTo>
                    <a:pt x="2300525" y="501437"/>
                  </a:lnTo>
                  <a:lnTo>
                    <a:pt x="2300525" y="873079"/>
                  </a:lnTo>
                  <a:lnTo>
                    <a:pt x="2209204" y="748189"/>
                  </a:lnTo>
                  <a:cubicBezTo>
                    <a:pt x="2185392" y="715645"/>
                    <a:pt x="2165945" y="686276"/>
                    <a:pt x="2150864" y="660083"/>
                  </a:cubicBezTo>
                  <a:lnTo>
                    <a:pt x="2148482" y="660083"/>
                  </a:lnTo>
                  <a:cubicBezTo>
                    <a:pt x="2150864" y="702151"/>
                    <a:pt x="2152054" y="749380"/>
                    <a:pt x="2152054" y="801767"/>
                  </a:cubicBezTo>
                  <a:lnTo>
                    <a:pt x="2152054" y="1160145"/>
                  </a:lnTo>
                  <a:lnTo>
                    <a:pt x="1913929" y="1160145"/>
                  </a:lnTo>
                  <a:close/>
                  <a:moveTo>
                    <a:pt x="990004" y="306467"/>
                  </a:moveTo>
                  <a:lnTo>
                    <a:pt x="1343620" y="306467"/>
                  </a:lnTo>
                  <a:cubicBezTo>
                    <a:pt x="1644451" y="306467"/>
                    <a:pt x="1794867" y="445175"/>
                    <a:pt x="1794867" y="722590"/>
                  </a:cubicBezTo>
                  <a:cubicBezTo>
                    <a:pt x="1794867" y="809109"/>
                    <a:pt x="1776710" y="885607"/>
                    <a:pt x="1740396" y="952084"/>
                  </a:cubicBezTo>
                  <a:cubicBezTo>
                    <a:pt x="1704082" y="1018560"/>
                    <a:pt x="1652190" y="1069856"/>
                    <a:pt x="1584722" y="1105972"/>
                  </a:cubicBezTo>
                  <a:cubicBezTo>
                    <a:pt x="1517253" y="1142087"/>
                    <a:pt x="1439465" y="1160145"/>
                    <a:pt x="1351359" y="1160145"/>
                  </a:cubicBezTo>
                  <a:lnTo>
                    <a:pt x="990004" y="1160145"/>
                  </a:lnTo>
                  <a:close/>
                  <a:moveTo>
                    <a:pt x="294084" y="306467"/>
                  </a:moveTo>
                  <a:lnTo>
                    <a:pt x="613172" y="306467"/>
                  </a:lnTo>
                  <a:lnTo>
                    <a:pt x="889992" y="1160145"/>
                  </a:lnTo>
                  <a:lnTo>
                    <a:pt x="610790" y="1160145"/>
                  </a:lnTo>
                  <a:lnTo>
                    <a:pt x="573286" y="1002983"/>
                  </a:lnTo>
                  <a:lnTo>
                    <a:pt x="318492" y="1002983"/>
                  </a:lnTo>
                  <a:lnTo>
                    <a:pt x="278011" y="1160145"/>
                  </a:lnTo>
                  <a:lnTo>
                    <a:pt x="0" y="1160145"/>
                  </a:lnTo>
                  <a:close/>
                  <a:moveTo>
                    <a:pt x="3215878" y="292180"/>
                  </a:moveTo>
                  <a:cubicBezTo>
                    <a:pt x="3110309" y="292180"/>
                    <a:pt x="3026172" y="316885"/>
                    <a:pt x="2963465" y="366296"/>
                  </a:cubicBezTo>
                  <a:cubicBezTo>
                    <a:pt x="2900759" y="415707"/>
                    <a:pt x="2869406" y="481687"/>
                    <a:pt x="2869406" y="564237"/>
                  </a:cubicBezTo>
                  <a:cubicBezTo>
                    <a:pt x="2869406" y="682109"/>
                    <a:pt x="2938065" y="767437"/>
                    <a:pt x="3075384" y="820222"/>
                  </a:cubicBezTo>
                  <a:cubicBezTo>
                    <a:pt x="3117850" y="836097"/>
                    <a:pt x="3146921" y="848598"/>
                    <a:pt x="3162597" y="857726"/>
                  </a:cubicBezTo>
                  <a:cubicBezTo>
                    <a:pt x="3178274" y="866855"/>
                    <a:pt x="3189982" y="876677"/>
                    <a:pt x="3197721" y="887194"/>
                  </a:cubicBezTo>
                  <a:cubicBezTo>
                    <a:pt x="3205460" y="897712"/>
                    <a:pt x="3209329" y="909915"/>
                    <a:pt x="3209329" y="923806"/>
                  </a:cubicBezTo>
                  <a:cubicBezTo>
                    <a:pt x="3209329" y="943253"/>
                    <a:pt x="3201590" y="958037"/>
                    <a:pt x="3186112" y="968157"/>
                  </a:cubicBezTo>
                  <a:cubicBezTo>
                    <a:pt x="3170634" y="978277"/>
                    <a:pt x="3148806" y="983337"/>
                    <a:pt x="3120628" y="983337"/>
                  </a:cubicBezTo>
                  <a:cubicBezTo>
                    <a:pt x="3083322" y="983337"/>
                    <a:pt x="3043039" y="975301"/>
                    <a:pt x="2999779" y="959227"/>
                  </a:cubicBezTo>
                  <a:cubicBezTo>
                    <a:pt x="2956520" y="943154"/>
                    <a:pt x="2917031" y="922020"/>
                    <a:pt x="2881312" y="895826"/>
                  </a:cubicBezTo>
                  <a:lnTo>
                    <a:pt x="2881312" y="1129784"/>
                  </a:lnTo>
                  <a:cubicBezTo>
                    <a:pt x="2955528" y="1159947"/>
                    <a:pt x="3037284" y="1175028"/>
                    <a:pt x="3126581" y="1175028"/>
                  </a:cubicBezTo>
                  <a:cubicBezTo>
                    <a:pt x="3203575" y="1175028"/>
                    <a:pt x="3269456" y="1164709"/>
                    <a:pt x="3324225" y="1144072"/>
                  </a:cubicBezTo>
                  <a:cubicBezTo>
                    <a:pt x="3378993" y="1123434"/>
                    <a:pt x="3421558" y="1092081"/>
                    <a:pt x="3451919" y="1050012"/>
                  </a:cubicBezTo>
                  <a:cubicBezTo>
                    <a:pt x="3482280" y="1007944"/>
                    <a:pt x="3497460" y="958533"/>
                    <a:pt x="3497460" y="901780"/>
                  </a:cubicBezTo>
                  <a:cubicBezTo>
                    <a:pt x="3497460" y="843439"/>
                    <a:pt x="3479105" y="793036"/>
                    <a:pt x="3442394" y="750570"/>
                  </a:cubicBezTo>
                  <a:cubicBezTo>
                    <a:pt x="3405683" y="708105"/>
                    <a:pt x="3343076" y="669012"/>
                    <a:pt x="3254573" y="633294"/>
                  </a:cubicBezTo>
                  <a:cubicBezTo>
                    <a:pt x="3209726" y="614640"/>
                    <a:pt x="3180258" y="599460"/>
                    <a:pt x="3166169" y="587752"/>
                  </a:cubicBezTo>
                  <a:cubicBezTo>
                    <a:pt x="3152080" y="576044"/>
                    <a:pt x="3145035" y="561261"/>
                    <a:pt x="3145035" y="543401"/>
                  </a:cubicBezTo>
                  <a:cubicBezTo>
                    <a:pt x="3145035" y="524748"/>
                    <a:pt x="3153767" y="510064"/>
                    <a:pt x="3171229" y="499348"/>
                  </a:cubicBezTo>
                  <a:cubicBezTo>
                    <a:pt x="3188692" y="488633"/>
                    <a:pt x="3211710" y="483275"/>
                    <a:pt x="3240285" y="483275"/>
                  </a:cubicBezTo>
                  <a:cubicBezTo>
                    <a:pt x="3309739" y="483275"/>
                    <a:pt x="3380382" y="502920"/>
                    <a:pt x="3452217" y="542211"/>
                  </a:cubicBezTo>
                  <a:lnTo>
                    <a:pt x="3452217" y="324922"/>
                  </a:lnTo>
                  <a:cubicBezTo>
                    <a:pt x="3415307" y="315000"/>
                    <a:pt x="3386633" y="308253"/>
                    <a:pt x="3366194" y="304681"/>
                  </a:cubicBezTo>
                  <a:cubicBezTo>
                    <a:pt x="3345755" y="301109"/>
                    <a:pt x="3323034" y="298133"/>
                    <a:pt x="3298031" y="295751"/>
                  </a:cubicBezTo>
                  <a:cubicBezTo>
                    <a:pt x="3273028" y="293370"/>
                    <a:pt x="3245643" y="292180"/>
                    <a:pt x="3215878" y="292180"/>
                  </a:cubicBezTo>
                  <a:close/>
                  <a:moveTo>
                    <a:pt x="2300525" y="0"/>
                  </a:moveTo>
                  <a:lnTo>
                    <a:pt x="8396525" y="0"/>
                  </a:lnTo>
                  <a:lnTo>
                    <a:pt x="8396525" y="6858000"/>
                  </a:lnTo>
                  <a:lnTo>
                    <a:pt x="2300525" y="6858000"/>
                  </a:lnTo>
                  <a:lnTo>
                    <a:pt x="2300525" y="873079"/>
                  </a:lnTo>
                  <a:lnTo>
                    <a:pt x="2510432" y="1160145"/>
                  </a:lnTo>
                  <a:lnTo>
                    <a:pt x="2736056" y="1160145"/>
                  </a:lnTo>
                  <a:lnTo>
                    <a:pt x="2736056" y="306467"/>
                  </a:lnTo>
                  <a:lnTo>
                    <a:pt x="2497931" y="306467"/>
                  </a:lnTo>
                  <a:lnTo>
                    <a:pt x="2497931" y="689253"/>
                  </a:lnTo>
                  <a:cubicBezTo>
                    <a:pt x="2497931" y="732115"/>
                    <a:pt x="2499121" y="762278"/>
                    <a:pt x="2501503" y="779740"/>
                  </a:cubicBezTo>
                  <a:lnTo>
                    <a:pt x="2499121" y="779740"/>
                  </a:lnTo>
                  <a:cubicBezTo>
                    <a:pt x="2496740" y="774184"/>
                    <a:pt x="2493267" y="767834"/>
                    <a:pt x="2488703" y="760690"/>
                  </a:cubicBezTo>
                  <a:cubicBezTo>
                    <a:pt x="2484139" y="753547"/>
                    <a:pt x="2479278" y="746205"/>
                    <a:pt x="2474118" y="738664"/>
                  </a:cubicBezTo>
                  <a:cubicBezTo>
                    <a:pt x="2468959" y="731123"/>
                    <a:pt x="2463799" y="723781"/>
                    <a:pt x="2458640" y="716637"/>
                  </a:cubicBezTo>
                  <a:cubicBezTo>
                    <a:pt x="2453481" y="709494"/>
                    <a:pt x="2449115" y="703342"/>
                    <a:pt x="2445543" y="698183"/>
                  </a:cubicBezTo>
                  <a:lnTo>
                    <a:pt x="2300525" y="50143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r-TR" sz="960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9745D8-ED3A-865B-56E6-D6FD6990AF58}"/>
                </a:ext>
              </a:extLst>
            </p:cNvPr>
            <p:cNvSpPr txBox="1"/>
            <p:nvPr/>
          </p:nvSpPr>
          <p:spPr>
            <a:xfrm>
              <a:off x="6572250" y="2351782"/>
              <a:ext cx="64389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Latn-AZ" sz="320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Fənn: Mexatronika və Robotexnikanın Əsasları</a:t>
              </a:r>
              <a:endParaRPr lang="tr-TR" sz="32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0C689C-45F6-1655-3C24-2D03263F8074}"/>
                </a:ext>
              </a:extLst>
            </p:cNvPr>
            <p:cNvSpPr txBox="1"/>
            <p:nvPr/>
          </p:nvSpPr>
          <p:spPr>
            <a:xfrm>
              <a:off x="6572250" y="3618722"/>
              <a:ext cx="417195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Latn-AZ" sz="320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Müəllim: Mehriban Almammadova</a:t>
              </a:r>
              <a:endParaRPr lang="tr-TR" sz="32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6DAFFF-5F28-27CC-8776-38B2AEDC510A}"/>
                </a:ext>
              </a:extLst>
            </p:cNvPr>
            <p:cNvSpPr txBox="1"/>
            <p:nvPr/>
          </p:nvSpPr>
          <p:spPr>
            <a:xfrm>
              <a:off x="6572250" y="4885662"/>
              <a:ext cx="4171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Latn-AZ" sz="320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Qrup: 641.24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E5337-7203-F4C3-8E43-198947A8484B}"/>
                </a:ext>
              </a:extLst>
            </p:cNvPr>
            <p:cNvSpPr txBox="1"/>
            <p:nvPr/>
          </p:nvSpPr>
          <p:spPr>
            <a:xfrm>
              <a:off x="6572250" y="5660159"/>
              <a:ext cx="4171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Latn-AZ" sz="320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Tələbə: Quliyev Əli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956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B27B4-40CB-9FDD-1457-55B61AEC5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8184F6-4750-DA4C-53AA-0CD7774BC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BB1668A-B1DD-580E-41B7-774749E7B260}"/>
              </a:ext>
            </a:extLst>
          </p:cNvPr>
          <p:cNvGrpSpPr/>
          <p:nvPr/>
        </p:nvGrpSpPr>
        <p:grpSpPr>
          <a:xfrm>
            <a:off x="3795475" y="0"/>
            <a:ext cx="9215675" cy="6858000"/>
            <a:chOff x="3795475" y="0"/>
            <a:chExt cx="9215675" cy="68580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7B1CC6-1E29-6A66-E6E1-DB2D128CAF01}"/>
                </a:ext>
              </a:extLst>
            </p:cNvPr>
            <p:cNvSpPr txBox="1"/>
            <p:nvPr/>
          </p:nvSpPr>
          <p:spPr>
            <a:xfrm>
              <a:off x="3795475" y="0"/>
              <a:ext cx="8396525" cy="6858000"/>
            </a:xfrm>
            <a:custGeom>
              <a:avLst/>
              <a:gdLst/>
              <a:ahLst/>
              <a:cxnLst/>
              <a:rect l="l" t="t" r="r" b="b"/>
              <a:pathLst>
                <a:path w="8396525" h="6858000">
                  <a:moveTo>
                    <a:pt x="2935448" y="1506155"/>
                  </a:moveTo>
                  <a:lnTo>
                    <a:pt x="2935448" y="2093059"/>
                  </a:lnTo>
                  <a:lnTo>
                    <a:pt x="3112256" y="2093059"/>
                  </a:lnTo>
                  <a:lnTo>
                    <a:pt x="3112256" y="1888420"/>
                  </a:lnTo>
                  <a:lnTo>
                    <a:pt x="3286608" y="1888420"/>
                  </a:lnTo>
                  <a:lnTo>
                    <a:pt x="3286608" y="1750085"/>
                  </a:lnTo>
                  <a:lnTo>
                    <a:pt x="3112256" y="1750085"/>
                  </a:lnTo>
                  <a:lnTo>
                    <a:pt x="3112256" y="1644491"/>
                  </a:lnTo>
                  <a:lnTo>
                    <a:pt x="3303389" y="1644491"/>
                  </a:lnTo>
                  <a:lnTo>
                    <a:pt x="3303389" y="1506155"/>
                  </a:lnTo>
                  <a:close/>
                  <a:moveTo>
                    <a:pt x="2411573" y="1506155"/>
                  </a:moveTo>
                  <a:lnTo>
                    <a:pt x="2411573" y="2093059"/>
                  </a:lnTo>
                  <a:lnTo>
                    <a:pt x="2588381" y="2093059"/>
                  </a:lnTo>
                  <a:lnTo>
                    <a:pt x="2588381" y="1506155"/>
                  </a:lnTo>
                  <a:close/>
                  <a:moveTo>
                    <a:pt x="1595028" y="1506155"/>
                  </a:moveTo>
                  <a:lnTo>
                    <a:pt x="2102941" y="1506155"/>
                  </a:lnTo>
                  <a:lnTo>
                    <a:pt x="2102941" y="1644491"/>
                  </a:lnTo>
                  <a:lnTo>
                    <a:pt x="1936774" y="1644491"/>
                  </a:lnTo>
                  <a:lnTo>
                    <a:pt x="1936774" y="2093059"/>
                  </a:lnTo>
                  <a:lnTo>
                    <a:pt x="1759148" y="2093059"/>
                  </a:lnTo>
                  <a:lnTo>
                    <a:pt x="1759148" y="1644491"/>
                  </a:lnTo>
                  <a:lnTo>
                    <a:pt x="1595028" y="1644491"/>
                  </a:lnTo>
                  <a:close/>
                  <a:moveTo>
                    <a:pt x="1116173" y="1506155"/>
                  </a:moveTo>
                  <a:lnTo>
                    <a:pt x="1292981" y="1506155"/>
                  </a:lnTo>
                  <a:lnTo>
                    <a:pt x="1292981" y="2093059"/>
                  </a:lnTo>
                  <a:lnTo>
                    <a:pt x="1116173" y="2093059"/>
                  </a:lnTo>
                  <a:close/>
                  <a:moveTo>
                    <a:pt x="2504070" y="1319525"/>
                  </a:moveTo>
                  <a:cubicBezTo>
                    <a:pt x="2480605" y="1319525"/>
                    <a:pt x="2461573" y="1325460"/>
                    <a:pt x="2446976" y="1337329"/>
                  </a:cubicBezTo>
                  <a:cubicBezTo>
                    <a:pt x="2432378" y="1349198"/>
                    <a:pt x="2425080" y="1364955"/>
                    <a:pt x="2425080" y="1384600"/>
                  </a:cubicBezTo>
                  <a:cubicBezTo>
                    <a:pt x="2425080" y="1403700"/>
                    <a:pt x="2432515" y="1419661"/>
                    <a:pt x="2447385" y="1432486"/>
                  </a:cubicBezTo>
                  <a:cubicBezTo>
                    <a:pt x="2462256" y="1445310"/>
                    <a:pt x="2481150" y="1451721"/>
                    <a:pt x="2504070" y="1451721"/>
                  </a:cubicBezTo>
                  <a:cubicBezTo>
                    <a:pt x="2527535" y="1451721"/>
                    <a:pt x="2546498" y="1445514"/>
                    <a:pt x="2560960" y="1433099"/>
                  </a:cubicBezTo>
                  <a:cubicBezTo>
                    <a:pt x="2575421" y="1420685"/>
                    <a:pt x="2582651" y="1404518"/>
                    <a:pt x="2582651" y="1384600"/>
                  </a:cubicBezTo>
                  <a:cubicBezTo>
                    <a:pt x="2582651" y="1364955"/>
                    <a:pt x="2575489" y="1349198"/>
                    <a:pt x="2561164" y="1337329"/>
                  </a:cubicBezTo>
                  <a:cubicBezTo>
                    <a:pt x="2546840" y="1325460"/>
                    <a:pt x="2527808" y="1319525"/>
                    <a:pt x="2504070" y="1319525"/>
                  </a:cubicBezTo>
                  <a:close/>
                  <a:moveTo>
                    <a:pt x="1208670" y="1319525"/>
                  </a:moveTo>
                  <a:cubicBezTo>
                    <a:pt x="1232408" y="1319525"/>
                    <a:pt x="1251440" y="1325460"/>
                    <a:pt x="1265764" y="1337329"/>
                  </a:cubicBezTo>
                  <a:cubicBezTo>
                    <a:pt x="1280089" y="1349198"/>
                    <a:pt x="1287251" y="1364955"/>
                    <a:pt x="1287251" y="1384600"/>
                  </a:cubicBezTo>
                  <a:cubicBezTo>
                    <a:pt x="1287251" y="1404518"/>
                    <a:pt x="1280021" y="1420685"/>
                    <a:pt x="1265560" y="1433099"/>
                  </a:cubicBezTo>
                  <a:cubicBezTo>
                    <a:pt x="1251098" y="1445514"/>
                    <a:pt x="1232135" y="1451721"/>
                    <a:pt x="1208670" y="1451721"/>
                  </a:cubicBezTo>
                  <a:cubicBezTo>
                    <a:pt x="1185751" y="1451721"/>
                    <a:pt x="1166856" y="1445310"/>
                    <a:pt x="1151985" y="1432486"/>
                  </a:cubicBezTo>
                  <a:cubicBezTo>
                    <a:pt x="1137115" y="1419661"/>
                    <a:pt x="1129680" y="1403700"/>
                    <a:pt x="1129680" y="1384600"/>
                  </a:cubicBezTo>
                  <a:cubicBezTo>
                    <a:pt x="1129680" y="1364955"/>
                    <a:pt x="1136978" y="1349198"/>
                    <a:pt x="1151576" y="1337329"/>
                  </a:cubicBezTo>
                  <a:cubicBezTo>
                    <a:pt x="1166173" y="1325460"/>
                    <a:pt x="1185205" y="1319525"/>
                    <a:pt x="1208670" y="1319525"/>
                  </a:cubicBezTo>
                  <a:close/>
                  <a:moveTo>
                    <a:pt x="1247179" y="507683"/>
                  </a:moveTo>
                  <a:lnTo>
                    <a:pt x="1247179" y="958930"/>
                  </a:lnTo>
                  <a:lnTo>
                    <a:pt x="1319212" y="958930"/>
                  </a:lnTo>
                  <a:cubicBezTo>
                    <a:pt x="1380728" y="958930"/>
                    <a:pt x="1429841" y="937796"/>
                    <a:pt x="1466552" y="895529"/>
                  </a:cubicBezTo>
                  <a:cubicBezTo>
                    <a:pt x="1503263" y="853262"/>
                    <a:pt x="1521619" y="796409"/>
                    <a:pt x="1521619" y="724972"/>
                  </a:cubicBezTo>
                  <a:cubicBezTo>
                    <a:pt x="1521619" y="683300"/>
                    <a:pt x="1513185" y="645795"/>
                    <a:pt x="1496318" y="612458"/>
                  </a:cubicBezTo>
                  <a:cubicBezTo>
                    <a:pt x="1479450" y="579120"/>
                    <a:pt x="1455340" y="553323"/>
                    <a:pt x="1423987" y="535067"/>
                  </a:cubicBezTo>
                  <a:cubicBezTo>
                    <a:pt x="1392634" y="516811"/>
                    <a:pt x="1355725" y="507683"/>
                    <a:pt x="1313259" y="507683"/>
                  </a:cubicBezTo>
                  <a:close/>
                  <a:moveTo>
                    <a:pt x="442912" y="492204"/>
                  </a:moveTo>
                  <a:cubicBezTo>
                    <a:pt x="442118" y="501730"/>
                    <a:pt x="439340" y="517406"/>
                    <a:pt x="434578" y="539234"/>
                  </a:cubicBezTo>
                  <a:cubicBezTo>
                    <a:pt x="429815" y="561062"/>
                    <a:pt x="405804" y="654725"/>
                    <a:pt x="362545" y="820222"/>
                  </a:cubicBezTo>
                  <a:lnTo>
                    <a:pt x="525661" y="820222"/>
                  </a:lnTo>
                  <a:lnTo>
                    <a:pt x="466129" y="588050"/>
                  </a:lnTo>
                  <a:cubicBezTo>
                    <a:pt x="457795" y="553919"/>
                    <a:pt x="452040" y="521970"/>
                    <a:pt x="448865" y="492204"/>
                  </a:cubicBezTo>
                  <a:close/>
                  <a:moveTo>
                    <a:pt x="3590329" y="306467"/>
                  </a:moveTo>
                  <a:lnTo>
                    <a:pt x="3590329" y="774978"/>
                  </a:lnTo>
                  <a:cubicBezTo>
                    <a:pt x="3590329" y="908725"/>
                    <a:pt x="3621782" y="1008837"/>
                    <a:pt x="3684686" y="1075313"/>
                  </a:cubicBezTo>
                  <a:cubicBezTo>
                    <a:pt x="3747591" y="1141790"/>
                    <a:pt x="3839765" y="1175028"/>
                    <a:pt x="3961209" y="1175028"/>
                  </a:cubicBezTo>
                  <a:cubicBezTo>
                    <a:pt x="4091384" y="1175028"/>
                    <a:pt x="4187725" y="1141790"/>
                    <a:pt x="4250233" y="1075313"/>
                  </a:cubicBezTo>
                  <a:cubicBezTo>
                    <a:pt x="4312741" y="1008837"/>
                    <a:pt x="4343995" y="907137"/>
                    <a:pt x="4343995" y="770215"/>
                  </a:cubicBezTo>
                  <a:lnTo>
                    <a:pt x="4343995" y="306467"/>
                  </a:lnTo>
                  <a:lnTo>
                    <a:pt x="4085034" y="306467"/>
                  </a:lnTo>
                  <a:lnTo>
                    <a:pt x="4085034" y="790456"/>
                  </a:lnTo>
                  <a:cubicBezTo>
                    <a:pt x="4085034" y="844828"/>
                    <a:pt x="4075013" y="885905"/>
                    <a:pt x="4054971" y="913686"/>
                  </a:cubicBezTo>
                  <a:cubicBezTo>
                    <a:pt x="4034929" y="941467"/>
                    <a:pt x="4005659" y="955358"/>
                    <a:pt x="3967162" y="955358"/>
                  </a:cubicBezTo>
                  <a:cubicBezTo>
                    <a:pt x="3929062" y="955358"/>
                    <a:pt x="3899793" y="940574"/>
                    <a:pt x="3879353" y="911007"/>
                  </a:cubicBezTo>
                  <a:cubicBezTo>
                    <a:pt x="3858914" y="881440"/>
                    <a:pt x="3848695" y="839272"/>
                    <a:pt x="3848695" y="784503"/>
                  </a:cubicBezTo>
                  <a:lnTo>
                    <a:pt x="3848695" y="306467"/>
                  </a:lnTo>
                  <a:close/>
                  <a:moveTo>
                    <a:pt x="1913929" y="306467"/>
                  </a:moveTo>
                  <a:lnTo>
                    <a:pt x="2156817" y="306467"/>
                  </a:lnTo>
                  <a:lnTo>
                    <a:pt x="2300525" y="501437"/>
                  </a:lnTo>
                  <a:lnTo>
                    <a:pt x="2300525" y="873079"/>
                  </a:lnTo>
                  <a:lnTo>
                    <a:pt x="2209204" y="748189"/>
                  </a:lnTo>
                  <a:cubicBezTo>
                    <a:pt x="2185392" y="715645"/>
                    <a:pt x="2165945" y="686276"/>
                    <a:pt x="2150864" y="660083"/>
                  </a:cubicBezTo>
                  <a:lnTo>
                    <a:pt x="2148482" y="660083"/>
                  </a:lnTo>
                  <a:cubicBezTo>
                    <a:pt x="2150864" y="702151"/>
                    <a:pt x="2152054" y="749380"/>
                    <a:pt x="2152054" y="801767"/>
                  </a:cubicBezTo>
                  <a:lnTo>
                    <a:pt x="2152054" y="1160145"/>
                  </a:lnTo>
                  <a:lnTo>
                    <a:pt x="1913929" y="1160145"/>
                  </a:lnTo>
                  <a:close/>
                  <a:moveTo>
                    <a:pt x="990004" y="306467"/>
                  </a:moveTo>
                  <a:lnTo>
                    <a:pt x="1343620" y="306467"/>
                  </a:lnTo>
                  <a:cubicBezTo>
                    <a:pt x="1644451" y="306467"/>
                    <a:pt x="1794867" y="445175"/>
                    <a:pt x="1794867" y="722590"/>
                  </a:cubicBezTo>
                  <a:cubicBezTo>
                    <a:pt x="1794867" y="809109"/>
                    <a:pt x="1776710" y="885607"/>
                    <a:pt x="1740396" y="952084"/>
                  </a:cubicBezTo>
                  <a:cubicBezTo>
                    <a:pt x="1704082" y="1018560"/>
                    <a:pt x="1652190" y="1069856"/>
                    <a:pt x="1584722" y="1105972"/>
                  </a:cubicBezTo>
                  <a:cubicBezTo>
                    <a:pt x="1517253" y="1142087"/>
                    <a:pt x="1439465" y="1160145"/>
                    <a:pt x="1351359" y="1160145"/>
                  </a:cubicBezTo>
                  <a:lnTo>
                    <a:pt x="990004" y="1160145"/>
                  </a:lnTo>
                  <a:close/>
                  <a:moveTo>
                    <a:pt x="294084" y="306467"/>
                  </a:moveTo>
                  <a:lnTo>
                    <a:pt x="613172" y="306467"/>
                  </a:lnTo>
                  <a:lnTo>
                    <a:pt x="889992" y="1160145"/>
                  </a:lnTo>
                  <a:lnTo>
                    <a:pt x="610790" y="1160145"/>
                  </a:lnTo>
                  <a:lnTo>
                    <a:pt x="573286" y="1002983"/>
                  </a:lnTo>
                  <a:lnTo>
                    <a:pt x="318492" y="1002983"/>
                  </a:lnTo>
                  <a:lnTo>
                    <a:pt x="278011" y="1160145"/>
                  </a:lnTo>
                  <a:lnTo>
                    <a:pt x="0" y="1160145"/>
                  </a:lnTo>
                  <a:close/>
                  <a:moveTo>
                    <a:pt x="3215878" y="292180"/>
                  </a:moveTo>
                  <a:cubicBezTo>
                    <a:pt x="3110309" y="292180"/>
                    <a:pt x="3026172" y="316885"/>
                    <a:pt x="2963465" y="366296"/>
                  </a:cubicBezTo>
                  <a:cubicBezTo>
                    <a:pt x="2900759" y="415707"/>
                    <a:pt x="2869406" y="481687"/>
                    <a:pt x="2869406" y="564237"/>
                  </a:cubicBezTo>
                  <a:cubicBezTo>
                    <a:pt x="2869406" y="682109"/>
                    <a:pt x="2938065" y="767437"/>
                    <a:pt x="3075384" y="820222"/>
                  </a:cubicBezTo>
                  <a:cubicBezTo>
                    <a:pt x="3117850" y="836097"/>
                    <a:pt x="3146921" y="848598"/>
                    <a:pt x="3162597" y="857726"/>
                  </a:cubicBezTo>
                  <a:cubicBezTo>
                    <a:pt x="3178274" y="866855"/>
                    <a:pt x="3189982" y="876677"/>
                    <a:pt x="3197721" y="887194"/>
                  </a:cubicBezTo>
                  <a:cubicBezTo>
                    <a:pt x="3205460" y="897712"/>
                    <a:pt x="3209329" y="909915"/>
                    <a:pt x="3209329" y="923806"/>
                  </a:cubicBezTo>
                  <a:cubicBezTo>
                    <a:pt x="3209329" y="943253"/>
                    <a:pt x="3201590" y="958037"/>
                    <a:pt x="3186112" y="968157"/>
                  </a:cubicBezTo>
                  <a:cubicBezTo>
                    <a:pt x="3170634" y="978277"/>
                    <a:pt x="3148806" y="983337"/>
                    <a:pt x="3120628" y="983337"/>
                  </a:cubicBezTo>
                  <a:cubicBezTo>
                    <a:pt x="3083322" y="983337"/>
                    <a:pt x="3043039" y="975301"/>
                    <a:pt x="2999779" y="959227"/>
                  </a:cubicBezTo>
                  <a:cubicBezTo>
                    <a:pt x="2956520" y="943154"/>
                    <a:pt x="2917031" y="922020"/>
                    <a:pt x="2881312" y="895826"/>
                  </a:cubicBezTo>
                  <a:lnTo>
                    <a:pt x="2881312" y="1129784"/>
                  </a:lnTo>
                  <a:cubicBezTo>
                    <a:pt x="2955528" y="1159947"/>
                    <a:pt x="3037284" y="1175028"/>
                    <a:pt x="3126581" y="1175028"/>
                  </a:cubicBezTo>
                  <a:cubicBezTo>
                    <a:pt x="3203575" y="1175028"/>
                    <a:pt x="3269456" y="1164709"/>
                    <a:pt x="3324225" y="1144072"/>
                  </a:cubicBezTo>
                  <a:cubicBezTo>
                    <a:pt x="3378993" y="1123434"/>
                    <a:pt x="3421558" y="1092081"/>
                    <a:pt x="3451919" y="1050012"/>
                  </a:cubicBezTo>
                  <a:cubicBezTo>
                    <a:pt x="3482280" y="1007944"/>
                    <a:pt x="3497460" y="958533"/>
                    <a:pt x="3497460" y="901780"/>
                  </a:cubicBezTo>
                  <a:cubicBezTo>
                    <a:pt x="3497460" y="843439"/>
                    <a:pt x="3479105" y="793036"/>
                    <a:pt x="3442394" y="750570"/>
                  </a:cubicBezTo>
                  <a:cubicBezTo>
                    <a:pt x="3405683" y="708105"/>
                    <a:pt x="3343076" y="669012"/>
                    <a:pt x="3254573" y="633294"/>
                  </a:cubicBezTo>
                  <a:cubicBezTo>
                    <a:pt x="3209726" y="614640"/>
                    <a:pt x="3180258" y="599460"/>
                    <a:pt x="3166169" y="587752"/>
                  </a:cubicBezTo>
                  <a:cubicBezTo>
                    <a:pt x="3152080" y="576044"/>
                    <a:pt x="3145035" y="561261"/>
                    <a:pt x="3145035" y="543401"/>
                  </a:cubicBezTo>
                  <a:cubicBezTo>
                    <a:pt x="3145035" y="524748"/>
                    <a:pt x="3153767" y="510064"/>
                    <a:pt x="3171229" y="499348"/>
                  </a:cubicBezTo>
                  <a:cubicBezTo>
                    <a:pt x="3188692" y="488633"/>
                    <a:pt x="3211710" y="483275"/>
                    <a:pt x="3240285" y="483275"/>
                  </a:cubicBezTo>
                  <a:cubicBezTo>
                    <a:pt x="3309739" y="483275"/>
                    <a:pt x="3380382" y="502920"/>
                    <a:pt x="3452217" y="542211"/>
                  </a:cubicBezTo>
                  <a:lnTo>
                    <a:pt x="3452217" y="324922"/>
                  </a:lnTo>
                  <a:cubicBezTo>
                    <a:pt x="3415307" y="315000"/>
                    <a:pt x="3386633" y="308253"/>
                    <a:pt x="3366194" y="304681"/>
                  </a:cubicBezTo>
                  <a:cubicBezTo>
                    <a:pt x="3345755" y="301109"/>
                    <a:pt x="3323034" y="298133"/>
                    <a:pt x="3298031" y="295751"/>
                  </a:cubicBezTo>
                  <a:cubicBezTo>
                    <a:pt x="3273028" y="293370"/>
                    <a:pt x="3245643" y="292180"/>
                    <a:pt x="3215878" y="292180"/>
                  </a:cubicBezTo>
                  <a:close/>
                  <a:moveTo>
                    <a:pt x="2300525" y="0"/>
                  </a:moveTo>
                  <a:lnTo>
                    <a:pt x="8396525" y="0"/>
                  </a:lnTo>
                  <a:lnTo>
                    <a:pt x="8396525" y="6858000"/>
                  </a:lnTo>
                  <a:lnTo>
                    <a:pt x="2300525" y="6858000"/>
                  </a:lnTo>
                  <a:lnTo>
                    <a:pt x="2300525" y="873079"/>
                  </a:lnTo>
                  <a:lnTo>
                    <a:pt x="2510432" y="1160145"/>
                  </a:lnTo>
                  <a:lnTo>
                    <a:pt x="2736056" y="1160145"/>
                  </a:lnTo>
                  <a:lnTo>
                    <a:pt x="2736056" y="306467"/>
                  </a:lnTo>
                  <a:lnTo>
                    <a:pt x="2497931" y="306467"/>
                  </a:lnTo>
                  <a:lnTo>
                    <a:pt x="2497931" y="689253"/>
                  </a:lnTo>
                  <a:cubicBezTo>
                    <a:pt x="2497931" y="732115"/>
                    <a:pt x="2499121" y="762278"/>
                    <a:pt x="2501503" y="779740"/>
                  </a:cubicBezTo>
                  <a:lnTo>
                    <a:pt x="2499121" y="779740"/>
                  </a:lnTo>
                  <a:cubicBezTo>
                    <a:pt x="2496740" y="774184"/>
                    <a:pt x="2493267" y="767834"/>
                    <a:pt x="2488703" y="760690"/>
                  </a:cubicBezTo>
                  <a:cubicBezTo>
                    <a:pt x="2484139" y="753547"/>
                    <a:pt x="2479278" y="746205"/>
                    <a:pt x="2474118" y="738664"/>
                  </a:cubicBezTo>
                  <a:cubicBezTo>
                    <a:pt x="2468959" y="731123"/>
                    <a:pt x="2463799" y="723781"/>
                    <a:pt x="2458640" y="716637"/>
                  </a:cubicBezTo>
                  <a:cubicBezTo>
                    <a:pt x="2453481" y="709494"/>
                    <a:pt x="2449115" y="703342"/>
                    <a:pt x="2445543" y="698183"/>
                  </a:cubicBezTo>
                  <a:lnTo>
                    <a:pt x="2300525" y="50143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r-TR" sz="960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717580-93DE-4E5E-F01E-73371E12D329}"/>
                </a:ext>
              </a:extLst>
            </p:cNvPr>
            <p:cNvSpPr txBox="1"/>
            <p:nvPr/>
          </p:nvSpPr>
          <p:spPr>
            <a:xfrm>
              <a:off x="6572250" y="2351782"/>
              <a:ext cx="64389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Latn-AZ" sz="320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Fənn: Mexatronika və Robotexnikanın Əsasları</a:t>
              </a:r>
              <a:endParaRPr lang="tr-TR" sz="32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4B63BF-255D-7650-1410-F4B83A5082DF}"/>
                </a:ext>
              </a:extLst>
            </p:cNvPr>
            <p:cNvSpPr txBox="1"/>
            <p:nvPr/>
          </p:nvSpPr>
          <p:spPr>
            <a:xfrm>
              <a:off x="6572250" y="3618722"/>
              <a:ext cx="417195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Latn-AZ" sz="320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Müəllim: Mehriban Almammadova</a:t>
              </a:r>
              <a:endParaRPr lang="tr-TR" sz="32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13EC7D-4DF0-9B51-4796-7DA0C85C25E2}"/>
                </a:ext>
              </a:extLst>
            </p:cNvPr>
            <p:cNvSpPr txBox="1"/>
            <p:nvPr/>
          </p:nvSpPr>
          <p:spPr>
            <a:xfrm>
              <a:off x="6572250" y="4885662"/>
              <a:ext cx="4171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Latn-AZ" sz="320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Qrup: 641.24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87B76C-9831-DDAC-97BB-6771F933AA2D}"/>
                </a:ext>
              </a:extLst>
            </p:cNvPr>
            <p:cNvSpPr txBox="1"/>
            <p:nvPr/>
          </p:nvSpPr>
          <p:spPr>
            <a:xfrm>
              <a:off x="6572250" y="5660159"/>
              <a:ext cx="4171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Latn-AZ" sz="320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Tələbə: Quliyev Əli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1331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Impact of Industrial Robotics on Modern Assembly Lines">
            <a:extLst>
              <a:ext uri="{FF2B5EF4-FFF2-40B4-BE49-F238E27FC236}">
                <a16:creationId xmlns:a16="http://schemas.microsoft.com/office/drawing/2014/main" id="{241743BF-152F-0D09-AF84-DE4781792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61867A3-54BF-120A-3EDA-7D7107993091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53435-109A-748F-E4EE-6262AB44DDBC}"/>
              </a:ext>
            </a:extLst>
          </p:cNvPr>
          <p:cNvSpPr txBox="1"/>
          <p:nvPr/>
        </p:nvSpPr>
        <p:spPr>
          <a:xfrm>
            <a:off x="742950" y="2767279"/>
            <a:ext cx="10706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80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SƏNAYE ROBOTLARI</a:t>
            </a:r>
            <a:endParaRPr lang="tr-TR" sz="800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D4FAB-E411-8CCF-8313-14B06E514CE9}"/>
              </a:ext>
            </a:extLst>
          </p:cNvPr>
          <p:cNvSpPr txBox="1"/>
          <p:nvPr/>
        </p:nvSpPr>
        <p:spPr>
          <a:xfrm>
            <a:off x="2009775" y="7253018"/>
            <a:ext cx="10706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44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Sənaye robotlarının növləri</a:t>
            </a:r>
            <a:endParaRPr lang="tr-TR" sz="440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83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8E148-8D3B-8BB2-25B5-0DC63B9DA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Impact of Industrial Robotics on Modern Assembly Lines">
            <a:extLst>
              <a:ext uri="{FF2B5EF4-FFF2-40B4-BE49-F238E27FC236}">
                <a16:creationId xmlns:a16="http://schemas.microsoft.com/office/drawing/2014/main" id="{3E64D742-26C2-231E-85FB-45948671B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E7E3B0-D1AA-9A2E-7B1E-4613BD92036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F7660-7A67-1228-8DB7-1F05A521DB34}"/>
              </a:ext>
            </a:extLst>
          </p:cNvPr>
          <p:cNvSpPr txBox="1"/>
          <p:nvPr/>
        </p:nvSpPr>
        <p:spPr>
          <a:xfrm>
            <a:off x="742950" y="2767279"/>
            <a:ext cx="10706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80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SƏNAYE ROBOTLARI</a:t>
            </a:r>
            <a:endParaRPr lang="tr-TR" sz="800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3DB1B4-7268-B954-F20F-B3A31F82DDCD}"/>
              </a:ext>
            </a:extLst>
          </p:cNvPr>
          <p:cNvSpPr txBox="1"/>
          <p:nvPr/>
        </p:nvSpPr>
        <p:spPr>
          <a:xfrm>
            <a:off x="1857375" y="4090718"/>
            <a:ext cx="10706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44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Sənaye robotlarının növləri</a:t>
            </a:r>
            <a:endParaRPr lang="tr-TR" sz="440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61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C2755-4561-ECE6-70B4-5A7F933E4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Impact of Industrial Robotics on Modern Assembly Lines">
            <a:extLst>
              <a:ext uri="{FF2B5EF4-FFF2-40B4-BE49-F238E27FC236}">
                <a16:creationId xmlns:a16="http://schemas.microsoft.com/office/drawing/2014/main" id="{24D5A23C-C940-DBAB-8B6E-245AFE7D2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450" y="-1352550"/>
            <a:ext cx="15917334" cy="895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E0E976-A1CB-F361-14BE-7F1A238E050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A90B7EE0-BD83-5F7E-7A05-2BEA7118E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475" y="1228397"/>
            <a:ext cx="535305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r-TR" altLang="tr-TR" sz="2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Artikulyar Robotlar</a:t>
            </a:r>
            <a:endParaRPr lang="az-Latn-AZ" altLang="tr-TR" sz="2800" b="1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tr-TR" altLang="tr-TR" sz="2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ptos" panose="020B0004020202020204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tr-TR" altLang="tr-TR" sz="28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Bu robotlar çoxsaylı oynaq və fırlanma oxlarına malikdir, yüksək hərəkətlilik və dəqiqlik təmin edir. Onlar qaynaq, rəngləmə və montaj işlərində istifadə olunur.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28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228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74</Words>
  <Application>Microsoft Office PowerPoint</Application>
  <PresentationFormat>Widescreen</PresentationFormat>
  <Paragraphs>17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Quliyev</dc:creator>
  <cp:lastModifiedBy>Ali Quliyev</cp:lastModifiedBy>
  <cp:revision>1</cp:revision>
  <dcterms:created xsi:type="dcterms:W3CDTF">2024-12-09T02:14:33Z</dcterms:created>
  <dcterms:modified xsi:type="dcterms:W3CDTF">2024-12-09T02:52:56Z</dcterms:modified>
</cp:coreProperties>
</file>