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4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13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6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9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5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8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6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3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7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8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46F7-BF9F-41C5-9EA0-8D1D73CB5E0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BF65-5979-49E3-8135-628386CB7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9EE9A-6590-EF04-B545-A5C03654F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006606"/>
            <a:ext cx="9448800" cy="1422394"/>
          </a:xfrm>
        </p:spPr>
        <p:txBody>
          <a:bodyPr/>
          <a:lstStyle/>
          <a:p>
            <a:pPr algn="ctr"/>
            <a:r>
              <a:rPr lang="en-US" altLang="zh-CN" dirty="0"/>
              <a:t>Office18</a:t>
            </a:r>
            <a:r>
              <a:rPr lang="zh-CN" altLang="en-US" dirty="0"/>
              <a:t>体验版发布会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482036-5C39-FC6C-F775-D21BC5609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46834"/>
            <a:ext cx="9448800" cy="685800"/>
          </a:xfrm>
        </p:spPr>
        <p:txBody>
          <a:bodyPr/>
          <a:lstStyle/>
          <a:p>
            <a:pPr algn="ctr"/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240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ACA58-ED19-7F43-97A5-113A08B59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882AD5-F8D0-E1E2-383E-0826B3CA9EA9}"/>
              </a:ext>
            </a:extLst>
          </p:cNvPr>
          <p:cNvSpPr txBox="1"/>
          <p:nvPr/>
        </p:nvSpPr>
        <p:spPr>
          <a:xfrm>
            <a:off x="1977452" y="1956796"/>
            <a:ext cx="877035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/>
              <a:t>使用教程后在发布会后发行</a:t>
            </a:r>
            <a:endParaRPr lang="en-US" altLang="zh-CN" sz="4000" dirty="0"/>
          </a:p>
          <a:p>
            <a:pPr algn="ctr"/>
            <a:endParaRPr lang="en-US" altLang="zh-CN" sz="4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F2CF-7F78-C614-EF27-B920AEAEB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171196-B67D-6525-19E3-D52D8075458D}"/>
              </a:ext>
            </a:extLst>
          </p:cNvPr>
          <p:cNvSpPr txBox="1"/>
          <p:nvPr/>
        </p:nvSpPr>
        <p:spPr>
          <a:xfrm>
            <a:off x="4585430" y="442451"/>
            <a:ext cx="760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简单介绍一下全新办公程序</a:t>
            </a:r>
            <a:r>
              <a:rPr lang="en-US" altLang="zh-CN" sz="3200" b="1" dirty="0"/>
              <a:t>——Office18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E6E16-70CB-E9E3-893E-ACF53744E3A7}"/>
              </a:ext>
            </a:extLst>
          </p:cNvPr>
          <p:cNvSpPr txBox="1"/>
          <p:nvPr/>
        </p:nvSpPr>
        <p:spPr>
          <a:xfrm>
            <a:off x="1632155" y="1510740"/>
            <a:ext cx="4463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Office18 </a:t>
            </a:r>
            <a:r>
              <a:rPr lang="zh-CN" altLang="en-US" sz="2400" dirty="0"/>
              <a:t>仅仅是一个能够同时支持</a:t>
            </a:r>
            <a:r>
              <a:rPr lang="en-US" altLang="zh-CN" sz="2400" dirty="0"/>
              <a:t>Microsoft Office</a:t>
            </a:r>
            <a:r>
              <a:rPr lang="zh-CN" altLang="en-US" sz="2400" dirty="0"/>
              <a:t>和</a:t>
            </a:r>
            <a:r>
              <a:rPr lang="en-US" altLang="zh-CN" sz="2400" dirty="0"/>
              <a:t>WPS Office</a:t>
            </a:r>
            <a:r>
              <a:rPr lang="zh-CN" altLang="en-US" sz="2400" dirty="0"/>
              <a:t>这两大</a:t>
            </a:r>
            <a:r>
              <a:rPr lang="en-US" altLang="zh-CN" sz="2400" dirty="0"/>
              <a:t>Windows</a:t>
            </a:r>
            <a:r>
              <a:rPr lang="zh-CN" altLang="en-US" sz="2400" dirty="0"/>
              <a:t>平台办公软件的全新智能</a:t>
            </a:r>
            <a:r>
              <a:rPr lang="en-US" altLang="zh-CN" sz="2400" dirty="0"/>
              <a:t>UI</a:t>
            </a:r>
            <a:r>
              <a:rPr lang="zh-CN" altLang="en-US" sz="2400" dirty="0"/>
              <a:t>，包含全新的界面设计和快捷的</a:t>
            </a:r>
            <a:r>
              <a:rPr lang="en-US" altLang="zh-CN" sz="2400" dirty="0"/>
              <a:t>AI</a:t>
            </a:r>
            <a:r>
              <a:rPr lang="zh-CN" altLang="en-US" sz="2400" dirty="0"/>
              <a:t>写作制作，以及内置浏览器功能。使办公更加便捷，同时也保留了用户的使用习惯。是一款全新的、前所未有的智慧办公扩展组件！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9D785B-45E6-C6FA-8034-25D14B82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51" y="1510740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35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8FCEA-FD2F-EDAE-F06C-E6C954712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BF22E3-61F6-1451-5E65-D504D42747EE}"/>
              </a:ext>
            </a:extLst>
          </p:cNvPr>
          <p:cNvSpPr txBox="1"/>
          <p:nvPr/>
        </p:nvSpPr>
        <p:spPr>
          <a:xfrm>
            <a:off x="6361471" y="275303"/>
            <a:ext cx="4227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焕然一新的</a:t>
            </a:r>
            <a:r>
              <a:rPr lang="en-US" altLang="zh-CN" sz="4000" b="1" dirty="0"/>
              <a:t>UI</a:t>
            </a:r>
            <a:r>
              <a:rPr lang="zh-CN" altLang="en-US" sz="4000" b="1" dirty="0"/>
              <a:t>界面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BC9B66-C879-6B14-E5B4-F3ED1ECECF44}"/>
              </a:ext>
            </a:extLst>
          </p:cNvPr>
          <p:cNvSpPr txBox="1"/>
          <p:nvPr/>
        </p:nvSpPr>
        <p:spPr>
          <a:xfrm>
            <a:off x="1327355" y="1681316"/>
            <a:ext cx="4031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Office18</a:t>
            </a:r>
            <a:r>
              <a:rPr lang="zh-CN" altLang="en-US" sz="3200" dirty="0"/>
              <a:t>内置了</a:t>
            </a:r>
            <a:r>
              <a:rPr lang="en-US" altLang="zh-CN" sz="3200" dirty="0"/>
              <a:t>Wallpaper</a:t>
            </a:r>
            <a:r>
              <a:rPr lang="zh-CN" altLang="en-US" sz="3200" dirty="0"/>
              <a:t>动态插件，可以使办公软件的背景变成动态交互壁纸，赏心悦目，十分美观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4FA659-19CF-286A-E7F7-BB124F0F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9871"/>
            <a:ext cx="5220928" cy="35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86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BC547-A346-4B41-57C5-3E729915C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101070-9921-F608-0FCA-687189C9AAB2}"/>
              </a:ext>
            </a:extLst>
          </p:cNvPr>
          <p:cNvSpPr txBox="1"/>
          <p:nvPr/>
        </p:nvSpPr>
        <p:spPr>
          <a:xfrm>
            <a:off x="6892413" y="275303"/>
            <a:ext cx="386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便捷高效的</a:t>
            </a:r>
            <a:r>
              <a:rPr lang="en-US" altLang="zh-CN" sz="3600" b="1" dirty="0"/>
              <a:t>AI</a:t>
            </a:r>
            <a:r>
              <a:rPr lang="zh-CN" altLang="en-US" sz="3600" b="1" dirty="0"/>
              <a:t>写作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DB3126-1F43-D0EE-4320-927EB4BE196D}"/>
              </a:ext>
            </a:extLst>
          </p:cNvPr>
          <p:cNvSpPr txBox="1"/>
          <p:nvPr/>
        </p:nvSpPr>
        <p:spPr>
          <a:xfrm>
            <a:off x="1641987" y="1150374"/>
            <a:ext cx="35297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Office18</a:t>
            </a:r>
            <a:r>
              <a:rPr lang="zh-CN" altLang="en-US" sz="2400" dirty="0"/>
              <a:t>插件搭载</a:t>
            </a:r>
            <a:r>
              <a:rPr lang="en-US" altLang="zh-CN" sz="2400" dirty="0"/>
              <a:t>AI</a:t>
            </a:r>
            <a:r>
              <a:rPr lang="zh-CN" altLang="en-US" sz="2400" dirty="0"/>
              <a:t>功能，用户可以自行选择是否下载</a:t>
            </a:r>
            <a:r>
              <a:rPr lang="en-US" altLang="zh-CN" sz="2400" dirty="0" err="1"/>
              <a:t>Ollama</a:t>
            </a:r>
            <a:r>
              <a:rPr lang="zh-CN" altLang="en-US" sz="2400" dirty="0"/>
              <a:t>架构的开源</a:t>
            </a:r>
            <a:r>
              <a:rPr lang="en-US" altLang="zh-CN" sz="2400" dirty="0"/>
              <a:t>AI</a:t>
            </a:r>
            <a:r>
              <a:rPr lang="zh-CN" altLang="en-US" sz="2400" dirty="0"/>
              <a:t>，也可以选择的使用</a:t>
            </a:r>
            <a:r>
              <a:rPr lang="en-US" altLang="zh-CN" sz="2400" dirty="0"/>
              <a:t>OpenAI</a:t>
            </a:r>
            <a:r>
              <a:rPr lang="zh-CN" altLang="en-US" sz="2400" dirty="0"/>
              <a:t>的</a:t>
            </a:r>
            <a:r>
              <a:rPr lang="en-US" altLang="zh-CN" sz="2400" dirty="0"/>
              <a:t>ChatGPT</a:t>
            </a:r>
            <a:r>
              <a:rPr lang="zh-CN" altLang="en-US" sz="2400" dirty="0"/>
              <a:t>进行写作，如需要上传图片视频，中国大陆用户可以登录自己的豆包账户，海外用户登录自己的</a:t>
            </a:r>
            <a:r>
              <a:rPr lang="en-US" altLang="zh-CN" sz="2400" dirty="0"/>
              <a:t>OpenAI</a:t>
            </a:r>
            <a:r>
              <a:rPr lang="zh-CN" altLang="en-US" sz="2400" dirty="0"/>
              <a:t>账户即可使用</a:t>
            </a:r>
          </a:p>
        </p:txBody>
      </p:sp>
      <p:pic>
        <p:nvPicPr>
          <p:cNvPr id="1026" name="Picture 2" descr="Ollama for Windows 现在可以在本地运行 LLM-云东方">
            <a:extLst>
              <a:ext uri="{FF2B5EF4-FFF2-40B4-BE49-F238E27FC236}">
                <a16:creationId xmlns:a16="http://schemas.microsoft.com/office/drawing/2014/main" id="{9643201D-E8EA-A614-54BE-732D8786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68" y="1710252"/>
            <a:ext cx="4021394" cy="22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l you need to know about ChatGPT, the A.I. chatbot that’s got the ...">
            <a:extLst>
              <a:ext uri="{FF2B5EF4-FFF2-40B4-BE49-F238E27FC236}">
                <a16:creationId xmlns:a16="http://schemas.microsoft.com/office/drawing/2014/main" id="{628AB968-DABF-FB36-7E6B-4F191735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710" y="1710252"/>
            <a:ext cx="2876858" cy="19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12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C2490-8CA8-CEE3-F54E-576C56D2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9E3D2F-6579-1F70-359A-01ED149DD058}"/>
              </a:ext>
            </a:extLst>
          </p:cNvPr>
          <p:cNvSpPr txBox="1"/>
          <p:nvPr/>
        </p:nvSpPr>
        <p:spPr>
          <a:xfrm>
            <a:off x="6853084" y="19664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内置浏览器功能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A52F27-F10B-115E-1577-526514957D43}"/>
              </a:ext>
            </a:extLst>
          </p:cNvPr>
          <p:cNvSpPr txBox="1"/>
          <p:nvPr/>
        </p:nvSpPr>
        <p:spPr>
          <a:xfrm>
            <a:off x="1327356" y="1563329"/>
            <a:ext cx="4483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Office18</a:t>
            </a:r>
            <a:r>
              <a:rPr lang="zh-CN" altLang="en-US" sz="3200" dirty="0"/>
              <a:t>内置</a:t>
            </a:r>
            <a:r>
              <a:rPr lang="en-US" altLang="zh-CN" sz="3200" dirty="0"/>
              <a:t>Chrome</a:t>
            </a:r>
            <a:r>
              <a:rPr lang="zh-CN" altLang="en-US" sz="3200" dirty="0"/>
              <a:t>内核浏览器，可以高速浏览网页。更快的反省速度、更高的下载效率、更稳定的服务器支持，</a:t>
            </a:r>
            <a:r>
              <a:rPr lang="en-US" altLang="zh-CN" sz="3200" dirty="0"/>
              <a:t>Office18</a:t>
            </a:r>
            <a:r>
              <a:rPr lang="zh-CN" altLang="en-US" sz="3200" dirty="0"/>
              <a:t>绝不一般！</a:t>
            </a:r>
          </a:p>
        </p:txBody>
      </p:sp>
      <p:pic>
        <p:nvPicPr>
          <p:cNvPr id="2050" name="Picture 2" descr="Chrome 的图像结果">
            <a:extLst>
              <a:ext uri="{FF2B5EF4-FFF2-40B4-BE49-F238E27FC236}">
                <a16:creationId xmlns:a16="http://schemas.microsoft.com/office/drawing/2014/main" id="{EAD7F562-5C14-4431-71FB-8D274FAC0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89" y="1326190"/>
            <a:ext cx="4919320" cy="32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934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7D87B9-3510-1190-5916-EED2F521B5E7}"/>
              </a:ext>
            </a:extLst>
          </p:cNvPr>
          <p:cNvSpPr txBox="1"/>
          <p:nvPr/>
        </p:nvSpPr>
        <p:spPr>
          <a:xfrm>
            <a:off x="6312310" y="304800"/>
            <a:ext cx="474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Office18</a:t>
            </a:r>
            <a:r>
              <a:rPr lang="zh-CN" altLang="en-US" sz="3200" b="1" dirty="0"/>
              <a:t>插件的包体大小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4988A7-67C0-A484-B626-1DC41BCE840A}"/>
              </a:ext>
            </a:extLst>
          </p:cNvPr>
          <p:cNvSpPr/>
          <p:nvPr/>
        </p:nvSpPr>
        <p:spPr>
          <a:xfrm>
            <a:off x="1808514" y="1482664"/>
            <a:ext cx="900759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2.90MB</a:t>
            </a:r>
            <a:endParaRPr lang="zh-CN" altLang="en-US" sz="20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14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5CF60-C895-20DA-AEDE-B50A7CDDB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749236-75E5-96EF-F5B7-F973AA8BBC4C}"/>
              </a:ext>
            </a:extLst>
          </p:cNvPr>
          <p:cNvSpPr txBox="1"/>
          <p:nvPr/>
        </p:nvSpPr>
        <p:spPr>
          <a:xfrm>
            <a:off x="6312310" y="304800"/>
            <a:ext cx="5549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Office18</a:t>
            </a:r>
            <a:r>
              <a:rPr lang="zh-CN" altLang="en-US" sz="3200" b="1" dirty="0"/>
              <a:t>各个版本参数及价格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7EBDD9-B878-F6A6-D041-8AB190852DD3}"/>
              </a:ext>
            </a:extLst>
          </p:cNvPr>
          <p:cNvSpPr txBox="1"/>
          <p:nvPr/>
        </p:nvSpPr>
        <p:spPr>
          <a:xfrm>
            <a:off x="865239" y="1828800"/>
            <a:ext cx="2556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Office18</a:t>
            </a:r>
            <a:r>
              <a:rPr lang="zh-CN" altLang="en-US" dirty="0"/>
              <a:t>体验版普通版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文件大小：</a:t>
            </a:r>
            <a:r>
              <a:rPr lang="en-US" altLang="zh-CN" dirty="0"/>
              <a:t>2.90MB</a:t>
            </a:r>
          </a:p>
          <a:p>
            <a:endParaRPr lang="en-US" altLang="zh-CN" dirty="0"/>
          </a:p>
          <a:p>
            <a:r>
              <a:rPr lang="zh-CN" altLang="en-US" dirty="0"/>
              <a:t>售价：</a:t>
            </a:r>
            <a:r>
              <a:rPr lang="en-US" altLang="zh-CN" dirty="0"/>
              <a:t>0</a:t>
            </a:r>
            <a:r>
              <a:rPr lang="zh-CN" altLang="en-US" dirty="0"/>
              <a:t>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支持系统架构：</a:t>
            </a:r>
            <a:r>
              <a:rPr lang="en-US" altLang="zh-CN" dirty="0"/>
              <a:t>x86,x64,x128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3BD52D-F650-B4FD-8D98-FD2C0C1B15FF}"/>
              </a:ext>
            </a:extLst>
          </p:cNvPr>
          <p:cNvSpPr txBox="1"/>
          <p:nvPr/>
        </p:nvSpPr>
        <p:spPr>
          <a:xfrm>
            <a:off x="3421626" y="1828799"/>
            <a:ext cx="2778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Office18</a:t>
            </a:r>
            <a:r>
              <a:rPr lang="zh-CN" altLang="en-US" dirty="0"/>
              <a:t>体验版豪华版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文件大小：</a:t>
            </a:r>
            <a:r>
              <a:rPr lang="en-US" altLang="zh-CN" dirty="0"/>
              <a:t>2.93MB</a:t>
            </a:r>
          </a:p>
          <a:p>
            <a:endParaRPr lang="en-US" altLang="zh-CN" dirty="0"/>
          </a:p>
          <a:p>
            <a:r>
              <a:rPr lang="zh-CN" altLang="en-US" dirty="0"/>
              <a:t>售价：</a:t>
            </a:r>
            <a:r>
              <a:rPr lang="en-US" altLang="zh-CN" dirty="0"/>
              <a:t>0.99</a:t>
            </a:r>
            <a:r>
              <a:rPr lang="zh-CN" altLang="en-US" dirty="0"/>
              <a:t>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支持系统架构：</a:t>
            </a:r>
            <a:r>
              <a:rPr lang="en-US" altLang="zh-CN" dirty="0"/>
              <a:t>x86,x64,x128,x256,x512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FEE98-5926-26E1-B528-D929CB0FED1B}"/>
              </a:ext>
            </a:extLst>
          </p:cNvPr>
          <p:cNvSpPr txBox="1"/>
          <p:nvPr/>
        </p:nvSpPr>
        <p:spPr>
          <a:xfrm>
            <a:off x="6200280" y="1828799"/>
            <a:ext cx="27786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Office18</a:t>
            </a:r>
            <a:r>
              <a:rPr lang="zh-CN" altLang="en-US" dirty="0"/>
              <a:t>体验版终极版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文件大小：</a:t>
            </a:r>
            <a:r>
              <a:rPr lang="en-US" altLang="zh-CN" dirty="0"/>
              <a:t>47.9MB</a:t>
            </a:r>
          </a:p>
          <a:p>
            <a:endParaRPr lang="en-US" altLang="zh-CN" dirty="0"/>
          </a:p>
          <a:p>
            <a:r>
              <a:rPr lang="zh-CN" altLang="en-US" dirty="0"/>
              <a:t>售价：</a:t>
            </a:r>
            <a:r>
              <a:rPr lang="en-US" altLang="zh-CN" dirty="0"/>
              <a:t>2.99</a:t>
            </a:r>
            <a:r>
              <a:rPr lang="zh-CN" altLang="en-US" dirty="0"/>
              <a:t>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支持系统架构：</a:t>
            </a:r>
            <a:r>
              <a:rPr lang="en-US" altLang="zh-CN" dirty="0"/>
              <a:t>x86,x64,x128,x256,x512,</a:t>
            </a:r>
          </a:p>
          <a:p>
            <a:r>
              <a:rPr lang="en-US" altLang="zh-CN" dirty="0"/>
              <a:t>x1024,x2048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564A1-0E02-DFDF-D669-09A4C4EB1D3B}"/>
              </a:ext>
            </a:extLst>
          </p:cNvPr>
          <p:cNvSpPr txBox="1"/>
          <p:nvPr/>
        </p:nvSpPr>
        <p:spPr>
          <a:xfrm>
            <a:off x="8967668" y="1828799"/>
            <a:ext cx="2894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Office18</a:t>
            </a:r>
            <a:r>
              <a:rPr lang="zh-CN" altLang="en-US" dirty="0"/>
              <a:t>体验版至尊版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文件大小：</a:t>
            </a:r>
            <a:r>
              <a:rPr lang="en-US" altLang="zh-CN" dirty="0"/>
              <a:t>90.8MB</a:t>
            </a:r>
          </a:p>
          <a:p>
            <a:endParaRPr lang="en-US" altLang="zh-CN" dirty="0"/>
          </a:p>
          <a:p>
            <a:r>
              <a:rPr lang="zh-CN" altLang="en-US" dirty="0"/>
              <a:t>售价：</a:t>
            </a:r>
            <a:r>
              <a:rPr lang="en-US" altLang="zh-CN" dirty="0"/>
              <a:t>9.99</a:t>
            </a:r>
            <a:r>
              <a:rPr lang="zh-CN" altLang="en-US" dirty="0"/>
              <a:t>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支持系统架构：</a:t>
            </a:r>
            <a:r>
              <a:rPr lang="en-US" altLang="zh-CN" dirty="0"/>
              <a:t>x86,x64,x128,x256,x512,</a:t>
            </a:r>
          </a:p>
          <a:p>
            <a:r>
              <a:rPr lang="en-US" altLang="zh-CN" dirty="0"/>
              <a:t>x1024,x2048,x4096,x8192</a:t>
            </a:r>
          </a:p>
          <a:p>
            <a:r>
              <a:rPr lang="en-US" altLang="zh-CN" dirty="0"/>
              <a:t>x16384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919C10-E176-8C49-BBBF-39C5176F94B5}"/>
              </a:ext>
            </a:extLst>
          </p:cNvPr>
          <p:cNvSpPr txBox="1"/>
          <p:nvPr/>
        </p:nvSpPr>
        <p:spPr>
          <a:xfrm>
            <a:off x="2821858" y="4414122"/>
            <a:ext cx="2747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Office18</a:t>
            </a:r>
            <a:r>
              <a:rPr lang="zh-CN" altLang="en-US" dirty="0"/>
              <a:t>体验版服务器版</a:t>
            </a:r>
            <a:endParaRPr lang="en-US" altLang="zh-CN" dirty="0"/>
          </a:p>
          <a:p>
            <a:r>
              <a:rPr lang="zh-CN" altLang="en-US" dirty="0"/>
              <a:t>文件大小：待发布</a:t>
            </a:r>
            <a:endParaRPr lang="en-US" altLang="zh-CN" dirty="0"/>
          </a:p>
          <a:p>
            <a:r>
              <a:rPr lang="zh-CN" altLang="en-US" dirty="0"/>
              <a:t>售价：</a:t>
            </a:r>
            <a:r>
              <a:rPr lang="en-US" altLang="zh-CN" dirty="0"/>
              <a:t>199</a:t>
            </a:r>
            <a:r>
              <a:rPr lang="zh-CN" altLang="en-US" dirty="0"/>
              <a:t>元</a:t>
            </a:r>
            <a:endParaRPr lang="en-US" altLang="zh-CN" dirty="0"/>
          </a:p>
          <a:p>
            <a:r>
              <a:rPr lang="zh-CN" altLang="en-US" dirty="0"/>
              <a:t>支持的系统架构：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>
                <a:latin typeface="Cambria Math" panose="02040503050406030204" pitchFamily="18" charset="0"/>
              </a:rPr>
              <a:t>∞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188A6-8EEB-5EEE-FE5F-C8973A551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86715E-88D1-32E8-E3AF-7926C7A55B52}"/>
              </a:ext>
            </a:extLst>
          </p:cNvPr>
          <p:cNvSpPr txBox="1"/>
          <p:nvPr/>
        </p:nvSpPr>
        <p:spPr>
          <a:xfrm>
            <a:off x="5694351" y="285135"/>
            <a:ext cx="6338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Office18</a:t>
            </a:r>
            <a:r>
              <a:rPr lang="zh-CN" altLang="en-US" sz="3200" b="1" dirty="0"/>
              <a:t>各个版本</a:t>
            </a:r>
            <a:r>
              <a:rPr lang="en-US" altLang="zh-CN" sz="3200" b="1" dirty="0"/>
              <a:t>DLC</a:t>
            </a:r>
            <a:r>
              <a:rPr lang="zh-CN" altLang="en-US" sz="3200" b="1" dirty="0"/>
              <a:t>大小及价格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F7A48F-98FE-253F-1378-171A01C11A3C}"/>
              </a:ext>
            </a:extLst>
          </p:cNvPr>
          <p:cNvSpPr txBox="1"/>
          <p:nvPr/>
        </p:nvSpPr>
        <p:spPr>
          <a:xfrm>
            <a:off x="806244" y="1828798"/>
            <a:ext cx="3146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Office18</a:t>
            </a:r>
            <a:r>
              <a:rPr lang="zh-CN" altLang="en-US" dirty="0"/>
              <a:t>体验版豪华版</a:t>
            </a:r>
            <a:r>
              <a:rPr lang="en-US" altLang="zh-CN" dirty="0"/>
              <a:t>DLC</a:t>
            </a:r>
          </a:p>
          <a:p>
            <a:endParaRPr lang="en-US" altLang="zh-CN" dirty="0"/>
          </a:p>
          <a:p>
            <a:r>
              <a:rPr lang="zh-CN" altLang="en-US" dirty="0"/>
              <a:t>文件大小：</a:t>
            </a:r>
            <a:r>
              <a:rPr lang="en-US" altLang="zh-CN" dirty="0"/>
              <a:t>27KB</a:t>
            </a:r>
          </a:p>
          <a:p>
            <a:endParaRPr lang="en-US" altLang="zh-CN" dirty="0"/>
          </a:p>
          <a:p>
            <a:r>
              <a:rPr lang="zh-CN" altLang="en-US" dirty="0"/>
              <a:t>售价：</a:t>
            </a:r>
            <a:r>
              <a:rPr lang="en-US" altLang="zh-CN" dirty="0"/>
              <a:t>1.09</a:t>
            </a:r>
            <a:r>
              <a:rPr lang="zh-CN" altLang="en-US" dirty="0"/>
              <a:t>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支持系统架构：</a:t>
            </a:r>
            <a:r>
              <a:rPr lang="en-US" altLang="zh-CN" dirty="0"/>
              <a:t>x86,x64,x128,x256,x512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DD8223-05EE-72D5-BBBF-1C4AA7436C3D}"/>
              </a:ext>
            </a:extLst>
          </p:cNvPr>
          <p:cNvSpPr txBox="1"/>
          <p:nvPr/>
        </p:nvSpPr>
        <p:spPr>
          <a:xfrm>
            <a:off x="4589726" y="1828798"/>
            <a:ext cx="3012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Office18</a:t>
            </a:r>
            <a:r>
              <a:rPr lang="zh-CN" altLang="en-US" dirty="0"/>
              <a:t>体验版终极版</a:t>
            </a:r>
            <a:r>
              <a:rPr lang="en-US" altLang="zh-CN" dirty="0"/>
              <a:t>DLC</a:t>
            </a:r>
          </a:p>
          <a:p>
            <a:endParaRPr lang="en-US" altLang="zh-CN" dirty="0"/>
          </a:p>
          <a:p>
            <a:r>
              <a:rPr lang="zh-CN" altLang="en-US" dirty="0"/>
              <a:t>文件大小：</a:t>
            </a:r>
            <a:r>
              <a:rPr lang="en-US" altLang="zh-CN" dirty="0"/>
              <a:t>45.1MB</a:t>
            </a:r>
          </a:p>
          <a:p>
            <a:endParaRPr lang="en-US" altLang="zh-CN" dirty="0"/>
          </a:p>
          <a:p>
            <a:r>
              <a:rPr lang="zh-CN" altLang="en-US" dirty="0"/>
              <a:t>售价：</a:t>
            </a:r>
            <a:r>
              <a:rPr lang="en-US" altLang="zh-CN" dirty="0"/>
              <a:t>3.09</a:t>
            </a:r>
            <a:r>
              <a:rPr lang="zh-CN" altLang="en-US" dirty="0"/>
              <a:t>元</a:t>
            </a:r>
            <a:r>
              <a:rPr lang="en-US" altLang="zh-CN" dirty="0"/>
              <a:t>(</a:t>
            </a:r>
            <a:r>
              <a:rPr lang="zh-CN" altLang="en-US" dirty="0"/>
              <a:t>普通版升级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2.09</a:t>
            </a:r>
            <a:r>
              <a:rPr lang="zh-CN" altLang="en-US" dirty="0"/>
              <a:t>元</a:t>
            </a:r>
            <a:r>
              <a:rPr lang="en-US" altLang="zh-CN" dirty="0"/>
              <a:t>(</a:t>
            </a:r>
            <a:r>
              <a:rPr lang="zh-CN" altLang="en-US" dirty="0"/>
              <a:t>豪华版升级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支持系统架构：</a:t>
            </a:r>
            <a:r>
              <a:rPr lang="en-US" altLang="zh-CN" dirty="0"/>
              <a:t>x86,x64,x128,x256,x512,</a:t>
            </a:r>
          </a:p>
          <a:p>
            <a:r>
              <a:rPr lang="en-US" altLang="zh-CN" dirty="0"/>
              <a:t>x1024,x2048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6F3D70-DBF3-5D8B-AD2D-1C34CA66BFEB}"/>
              </a:ext>
            </a:extLst>
          </p:cNvPr>
          <p:cNvSpPr txBox="1"/>
          <p:nvPr/>
        </p:nvSpPr>
        <p:spPr>
          <a:xfrm>
            <a:off x="8863649" y="1828798"/>
            <a:ext cx="30125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Office18</a:t>
            </a:r>
            <a:r>
              <a:rPr lang="zh-CN" altLang="en-US" dirty="0"/>
              <a:t>体验版至尊版</a:t>
            </a:r>
            <a:r>
              <a:rPr lang="en-US" altLang="zh-CN" dirty="0"/>
              <a:t>DLC</a:t>
            </a:r>
          </a:p>
          <a:p>
            <a:endParaRPr lang="en-US" altLang="zh-CN" dirty="0"/>
          </a:p>
          <a:p>
            <a:r>
              <a:rPr lang="zh-CN" altLang="en-US" dirty="0"/>
              <a:t>文件大小：</a:t>
            </a:r>
            <a:r>
              <a:rPr lang="en-US" altLang="zh-CN" dirty="0"/>
              <a:t>88.3MB</a:t>
            </a:r>
          </a:p>
          <a:p>
            <a:endParaRPr lang="en-US" altLang="zh-CN" dirty="0"/>
          </a:p>
          <a:p>
            <a:r>
              <a:rPr lang="zh-CN" altLang="en-US" dirty="0"/>
              <a:t>售价：</a:t>
            </a:r>
            <a:r>
              <a:rPr lang="en-US" altLang="zh-CN" dirty="0"/>
              <a:t>10.99</a:t>
            </a:r>
            <a:r>
              <a:rPr lang="zh-CN" altLang="en-US" dirty="0"/>
              <a:t>元</a:t>
            </a:r>
            <a:r>
              <a:rPr lang="en-US" altLang="zh-CN" dirty="0"/>
              <a:t>(</a:t>
            </a:r>
            <a:r>
              <a:rPr lang="zh-CN" altLang="en-US" dirty="0"/>
              <a:t>普通版升级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9.99</a:t>
            </a:r>
            <a:r>
              <a:rPr lang="zh-CN" altLang="en-US" dirty="0"/>
              <a:t>元</a:t>
            </a:r>
            <a:r>
              <a:rPr lang="en-US" altLang="zh-CN" dirty="0"/>
              <a:t>(</a:t>
            </a:r>
            <a:r>
              <a:rPr lang="zh-CN" altLang="en-US" dirty="0"/>
              <a:t>豪华版升级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7.99</a:t>
            </a:r>
            <a:r>
              <a:rPr lang="zh-CN" altLang="en-US" dirty="0"/>
              <a:t>元</a:t>
            </a:r>
            <a:r>
              <a:rPr lang="en-US" altLang="zh-CN" dirty="0"/>
              <a:t>(</a:t>
            </a:r>
            <a:r>
              <a:rPr lang="zh-CN" altLang="en-US" dirty="0"/>
              <a:t>终极版升级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支持系统架构：</a:t>
            </a:r>
            <a:r>
              <a:rPr lang="en-US" altLang="zh-CN" dirty="0"/>
              <a:t>x86,x64,x128,x256,x512,</a:t>
            </a:r>
          </a:p>
          <a:p>
            <a:r>
              <a:rPr lang="en-US" altLang="zh-CN" dirty="0"/>
              <a:t>x1024,x2048,x4096,x8192</a:t>
            </a:r>
          </a:p>
          <a:p>
            <a:r>
              <a:rPr lang="en-US" altLang="zh-CN" dirty="0"/>
              <a:t>x16384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4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34C5B-B362-7604-5E43-114E69FF3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403811-F287-5404-C379-7C602D17E133}"/>
              </a:ext>
            </a:extLst>
          </p:cNvPr>
          <p:cNvSpPr txBox="1"/>
          <p:nvPr/>
        </p:nvSpPr>
        <p:spPr>
          <a:xfrm>
            <a:off x="6538452" y="373626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Office18</a:t>
            </a:r>
            <a:r>
              <a:rPr lang="zh-CN" altLang="en-US" sz="2800" b="1" dirty="0"/>
              <a:t>插件开启测试版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9DA088-1AB4-9E65-4368-10E0F62F2070}"/>
              </a:ext>
            </a:extLst>
          </p:cNvPr>
          <p:cNvSpPr/>
          <p:nvPr/>
        </p:nvSpPr>
        <p:spPr>
          <a:xfrm>
            <a:off x="867645" y="1843950"/>
            <a:ext cx="1045671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0000" b="1" cap="none" spc="0" dirty="0">
                <a:ln/>
                <a:solidFill>
                  <a:schemeClr val="accent4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正式发布</a:t>
            </a:r>
          </a:p>
        </p:txBody>
      </p:sp>
    </p:spTree>
    <p:extLst>
      <p:ext uri="{BB962C8B-B14F-4D97-AF65-F5344CB8AC3E}">
        <p14:creationId xmlns:p14="http://schemas.microsoft.com/office/powerpoint/2010/main" val="2884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202</TotalTime>
  <Words>506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华文行楷</vt:lpstr>
      <vt:lpstr>Arial</vt:lpstr>
      <vt:lpstr>Cambria Math</vt:lpstr>
      <vt:lpstr>Century Gothic</vt:lpstr>
      <vt:lpstr>水汽尾迹</vt:lpstr>
      <vt:lpstr>Office18体验版发布会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我要上南开 奋斗百天</dc:creator>
  <cp:lastModifiedBy>我要上南开 奋斗百天</cp:lastModifiedBy>
  <cp:revision>18</cp:revision>
  <dcterms:created xsi:type="dcterms:W3CDTF">2024-11-07T07:53:29Z</dcterms:created>
  <dcterms:modified xsi:type="dcterms:W3CDTF">2024-11-08T05:33:39Z</dcterms:modified>
</cp:coreProperties>
</file>