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c2c1098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c2c109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c2c1098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c2c1098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c2c1098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c2c1098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c2c1098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c2c1098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c2c109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c2c109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c2c1098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c2c1098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81075"/>
            <a:ext cx="85206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ru" sz="2000">
                <a:solidFill>
                  <a:srgbClr val="F3F3F3"/>
                </a:solidFill>
              </a:rPr>
              <a:t>р</a:t>
            </a:r>
            <a:r>
              <a:rPr lang="ru" sz="2000">
                <a:solidFill>
                  <a:srgbClr val="F3F3F3"/>
                </a:solidFill>
              </a:rPr>
              <a:t>азработчики реализуют функционал повторно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ru" sz="2000">
                <a:solidFill>
                  <a:srgbClr val="F3F3F3"/>
                </a:solidFill>
              </a:rPr>
              <a:t>сложно обнаружить ошибку в архитектуры микросервисов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ru" sz="2000">
                <a:solidFill>
                  <a:srgbClr val="F3F3F3"/>
                </a:solidFill>
              </a:rPr>
              <a:t>трудно связаться с ответственными лицами</a:t>
            </a:r>
            <a:endParaRPr sz="2000">
              <a:solidFill>
                <a:srgbClr val="F3F3F3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ru" sz="2000">
                <a:solidFill>
                  <a:srgbClr val="F3F3F3"/>
                </a:solidFill>
              </a:rPr>
              <a:t>нет информации о существующих микросервисах и их статусе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Наше решение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единая база микросервисов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удобный поиск в базе по названию, описанию или тегам микросервисов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возможность быстрой связи с ответственным разработчиком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возможность получать данные с уже существующей базы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и главное: визуализацию связей между микросервисами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Ваша выгода от внедрения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48000" y="3087925"/>
            <a:ext cx="21804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000">
                <a:solidFill>
                  <a:srgbClr val="F3F3F3"/>
                </a:solidFill>
              </a:rPr>
              <a:t>дубликат микросервиса</a:t>
            </a:r>
            <a:endParaRPr b="1" sz="2000">
              <a:solidFill>
                <a:srgbClr val="F3F3F3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1580850" y="1863000"/>
            <a:ext cx="21804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/>
              <a:t>1  =</a:t>
            </a:r>
            <a:endParaRPr b="1" sz="7200"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992050" y="1786800"/>
            <a:ext cx="21804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/>
              <a:t>3  =</a:t>
            </a:r>
            <a:endParaRPr b="1" sz="7200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5879200" y="1783475"/>
            <a:ext cx="17697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200"/>
              <a:t>240</a:t>
            </a:r>
            <a:endParaRPr b="1" sz="72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94925" y="3200975"/>
            <a:ext cx="21804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000">
                <a:solidFill>
                  <a:srgbClr val="F3F3F3"/>
                </a:solidFill>
              </a:rPr>
              <a:t>месяца</a:t>
            </a:r>
            <a:endParaRPr b="1" sz="2000">
              <a:solidFill>
                <a:srgbClr val="F3F3F3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673850" y="3280500"/>
            <a:ext cx="21804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000">
                <a:solidFill>
                  <a:srgbClr val="F3F3F3"/>
                </a:solidFill>
              </a:rPr>
              <a:t>тыс. рублей</a:t>
            </a:r>
            <a:endParaRPr b="1"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00" y="126290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475" y="1262888"/>
            <a:ext cx="2955225" cy="29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800" y="1262900"/>
            <a:ext cx="2337674" cy="1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Sexy Waffles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17" y="2067149"/>
            <a:ext cx="1429095" cy="14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167" y="2087868"/>
            <a:ext cx="1429095" cy="14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308" y="2051043"/>
            <a:ext cx="1429095" cy="14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9225" y="2032630"/>
            <a:ext cx="1465925" cy="146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6750" y="2051050"/>
            <a:ext cx="1465925" cy="146590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2214138" y="3666500"/>
            <a:ext cx="14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Светлана Хохлова</a:t>
            </a:r>
            <a:endParaRPr sz="16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68263" y="3676400"/>
            <a:ext cx="14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Николай Ефремов</a:t>
            </a:r>
            <a:endParaRPr sz="1600"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83825" y="3676400"/>
            <a:ext cx="14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Елена Старцева</a:t>
            </a:r>
            <a:endParaRPr sz="1600"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5507600" y="3676400"/>
            <a:ext cx="14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Эдуард Григорьев</a:t>
            </a:r>
            <a:endParaRPr sz="1600"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51325" y="3676400"/>
            <a:ext cx="14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Евгения Деткова</a:t>
            </a:r>
            <a:endParaRPr sz="160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5538288" y="1438725"/>
            <a:ext cx="14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Back</a:t>
            </a:r>
            <a:endParaRPr sz="1400"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2244838" y="1428413"/>
            <a:ext cx="14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Front</a:t>
            </a:r>
            <a:endParaRPr sz="1400"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853463" y="1438725"/>
            <a:ext cx="14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Back</a:t>
            </a:r>
            <a:endParaRPr sz="1400"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483825" y="1235025"/>
            <a:ext cx="14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Team Leader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Back</a:t>
            </a:r>
            <a:endParaRPr sz="1400"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7205825" y="1438725"/>
            <a:ext cx="14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Design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http://hackchange.pythonanywhere.com/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