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65" r:id="rId4"/>
    <p:sldId id="260" r:id="rId5"/>
    <p:sldId id="264" r:id="rId6"/>
    <p:sldId id="258" r:id="rId7"/>
    <p:sldId id="266" r:id="rId8"/>
    <p:sldId id="257" r:id="rId9"/>
    <p:sldId id="263" r:id="rId10"/>
    <p:sldId id="268" r:id="rId1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1304" autoAdjust="0"/>
  </p:normalViewPr>
  <p:slideViewPr>
    <p:cSldViewPr snapToGrid="0">
      <p:cViewPr>
        <p:scale>
          <a:sx n="50" d="100"/>
          <a:sy n="50" d="100"/>
        </p:scale>
        <p:origin x="2922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20DC6-9135-4EA9-8DF1-ABEC76D8EC75}" type="datetimeFigureOut">
              <a:rPr lang="sv-SE" smtClean="0"/>
              <a:t>2024-04-27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293F2-EBB0-4A41-AA4F-E99A8CAC3E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792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293F2-EBB0-4A41-AA4F-E99A8CAC3EDD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5167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293F2-EBB0-4A41-AA4F-E99A8CAC3EDD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37813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293F2-EBB0-4A41-AA4F-E99A8CAC3EDD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29623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EB5E-1A56-9A09-5F4A-C78E4EA42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ED3F1-DE03-605A-3D69-00AEAE301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8601A-A996-00A0-BF01-480AC022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7641-205A-43A4-9145-E5260E4D39B3}" type="datetimeFigureOut">
              <a:rPr lang="sv-SE" smtClean="0"/>
              <a:t>2024-04-27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3D61C-DB84-CAD1-0783-154A00CD8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8E4E8-3117-F099-E2D1-372090B3C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6C76-A23F-4433-B211-7513B72FC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9876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28E4E-6E0C-49E4-BF1E-D3004340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AA9A0-EEBD-04E5-EB48-75BA04832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DA6AC-6DFB-7958-4DC0-39A79742C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7641-205A-43A4-9145-E5260E4D39B3}" type="datetimeFigureOut">
              <a:rPr lang="sv-SE" smtClean="0"/>
              <a:t>2024-04-27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C571A-ECBE-39A4-93F1-BDE08193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D30F0-99EE-31C3-7908-F80928DB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6C76-A23F-4433-B211-7513B72FC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436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4C07E8-E476-05F3-9C1E-328689451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69780-14E6-EC45-46C4-23E102F24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CD890-9F38-CA37-ADB6-61038C3A2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7641-205A-43A4-9145-E5260E4D39B3}" type="datetimeFigureOut">
              <a:rPr lang="sv-SE" smtClean="0"/>
              <a:t>2024-04-27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4F80E-B25B-7B7A-6A5E-9CF85CF32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A03A4-C9A9-AF9B-2C32-5CB8A81D4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6C76-A23F-4433-B211-7513B72FC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251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0316E-2D9A-E8C7-56AA-9B98925C9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4768C-EF9E-6BB9-FF77-11041BBFD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9B2DF-EB75-4447-53EC-349998AAC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7641-205A-43A4-9145-E5260E4D39B3}" type="datetimeFigureOut">
              <a:rPr lang="sv-SE" smtClean="0"/>
              <a:t>2024-04-27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47539-1762-CF33-20B3-B6035A653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50221-03B2-18A5-7ECC-2AD2B0F8F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6C76-A23F-4433-B211-7513B72FC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903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5FB5-577A-7990-ED59-8B3ABABD9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497B2-F6F3-5CE1-164C-B30FE6B85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E0DBD-D4BD-919A-DA16-E60AFC9A7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7641-205A-43A4-9145-E5260E4D39B3}" type="datetimeFigureOut">
              <a:rPr lang="sv-SE" smtClean="0"/>
              <a:t>2024-04-27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54884-5CB7-B23F-F821-1742C04AB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F3E6-B759-680E-3A5B-EEF3C3BA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6C76-A23F-4433-B211-7513B72FC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3930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98B4-F162-20CB-8943-29FC29571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4EA31-A53C-8187-6B42-228DB9847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1C2EE-370B-95F9-4B48-DAEAF721D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C3F2E-64FF-50AA-A53F-D07B93828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7641-205A-43A4-9145-E5260E4D39B3}" type="datetimeFigureOut">
              <a:rPr lang="sv-SE" smtClean="0"/>
              <a:t>2024-04-27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28B77-3B72-67A0-74ED-ABA88A99D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D38C3-0717-2E45-C645-962F29873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6C76-A23F-4433-B211-7513B72FC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0342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08A8A-4D88-2497-24DA-3F3A4BC4E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4B423-C27C-0ADE-FE12-664CCFA5C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CFBE1-65A1-47ED-FEFB-200EAC5CA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BC325D-D2CE-1CA7-0C30-7CA63CD77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DDC5CD-40DE-4102-7FC7-C79916EDE3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452F4-988F-620B-E7C4-E7951C624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7641-205A-43A4-9145-E5260E4D39B3}" type="datetimeFigureOut">
              <a:rPr lang="sv-SE" smtClean="0"/>
              <a:t>2024-04-27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789E3-C63C-A88A-185F-6279EB39F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F5D45B-770E-BD38-EC92-FDB031B12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6C76-A23F-4433-B211-7513B72FC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254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478E4-1E04-ECAC-375A-5DB631CF3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547432-286B-9FD2-B73F-AF32F9056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7641-205A-43A4-9145-E5260E4D39B3}" type="datetimeFigureOut">
              <a:rPr lang="sv-SE" smtClean="0"/>
              <a:t>2024-04-27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B1E56-BE43-F0DF-78C8-77AB48FB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D152F-5641-9C17-8709-B7BE8E33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6C76-A23F-4433-B211-7513B72FC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904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CD8B11-FA77-E61A-3CF6-726BFB2C2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7641-205A-43A4-9145-E5260E4D39B3}" type="datetimeFigureOut">
              <a:rPr lang="sv-SE" smtClean="0"/>
              <a:t>2024-04-27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1807C3-3559-BE53-8390-A466D6FB3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602FA-41F6-9700-D83A-2DFE87C5E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6C76-A23F-4433-B211-7513B72FC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954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DDAF-8567-AFB3-D146-35A59779C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3809E-F50D-5001-ED2A-A5F70C16C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0F39D-0C28-F75C-629A-1ED631CC7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D6324-D415-42EA-FCDB-51875DBA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7641-205A-43A4-9145-E5260E4D39B3}" type="datetimeFigureOut">
              <a:rPr lang="sv-SE" smtClean="0"/>
              <a:t>2024-04-27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EB4D0-EAB5-62D0-DDB4-EEAEAC64E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5A45D-9B06-644E-008E-54CAB291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6C76-A23F-4433-B211-7513B72FC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6899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C0443-F56F-AF28-70AF-8BFB5BD5E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92F6DE-E9C2-AD2C-BBEA-D5626E54B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C6552-BBA4-FEF6-FB3F-A4E28BC8F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21BDA-A48F-9CA7-A608-ADFB56361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7641-205A-43A4-9145-E5260E4D39B3}" type="datetimeFigureOut">
              <a:rPr lang="sv-SE" smtClean="0"/>
              <a:t>2024-04-27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D3A28-3845-BFF3-7917-9D32866EC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A4D98-46D0-4064-AE02-6466AE9A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6C76-A23F-4433-B211-7513B72FC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91850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32303B-5106-AB68-63EB-752109386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3EAF9-CCA3-F0C5-12AB-1188ECA61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0F8A0-17E5-9451-5A1C-08F731DAC7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F7641-205A-43A4-9145-E5260E4D39B3}" type="datetimeFigureOut">
              <a:rPr lang="sv-SE" smtClean="0"/>
              <a:t>2024-04-27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9D2E1-2599-5E90-AFC8-99D1AFE6A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DDFEC-6CF8-F9F4-CE42-0AC7B3099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36C76-A23F-4433-B211-7513B72FC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50411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2.png"/><Relationship Id="rId21" Type="http://schemas.openxmlformats.org/officeDocument/2006/relationships/image" Target="../media/image34.png"/><Relationship Id="rId7" Type="http://schemas.openxmlformats.org/officeDocument/2006/relationships/image" Target="../media/image6.png"/><Relationship Id="rId25" Type="http://schemas.openxmlformats.org/officeDocument/2006/relationships/image" Target="../media/image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1.png"/><Relationship Id="rId20" Type="http://schemas.openxmlformats.org/officeDocument/2006/relationships/image" Target="../media/image33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24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4.png"/><Relationship Id="rId23" Type="http://schemas.openxmlformats.org/officeDocument/2006/relationships/image" Target="../media/image36.png"/><Relationship Id="rId15" Type="http://schemas.openxmlformats.org/officeDocument/2006/relationships/image" Target="../media/image46.png"/><Relationship Id="rId19" Type="http://schemas.openxmlformats.org/officeDocument/2006/relationships/image" Target="../media/image32.png"/><Relationship Id="rId10" Type="http://schemas.openxmlformats.org/officeDocument/2006/relationships/image" Target="../media/image41.png"/><Relationship Id="rId4" Type="http://schemas.openxmlformats.org/officeDocument/2006/relationships/image" Target="../media/image3.png"/><Relationship Id="rId22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0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0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38.png"/><Relationship Id="rId5" Type="http://schemas.openxmlformats.org/officeDocument/2006/relationships/image" Target="../media/image33.png"/><Relationship Id="rId10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6.png"/><Relationship Id="rId5" Type="http://schemas.openxmlformats.org/officeDocument/2006/relationships/image" Target="../media/image41.png"/><Relationship Id="rId10" Type="http://schemas.openxmlformats.org/officeDocument/2006/relationships/image" Target="../media/image45.png"/><Relationship Id="rId4" Type="http://schemas.openxmlformats.org/officeDocument/2006/relationships/image" Target="../media/image40.png"/><Relationship Id="rId9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6.png"/><Relationship Id="rId5" Type="http://schemas.openxmlformats.org/officeDocument/2006/relationships/image" Target="../media/image52.png"/><Relationship Id="rId10" Type="http://schemas.openxmlformats.org/officeDocument/2006/relationships/image" Target="../media/image1.png"/><Relationship Id="rId4" Type="http://schemas.openxmlformats.org/officeDocument/2006/relationships/image" Target="../media/image51.png"/><Relationship Id="rId9" Type="http://schemas.openxmlformats.org/officeDocument/2006/relationships/image" Target="../media/image7.png"/><Relationship Id="rId14" Type="http://schemas.openxmlformats.org/officeDocument/2006/relationships/image" Target="../media/image5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roup 435">
            <a:extLst>
              <a:ext uri="{FF2B5EF4-FFF2-40B4-BE49-F238E27FC236}">
                <a16:creationId xmlns:a16="http://schemas.microsoft.com/office/drawing/2014/main" id="{50159AE2-B5C7-78A1-B044-A32719AF779A}"/>
              </a:ext>
            </a:extLst>
          </p:cNvPr>
          <p:cNvGrpSpPr/>
          <p:nvPr/>
        </p:nvGrpSpPr>
        <p:grpSpPr>
          <a:xfrm>
            <a:off x="695325" y="354522"/>
            <a:ext cx="9357434" cy="5800111"/>
            <a:chOff x="695325" y="354522"/>
            <a:chExt cx="9357434" cy="5800111"/>
          </a:xfrm>
        </p:grpSpPr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22FDC8C4-56A8-B9D0-169E-07E3199EDFC2}"/>
                </a:ext>
              </a:extLst>
            </p:cNvPr>
            <p:cNvGrpSpPr/>
            <p:nvPr/>
          </p:nvGrpSpPr>
          <p:grpSpPr>
            <a:xfrm>
              <a:off x="695325" y="354522"/>
              <a:ext cx="9357434" cy="5800111"/>
              <a:chOff x="695325" y="354522"/>
              <a:chExt cx="9357434" cy="5800111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9A1219A-EF16-F787-C86E-21E6DEB2E2C9}"/>
                  </a:ext>
                </a:extLst>
              </p:cNvPr>
              <p:cNvGrpSpPr/>
              <p:nvPr/>
            </p:nvGrpSpPr>
            <p:grpSpPr>
              <a:xfrm>
                <a:off x="695325" y="354522"/>
                <a:ext cx="9357434" cy="2822575"/>
                <a:chOff x="800100" y="1554672"/>
                <a:chExt cx="9357434" cy="2822575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8F7B78FF-98B3-E387-5AA7-93F434DA710D}"/>
                    </a:ext>
                  </a:extLst>
                </p:cNvPr>
                <p:cNvGrpSpPr/>
                <p:nvPr/>
              </p:nvGrpSpPr>
              <p:grpSpPr>
                <a:xfrm>
                  <a:off x="800100" y="1554672"/>
                  <a:ext cx="9357434" cy="2822575"/>
                  <a:chOff x="2034466" y="1554672"/>
                  <a:chExt cx="8123068" cy="2822575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BD4425BF-8D34-69A8-1662-736447D609ED}"/>
                      </a:ext>
                    </a:extLst>
                  </p:cNvPr>
                  <p:cNvSpPr/>
                  <p:nvPr/>
                </p:nvSpPr>
                <p:spPr>
                  <a:xfrm>
                    <a:off x="2034466" y="1554672"/>
                    <a:ext cx="8123068" cy="2822575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dirty="0"/>
                  </a:p>
                </p:txBody>
              </p:sp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C33A4C9E-CA12-78D2-37F8-715DE3C7F034}"/>
                      </a:ext>
                    </a:extLst>
                  </p:cNvPr>
                  <p:cNvGrpSpPr/>
                  <p:nvPr/>
                </p:nvGrpSpPr>
                <p:grpSpPr>
                  <a:xfrm>
                    <a:off x="2034466" y="1554672"/>
                    <a:ext cx="8123068" cy="2822575"/>
                    <a:chOff x="2034466" y="1554672"/>
                    <a:chExt cx="8123068" cy="2822575"/>
                  </a:xfrm>
                </p:grpSpPr>
                <p:grpSp>
                  <p:nvGrpSpPr>
                    <p:cNvPr id="23" name="Group 22">
                      <a:extLst>
                        <a:ext uri="{FF2B5EF4-FFF2-40B4-BE49-F238E27FC236}">
                          <a16:creationId xmlns:a16="http://schemas.microsoft.com/office/drawing/2014/main" id="{CB2B4613-4992-618C-CF86-5BBE387102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34466" y="1554672"/>
                      <a:ext cx="8123068" cy="2822575"/>
                      <a:chOff x="2130641" y="2040447"/>
                      <a:chExt cx="8123068" cy="2822575"/>
                    </a:xfrm>
                  </p:grpSpPr>
                  <p:pic>
                    <p:nvPicPr>
                      <p:cNvPr id="7" name="Picture 6" descr="A car with a blue background&#10;&#10;Description automatically generated">
                        <a:extLst>
                          <a:ext uri="{FF2B5EF4-FFF2-40B4-BE49-F238E27FC236}">
                            <a16:creationId xmlns:a16="http://schemas.microsoft.com/office/drawing/2014/main" id="{8188B88A-7295-331A-D5B7-9FB15BAEB41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9029325" y="3221186"/>
                        <a:ext cx="784665" cy="415627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13" name="Straight Connector 12">
                        <a:extLst>
                          <a:ext uri="{FF2B5EF4-FFF2-40B4-BE49-F238E27FC236}">
                            <a16:creationId xmlns:a16="http://schemas.microsoft.com/office/drawing/2014/main" id="{BD1F3AB4-85B8-87A1-84EE-BA1E5370ECE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130641" y="2958022"/>
                        <a:ext cx="8123068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bg1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" name="Straight Connector 13">
                        <a:extLst>
                          <a:ext uri="{FF2B5EF4-FFF2-40B4-BE49-F238E27FC236}">
                            <a16:creationId xmlns:a16="http://schemas.microsoft.com/office/drawing/2014/main" id="{98CAA0D4-1988-5F13-BB99-362327FE50E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130641" y="3894893"/>
                        <a:ext cx="8123068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bg1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" name="Straight Connector 17">
                        <a:extLst>
                          <a:ext uri="{FF2B5EF4-FFF2-40B4-BE49-F238E27FC236}">
                            <a16:creationId xmlns:a16="http://schemas.microsoft.com/office/drawing/2014/main" id="{02A2063F-A98F-BB15-68F4-C516C8EEF6F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130641" y="4863022"/>
                        <a:ext cx="8123068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bg1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Straight Connector 16">
                        <a:extLst>
                          <a:ext uri="{FF2B5EF4-FFF2-40B4-BE49-F238E27FC236}">
                            <a16:creationId xmlns:a16="http://schemas.microsoft.com/office/drawing/2014/main" id="{B4169081-8F03-7238-2F01-6FB71E7C47F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130641" y="2040447"/>
                        <a:ext cx="8123068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bg1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8" name="Straight Connector 27">
                      <a:extLst>
                        <a:ext uri="{FF2B5EF4-FFF2-40B4-BE49-F238E27FC236}">
                          <a16:creationId xmlns:a16="http://schemas.microsoft.com/office/drawing/2014/main" id="{B979323A-1CF1-425C-0676-3026A35DBE0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805065" y="2463011"/>
                      <a:ext cx="0" cy="952457"/>
                    </a:xfrm>
                    <a:prstGeom prst="line">
                      <a:avLst/>
                    </a:prstGeom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2892734F-2330-BEB6-5027-072280B97E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35233" y="2947803"/>
                    <a:ext cx="1244273" cy="1575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B924BFAB-25CF-D073-530E-DB46C6E176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95368" y="2498469"/>
                      <a:ext cx="876300" cy="46820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sv-SE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𝑡𝑟𝑢𝑐𝑘</m:t>
                                </m:r>
                              </m:sup>
                            </m:sSup>
                          </m:oMath>
                        </m:oMathPara>
                      </a14:m>
                      <a:endParaRPr lang="sv-SE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B924BFAB-25CF-D073-530E-DB46C6E1762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95368" y="2498469"/>
                      <a:ext cx="876300" cy="46820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04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sv-S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D0A607DE-83A7-E8BF-BB8A-21016D1265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97490" y="2947803"/>
                  <a:ext cx="1250323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D08AC1D4-AFD4-B93D-9FD6-97FD633FA7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73584" y="2945350"/>
                  <a:ext cx="87630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659C1B39-CF96-56D4-5901-2BD95A0699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02835" y="2396263"/>
                      <a:ext cx="876300" cy="56092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sv-SE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  <m: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sv-SE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sv-SE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sv-SE" sz="2400" b="0" i="1" dirty="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v-SE" sz="2400" b="0" i="1" dirty="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sv-SE" sz="2400" b="0" i="1" dirty="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sv-SE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659C1B39-CF96-56D4-5901-2BD95A06995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02835" y="2396263"/>
                      <a:ext cx="876300" cy="560923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09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sv-S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DC85416-5AE0-BBB3-8E3E-9B2EBFCA4E9D}"/>
                  </a:ext>
                </a:extLst>
              </p:cNvPr>
              <p:cNvSpPr txBox="1"/>
              <p:nvPr/>
            </p:nvSpPr>
            <p:spPr>
              <a:xfrm>
                <a:off x="7764750" y="1324299"/>
                <a:ext cx="876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CA911BC-6E7E-EF49-D5C1-EF94542953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5325" y="1274911"/>
                <a:ext cx="4343572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BC0A1F83-F94F-D39A-281E-07A7FFB232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5325" y="2208968"/>
                <a:ext cx="4343572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4F2936E0-2544-DF63-BE5E-569CC8199AD9}"/>
                  </a:ext>
                </a:extLst>
              </p:cNvPr>
              <p:cNvGrpSpPr/>
              <p:nvPr/>
            </p:nvGrpSpPr>
            <p:grpSpPr>
              <a:xfrm>
                <a:off x="695325" y="3319358"/>
                <a:ext cx="9357434" cy="2835275"/>
                <a:chOff x="695325" y="3560658"/>
                <a:chExt cx="9357434" cy="2835275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A00606AA-D823-2C35-ACF2-5EC9C9899394}"/>
                    </a:ext>
                  </a:extLst>
                </p:cNvPr>
                <p:cNvGrpSpPr/>
                <p:nvPr/>
              </p:nvGrpSpPr>
              <p:grpSpPr>
                <a:xfrm>
                  <a:off x="695325" y="3560658"/>
                  <a:ext cx="9357434" cy="2835275"/>
                  <a:chOff x="800100" y="1541972"/>
                  <a:chExt cx="9357434" cy="2835275"/>
                </a:xfrm>
              </p:grpSpPr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334C4903-3162-1281-9195-3E721085B340}"/>
                      </a:ext>
                    </a:extLst>
                  </p:cNvPr>
                  <p:cNvGrpSpPr/>
                  <p:nvPr/>
                </p:nvGrpSpPr>
                <p:grpSpPr>
                  <a:xfrm>
                    <a:off x="800100" y="1541972"/>
                    <a:ext cx="9357434" cy="2835275"/>
                    <a:chOff x="800100" y="1541972"/>
                    <a:chExt cx="9357434" cy="2835275"/>
                  </a:xfrm>
                </p:grpSpPr>
                <p:grpSp>
                  <p:nvGrpSpPr>
                    <p:cNvPr id="57" name="Group 56">
                      <a:extLst>
                        <a:ext uri="{FF2B5EF4-FFF2-40B4-BE49-F238E27FC236}">
                          <a16:creationId xmlns:a16="http://schemas.microsoft.com/office/drawing/2014/main" id="{8637ABF1-9CD3-7519-A547-36BE04FD9E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00100" y="1541972"/>
                      <a:ext cx="9357434" cy="2835275"/>
                      <a:chOff x="2034466" y="1541972"/>
                      <a:chExt cx="8123068" cy="2835275"/>
                    </a:xfrm>
                  </p:grpSpPr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6647D77A-4C83-6F32-FC8C-B27177352C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34466" y="1541972"/>
                        <a:ext cx="8123068" cy="282257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 dirty="0"/>
                      </a:p>
                    </p:txBody>
                  </p:sp>
                  <p:grpSp>
                    <p:nvGrpSpPr>
                      <p:cNvPr id="64" name="Group 63">
                        <a:extLst>
                          <a:ext uri="{FF2B5EF4-FFF2-40B4-BE49-F238E27FC236}">
                            <a16:creationId xmlns:a16="http://schemas.microsoft.com/office/drawing/2014/main" id="{968FEEEB-1D83-A713-8330-A9250E29D9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034466" y="1554672"/>
                        <a:ext cx="8123068" cy="2822575"/>
                        <a:chOff x="2034466" y="1554672"/>
                        <a:chExt cx="8123068" cy="2822575"/>
                      </a:xfrm>
                    </p:grpSpPr>
                    <p:grpSp>
                      <p:nvGrpSpPr>
                        <p:cNvPr id="66" name="Group 65">
                          <a:extLst>
                            <a:ext uri="{FF2B5EF4-FFF2-40B4-BE49-F238E27FC236}">
                              <a16:creationId xmlns:a16="http://schemas.microsoft.com/office/drawing/2014/main" id="{8139ECD9-A18E-1694-4D8A-F5ADC2AFAFE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034466" y="1554672"/>
                          <a:ext cx="8123068" cy="2822575"/>
                          <a:chOff x="2130641" y="2040447"/>
                          <a:chExt cx="8123068" cy="2822575"/>
                        </a:xfrm>
                      </p:grpSpPr>
                      <p:pic>
                        <p:nvPicPr>
                          <p:cNvPr id="70" name="Picture 69" descr="A car with a blue background&#10;&#10;Description automatically generated">
                            <a:extLst>
                              <a:ext uri="{FF2B5EF4-FFF2-40B4-BE49-F238E27FC236}">
                                <a16:creationId xmlns:a16="http://schemas.microsoft.com/office/drawing/2014/main" id="{6451873D-BCD8-E71A-4A75-E8A60E7B9D08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9034953" y="3223098"/>
                            <a:ext cx="784665" cy="415627"/>
                          </a:xfrm>
                          <a:prstGeom prst="rect">
                            <a:avLst/>
                          </a:prstGeom>
                        </p:spPr>
                      </p:pic>
                      <p:cxnSp>
                        <p:nvCxnSpPr>
                          <p:cNvPr id="71" name="Straight Connector 70">
                            <a:extLst>
                              <a:ext uri="{FF2B5EF4-FFF2-40B4-BE49-F238E27FC236}">
                                <a16:creationId xmlns:a16="http://schemas.microsoft.com/office/drawing/2014/main" id="{305F845E-BE9E-3D89-0D1B-3B5EF14E6C8A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2130641" y="2958022"/>
                            <a:ext cx="8123068" cy="0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bg1"/>
                            </a:solidFill>
                            <a:prstDash val="soli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2" name="Straight Connector 71">
                            <a:extLst>
                              <a:ext uri="{FF2B5EF4-FFF2-40B4-BE49-F238E27FC236}">
                                <a16:creationId xmlns:a16="http://schemas.microsoft.com/office/drawing/2014/main" id="{CADA995D-8E6D-463C-6B46-E446F4B22A82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2130641" y="3894893"/>
                            <a:ext cx="8123068" cy="0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bg1"/>
                            </a:solidFill>
                            <a:prstDash val="soli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4" name="Straight Connector 73">
                            <a:extLst>
                              <a:ext uri="{FF2B5EF4-FFF2-40B4-BE49-F238E27FC236}">
                                <a16:creationId xmlns:a16="http://schemas.microsoft.com/office/drawing/2014/main" id="{1CE63C04-8D5C-AB0C-BC5F-C8BD9032C7A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2130641" y="4863022"/>
                            <a:ext cx="8123068" cy="0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bg1"/>
                            </a:solidFill>
                            <a:prstDash val="soli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6" name="Straight Connector 75">
                            <a:extLst>
                              <a:ext uri="{FF2B5EF4-FFF2-40B4-BE49-F238E27FC236}">
                                <a16:creationId xmlns:a16="http://schemas.microsoft.com/office/drawing/2014/main" id="{78AF8E6F-4C02-5DBB-76B9-DBAF2E1373F2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2130641" y="2040447"/>
                            <a:ext cx="8123068" cy="0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bg1"/>
                            </a:solidFill>
                            <a:prstDash val="soli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67" name="Straight Connector 66">
                          <a:extLst>
                            <a:ext uri="{FF2B5EF4-FFF2-40B4-BE49-F238E27FC236}">
                              <a16:creationId xmlns:a16="http://schemas.microsoft.com/office/drawing/2014/main" id="{EF085D4D-8B95-D6B5-51EA-CAA56DAC5CF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5740915" y="2472247"/>
                          <a:ext cx="0" cy="936871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FFC000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65" name="Straight Arrow Connector 64">
                        <a:extLst>
                          <a:ext uri="{FF2B5EF4-FFF2-40B4-BE49-F238E27FC236}">
                            <a16:creationId xmlns:a16="http://schemas.microsoft.com/office/drawing/2014/main" id="{BF4F6FC5-536C-9C3B-CBFC-D14C89B988C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771090" y="2949362"/>
                        <a:ext cx="1244273" cy="1575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tx1"/>
                        </a:solidFill>
                        <a:headEnd type="triangl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8" name="TextBox 57">
                          <a:extLst>
                            <a:ext uri="{FF2B5EF4-FFF2-40B4-BE49-F238E27FC236}">
                              <a16:creationId xmlns:a16="http://schemas.microsoft.com/office/drawing/2014/main" id="{DA1FB182-A636-69A6-266D-3B774F08651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440915" y="2526977"/>
                          <a:ext cx="876300" cy="46820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sv-SE" sz="240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sv-SE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sv-SE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𝑡𝑟𝑢𝑐𝑘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sv-SE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58" name="TextBox 57">
                          <a:extLst>
                            <a:ext uri="{FF2B5EF4-FFF2-40B4-BE49-F238E27FC236}">
                              <a16:creationId xmlns:a16="http://schemas.microsoft.com/office/drawing/2014/main" id="{DA1FB182-A636-69A6-266D-3B774F08651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440915" y="2526977"/>
                          <a:ext cx="876300" cy="468205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l="-1041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sv-SE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59" name="Straight Arrow Connector 58">
                      <a:extLst>
                        <a:ext uri="{FF2B5EF4-FFF2-40B4-BE49-F238E27FC236}">
                          <a16:creationId xmlns:a16="http://schemas.microsoft.com/office/drawing/2014/main" id="{34763705-5A33-A3DC-B60A-861B06990E1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51316" y="2949362"/>
                      <a:ext cx="1250323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Arrow Connector 59">
                      <a:extLst>
                        <a:ext uri="{FF2B5EF4-FFF2-40B4-BE49-F238E27FC236}">
                          <a16:creationId xmlns:a16="http://schemas.microsoft.com/office/drawing/2014/main" id="{39902FC8-046E-50C0-6CFA-8922BA52B1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845883" y="2945350"/>
                      <a:ext cx="876300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27C350B6-C5B7-0538-227E-9CDB1C35D0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12868" y="2524449"/>
                      <a:ext cx="67987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sv-SE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2" name="TextBox 61">
                          <a:extLst>
                            <a:ext uri="{FF2B5EF4-FFF2-40B4-BE49-F238E27FC236}">
                              <a16:creationId xmlns:a16="http://schemas.microsoft.com/office/drawing/2014/main" id="{3A0AF6F1-F0A5-AE96-5DC9-5304EDF7837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822081" y="2405036"/>
                          <a:ext cx="876300" cy="56092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sv-SE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  <m: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sv-SE" sz="240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sv-SE" sz="2400" b="0" i="1" dirty="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sv-SE" sz="2400" b="0" i="1" dirty="0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sv-SE" sz="2400" b="0" i="1" dirty="0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sv-SE" sz="2400" b="0" i="1" dirty="0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sv-SE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2" name="TextBox 61">
                          <a:extLst>
                            <a:ext uri="{FF2B5EF4-FFF2-40B4-BE49-F238E27FC236}">
                              <a16:creationId xmlns:a16="http://schemas.microsoft.com/office/drawing/2014/main" id="{3A0AF6F1-F0A5-AE96-5DC9-5304EDF7837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822081" y="2405036"/>
                          <a:ext cx="876300" cy="560923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l="-208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sv-SE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E61B3791-C8DF-B1B1-2225-4287365A91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56996" y="2472247"/>
                    <a:ext cx="0" cy="936871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5" name="TextBox 54">
                        <a:extLst>
                          <a:ext uri="{FF2B5EF4-FFF2-40B4-BE49-F238E27FC236}">
                            <a16:creationId xmlns:a16="http://schemas.microsoft.com/office/drawing/2014/main" id="{4E91B96E-331E-052B-66CB-2A49D745A61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62636" y="2471357"/>
                        <a:ext cx="975719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sv-SE" sz="240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sz="240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𝜙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240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sv-SE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5" name="TextBox 54">
                        <a:extLst>
                          <a:ext uri="{FF2B5EF4-FFF2-40B4-BE49-F238E27FC236}">
                            <a16:creationId xmlns:a16="http://schemas.microsoft.com/office/drawing/2014/main" id="{4E91B96E-331E-052B-66CB-2A49D745A61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62636" y="2471357"/>
                        <a:ext cx="975719" cy="461665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33540" r="-16149" b="-1842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sv-S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6" name="Straight Arrow Connector 55">
                    <a:extLst>
                      <a:ext uri="{FF2B5EF4-FFF2-40B4-BE49-F238E27FC236}">
                        <a16:creationId xmlns:a16="http://schemas.microsoft.com/office/drawing/2014/main" id="{C7E5E624-01C8-1408-79A7-C142410843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5707" y="2942645"/>
                    <a:ext cx="145789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A7214BDC-593B-002C-D60A-F833D8639D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8963" y="4490933"/>
                  <a:ext cx="1616035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5DB93587-5975-9657-39A6-49C123A66D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7426" y="5427804"/>
                  <a:ext cx="3327572" cy="8975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C7DA6BB0-59C7-4F19-B913-24295D2A46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95325" y="4492733"/>
                  <a:ext cx="2756895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BB3BD46E-51F4-F673-C901-97B82AA3CD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95325" y="5427804"/>
                  <a:ext cx="2765607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3" name="Picture 2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1A5F0421-6020-8458-37F5-D4674AF3D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1302" y="1385380"/>
              <a:ext cx="2324301" cy="723963"/>
            </a:xfrm>
            <a:prstGeom prst="rect">
              <a:avLst/>
            </a:prstGeom>
          </p:spPr>
        </p:pic>
        <p:pic>
          <p:nvPicPr>
            <p:cNvPr id="195" name="Picture 194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3A7B8794-A4FA-452F-2B07-7155B223C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068" y="4353666"/>
              <a:ext cx="2324301" cy="723963"/>
            </a:xfrm>
            <a:prstGeom prst="rect">
              <a:avLst/>
            </a:prstGeom>
          </p:spPr>
        </p:pic>
      </p:grpSp>
      <p:pic>
        <p:nvPicPr>
          <p:cNvPr id="202" name="Picture 201" descr="A car with a blue background&#10;&#10;Description automatically generated">
            <a:extLst>
              <a:ext uri="{FF2B5EF4-FFF2-40B4-BE49-F238E27FC236}">
                <a16:creationId xmlns:a16="http://schemas.microsoft.com/office/drawing/2014/main" id="{3EFF58F6-934D-E75F-68E3-5D2DA42F59B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057" y="5475842"/>
            <a:ext cx="903901" cy="415627"/>
          </a:xfrm>
          <a:prstGeom prst="rect">
            <a:avLst/>
          </a:prstGeom>
        </p:spPr>
      </p:pic>
      <p:pic>
        <p:nvPicPr>
          <p:cNvPr id="203" name="Picture 202" descr="A car with a blue background&#10;&#10;Description automatically generated">
            <a:extLst>
              <a:ext uri="{FF2B5EF4-FFF2-40B4-BE49-F238E27FC236}">
                <a16:creationId xmlns:a16="http://schemas.microsoft.com/office/drawing/2014/main" id="{2FD40E68-67DC-429E-E011-2B94CAE5613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042" y="3595873"/>
            <a:ext cx="903901" cy="415627"/>
          </a:xfrm>
          <a:prstGeom prst="rect">
            <a:avLst/>
          </a:prstGeom>
        </p:spPr>
      </p:pic>
      <p:pic>
        <p:nvPicPr>
          <p:cNvPr id="204" name="Picture 203" descr="A car with a blue background&#10;&#10;Description automatically generated">
            <a:extLst>
              <a:ext uri="{FF2B5EF4-FFF2-40B4-BE49-F238E27FC236}">
                <a16:creationId xmlns:a16="http://schemas.microsoft.com/office/drawing/2014/main" id="{46B62C4F-E0B0-91FA-9F54-AA4A680E7BD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007" y="2498133"/>
            <a:ext cx="903901" cy="415627"/>
          </a:xfrm>
          <a:prstGeom prst="rect">
            <a:avLst/>
          </a:prstGeom>
        </p:spPr>
      </p:pic>
      <p:pic>
        <p:nvPicPr>
          <p:cNvPr id="205" name="Picture 204" descr="A car with a blue background&#10;&#10;Description automatically generated">
            <a:extLst>
              <a:ext uri="{FF2B5EF4-FFF2-40B4-BE49-F238E27FC236}">
                <a16:creationId xmlns:a16="http://schemas.microsoft.com/office/drawing/2014/main" id="{1D97839D-1406-5C66-67F4-9991E85D16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992" y="618164"/>
            <a:ext cx="903901" cy="415627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3E10D9FB-AAFC-8D50-7A7A-B581ED6D1D9A}"/>
              </a:ext>
            </a:extLst>
          </p:cNvPr>
          <p:cNvGrpSpPr/>
          <p:nvPr/>
        </p:nvGrpSpPr>
        <p:grpSpPr>
          <a:xfrm>
            <a:off x="10583926" y="352004"/>
            <a:ext cx="9357434" cy="5789929"/>
            <a:chOff x="10583926" y="352004"/>
            <a:chExt cx="9357434" cy="5789929"/>
          </a:xfrm>
        </p:grpSpPr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F1DED4A8-4696-34D7-F96B-E54F9729F3E3}"/>
                </a:ext>
              </a:extLst>
            </p:cNvPr>
            <p:cNvSpPr/>
            <p:nvPr/>
          </p:nvSpPr>
          <p:spPr>
            <a:xfrm>
              <a:off x="10583926" y="352004"/>
              <a:ext cx="9357434" cy="28225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A296813A-F473-3C6A-AAE4-44DC65525C82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926" y="1269579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79A6D4D3-8EAC-D965-4CF2-94181977236E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926" y="2206450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F7761CBF-C8D9-65A4-CCF7-25687D9FEDC9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926" y="3174579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7585201F-033B-EA44-0476-7DB778FA3BB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926" y="352004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6" name="Picture 375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33268BBB-9AC8-DC2C-F66F-4D519C690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26386" y="1565149"/>
              <a:ext cx="880723" cy="395324"/>
            </a:xfrm>
            <a:prstGeom prst="rect">
              <a:avLst/>
            </a:prstGeom>
          </p:spPr>
        </p:pic>
        <p:cxnSp>
          <p:nvCxnSpPr>
            <p:cNvPr id="377" name="Straight Arrow Connector 376">
              <a:extLst>
                <a:ext uri="{FF2B5EF4-FFF2-40B4-BE49-F238E27FC236}">
                  <a16:creationId xmlns:a16="http://schemas.microsoft.com/office/drawing/2014/main" id="{EC780109-535A-7AB7-89A2-87D2FDD6A770}"/>
                </a:ext>
              </a:extLst>
            </p:cNvPr>
            <p:cNvCxnSpPr>
              <a:cxnSpLocks/>
            </p:cNvCxnSpPr>
            <p:nvPr/>
          </p:nvCxnSpPr>
          <p:spPr>
            <a:xfrm>
              <a:off x="13318519" y="2713018"/>
              <a:ext cx="0" cy="32539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8" name="Group 377">
              <a:extLst>
                <a:ext uri="{FF2B5EF4-FFF2-40B4-BE49-F238E27FC236}">
                  <a16:creationId xmlns:a16="http://schemas.microsoft.com/office/drawing/2014/main" id="{AB2B7ABB-4106-AC64-B2CD-4146B66410AD}"/>
                </a:ext>
              </a:extLst>
            </p:cNvPr>
            <p:cNvGrpSpPr/>
            <p:nvPr/>
          </p:nvGrpSpPr>
          <p:grpSpPr>
            <a:xfrm>
              <a:off x="10583926" y="2061505"/>
              <a:ext cx="9357434" cy="976906"/>
              <a:chOff x="625186" y="2315926"/>
              <a:chExt cx="9357434" cy="976906"/>
            </a:xfrm>
          </p:grpSpPr>
          <p:pic>
            <p:nvPicPr>
              <p:cNvPr id="422" name="Picture 421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7603B300-C665-A5FE-9883-DE5A89CA31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1694" y="2746794"/>
                <a:ext cx="903901" cy="415627"/>
              </a:xfrm>
              <a:prstGeom prst="rect">
                <a:avLst/>
              </a:prstGeom>
            </p:spPr>
          </p:pic>
          <p:sp>
            <p:nvSpPr>
              <p:cNvPr id="423" name="Freeform: Shape 422">
                <a:extLst>
                  <a:ext uri="{FF2B5EF4-FFF2-40B4-BE49-F238E27FC236}">
                    <a16:creationId xmlns:a16="http://schemas.microsoft.com/office/drawing/2014/main" id="{912AD763-D8F4-8514-104E-B0D5C67AF074}"/>
                  </a:ext>
                </a:extLst>
              </p:cNvPr>
              <p:cNvSpPr/>
              <p:nvPr/>
            </p:nvSpPr>
            <p:spPr>
              <a:xfrm>
                <a:off x="3141707" y="2315926"/>
                <a:ext cx="1164965" cy="636392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406A17D3-49A8-5162-C390-4D36F61DCF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9637" y="2317980"/>
                <a:ext cx="2899256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5" name="Freeform: Shape 424">
                <a:extLst>
                  <a:ext uri="{FF2B5EF4-FFF2-40B4-BE49-F238E27FC236}">
                    <a16:creationId xmlns:a16="http://schemas.microsoft.com/office/drawing/2014/main" id="{2DDC046F-9305-A138-4223-4E8BF0D580CE}"/>
                  </a:ext>
                </a:extLst>
              </p:cNvPr>
              <p:cNvSpPr/>
              <p:nvPr/>
            </p:nvSpPr>
            <p:spPr>
              <a:xfrm flipH="1">
                <a:off x="7088895" y="2315926"/>
                <a:ext cx="1082675" cy="636392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FFCDAEE0-D1B2-0764-E211-0C078C68DD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186" y="2952318"/>
                <a:ext cx="2534998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035E5BE5-245A-113A-D180-8EE3640689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62695" y="2951506"/>
                <a:ext cx="1819925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Arrow Connector 427">
                <a:extLst>
                  <a:ext uri="{FF2B5EF4-FFF2-40B4-BE49-F238E27FC236}">
                    <a16:creationId xmlns:a16="http://schemas.microsoft.com/office/drawing/2014/main" id="{4720F5C9-05D6-BED2-C4E3-20520CFF26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2375" y="3010327"/>
                <a:ext cx="0" cy="28250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Arrow Connector 428">
                <a:extLst>
                  <a:ext uri="{FF2B5EF4-FFF2-40B4-BE49-F238E27FC236}">
                    <a16:creationId xmlns:a16="http://schemas.microsoft.com/office/drawing/2014/main" id="{26D30E71-74B5-A9BE-6992-A13664DC76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4271" y="3213140"/>
                <a:ext cx="232499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Arrow Connector 429">
                <a:extLst>
                  <a:ext uri="{FF2B5EF4-FFF2-40B4-BE49-F238E27FC236}">
                    <a16:creationId xmlns:a16="http://schemas.microsoft.com/office/drawing/2014/main" id="{ABA7008C-F8AE-8D7F-EB50-B17D57AD30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9264" y="3215525"/>
                <a:ext cx="230697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Arrow Connector 430">
                <a:extLst>
                  <a:ext uri="{FF2B5EF4-FFF2-40B4-BE49-F238E27FC236}">
                    <a16:creationId xmlns:a16="http://schemas.microsoft.com/office/drawing/2014/main" id="{B01D7BDC-E9F1-02B0-625A-D8E674554B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359" y="2344293"/>
                <a:ext cx="0" cy="86884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Arrow Connector 431">
                <a:extLst>
                  <a:ext uri="{FF2B5EF4-FFF2-40B4-BE49-F238E27FC236}">
                    <a16:creationId xmlns:a16="http://schemas.microsoft.com/office/drawing/2014/main" id="{E0DCA1F4-75ED-71B2-7970-8BF93F2F51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6241" y="2967439"/>
                <a:ext cx="0" cy="32539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3" name="TextBox 432">
                    <a:extLst>
                      <a:ext uri="{FF2B5EF4-FFF2-40B4-BE49-F238E27FC236}">
                        <a16:creationId xmlns:a16="http://schemas.microsoft.com/office/drawing/2014/main" id="{51BCEC5C-E172-8168-4161-8E65CDFBDD5B}"/>
                      </a:ext>
                    </a:extLst>
                  </p:cNvPr>
                  <p:cNvSpPr txBox="1"/>
                  <p:nvPr/>
                </p:nvSpPr>
                <p:spPr>
                  <a:xfrm>
                    <a:off x="3536845" y="2518252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42975FF0-C6E0-EC26-81DC-C3A6C3EC09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6845" y="2518252"/>
                    <a:ext cx="876300" cy="47699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4" name="TextBox 433">
                    <a:extLst>
                      <a:ext uri="{FF2B5EF4-FFF2-40B4-BE49-F238E27FC236}">
                        <a16:creationId xmlns:a16="http://schemas.microsoft.com/office/drawing/2014/main" id="{46944EB1-3133-5B5D-4A02-690781256382}"/>
                      </a:ext>
                    </a:extLst>
                  </p:cNvPr>
                  <p:cNvSpPr txBox="1"/>
                  <p:nvPr/>
                </p:nvSpPr>
                <p:spPr>
                  <a:xfrm>
                    <a:off x="6629220" y="2771832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0BD649C1-E32C-653C-1252-B57376EAAB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9220" y="2771832"/>
                    <a:ext cx="876300" cy="47699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5" name="TextBox 434">
                    <a:extLst>
                      <a:ext uri="{FF2B5EF4-FFF2-40B4-BE49-F238E27FC236}">
                        <a16:creationId xmlns:a16="http://schemas.microsoft.com/office/drawing/2014/main" id="{B85E9505-1540-1D88-0572-38E33DF382F4}"/>
                      </a:ext>
                    </a:extLst>
                  </p:cNvPr>
                  <p:cNvSpPr txBox="1"/>
                  <p:nvPr/>
                </p:nvSpPr>
                <p:spPr>
                  <a:xfrm>
                    <a:off x="4448813" y="2768075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DCC86B9A-0930-4B30-D8B9-186077FF8B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813" y="2768075"/>
                    <a:ext cx="876300" cy="476990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BE5B0A7B-BE85-D53F-E461-D2343BA7A07B}"/>
                </a:ext>
              </a:extLst>
            </p:cNvPr>
            <p:cNvSpPr/>
            <p:nvPr/>
          </p:nvSpPr>
          <p:spPr>
            <a:xfrm>
              <a:off x="10583926" y="3319358"/>
              <a:ext cx="9357434" cy="28225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5693A620-48E2-BE44-7D49-6380C3786E35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926" y="4236933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C4BB486C-43D9-4B6D-5E6E-B68EF756DE77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926" y="5173804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369A38F9-0F46-2BF1-5D29-9CD19C8EC744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926" y="6141933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F3FACC9A-D74B-D7BD-4F23-0A9CA470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926" y="3319358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B4747644-B235-F517-DEBE-361E0D2868DF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926" y="5663352"/>
              <a:ext cx="2432339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58614B3F-B59A-A7A8-541C-39346E8B1E94}"/>
                </a:ext>
              </a:extLst>
            </p:cNvPr>
            <p:cNvCxnSpPr>
              <a:cxnSpLocks/>
            </p:cNvCxnSpPr>
            <p:nvPr/>
          </p:nvCxnSpPr>
          <p:spPr>
            <a:xfrm>
              <a:off x="18202628" y="5660501"/>
              <a:ext cx="1731802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13F7862F-18EA-93DE-1A05-ED7C64190323}"/>
                </a:ext>
              </a:extLst>
            </p:cNvPr>
            <p:cNvGrpSpPr/>
            <p:nvPr/>
          </p:nvGrpSpPr>
          <p:grpSpPr>
            <a:xfrm>
              <a:off x="12574894" y="4771043"/>
              <a:ext cx="6043789" cy="893726"/>
              <a:chOff x="2588157" y="3544924"/>
              <a:chExt cx="6043789" cy="893726"/>
            </a:xfrm>
          </p:grpSpPr>
          <p:sp>
            <p:nvSpPr>
              <p:cNvPr id="419" name="Freeform: Shape 418">
                <a:extLst>
                  <a:ext uri="{FF2B5EF4-FFF2-40B4-BE49-F238E27FC236}">
                    <a16:creationId xmlns:a16="http://schemas.microsoft.com/office/drawing/2014/main" id="{80347F46-D5CF-919D-42A9-27D778DFB321}"/>
                  </a:ext>
                </a:extLst>
              </p:cNvPr>
              <p:cNvSpPr/>
              <p:nvPr/>
            </p:nvSpPr>
            <p:spPr>
              <a:xfrm>
                <a:off x="2588157" y="3544924"/>
                <a:ext cx="1074036" cy="893726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id="{8126017D-95BF-FFD0-494B-1F0A4B7EBC7C}"/>
                  </a:ext>
                </a:extLst>
              </p:cNvPr>
              <p:cNvSpPr/>
              <p:nvPr/>
            </p:nvSpPr>
            <p:spPr>
              <a:xfrm flipH="1">
                <a:off x="7600950" y="3544924"/>
                <a:ext cx="1030996" cy="893726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CFB796D7-B231-C0A7-007C-CC406E1D9BD8}"/>
                  </a:ext>
                </a:extLst>
              </p:cNvPr>
              <p:cNvCxnSpPr>
                <a:cxnSpLocks/>
                <a:stCxn id="419" idx="21"/>
                <a:endCxn id="420" idx="20"/>
              </p:cNvCxnSpPr>
              <p:nvPr/>
            </p:nvCxnSpPr>
            <p:spPr>
              <a:xfrm flipV="1">
                <a:off x="3662193" y="3545157"/>
                <a:ext cx="4056746" cy="3146"/>
              </a:xfrm>
              <a:prstGeom prst="line">
                <a:avLst/>
              </a:prstGeom>
              <a:ln w="38100">
                <a:solidFill>
                  <a:srgbClr val="FFC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B65588BB-91D7-CF2C-F12C-5357CEE8DDFB}"/>
                </a:ext>
              </a:extLst>
            </p:cNvPr>
            <p:cNvSpPr/>
            <p:nvPr/>
          </p:nvSpPr>
          <p:spPr>
            <a:xfrm flipH="1">
              <a:off x="13071359" y="4117301"/>
              <a:ext cx="3845040" cy="564787"/>
            </a:xfrm>
            <a:custGeom>
              <a:avLst/>
              <a:gdLst>
                <a:gd name="connsiteX0" fmla="*/ 0 w 2330450"/>
                <a:gd name="connsiteY0" fmla="*/ 1803870 h 1803870"/>
                <a:gd name="connsiteX1" fmla="*/ 196850 w 2330450"/>
                <a:gd name="connsiteY1" fmla="*/ 1803870 h 1803870"/>
                <a:gd name="connsiteX2" fmla="*/ 349250 w 2330450"/>
                <a:gd name="connsiteY2" fmla="*/ 1797520 h 1803870"/>
                <a:gd name="connsiteX3" fmla="*/ 457200 w 2330450"/>
                <a:gd name="connsiteY3" fmla="*/ 1791170 h 1803870"/>
                <a:gd name="connsiteX4" fmla="*/ 571500 w 2330450"/>
                <a:gd name="connsiteY4" fmla="*/ 1721320 h 1803870"/>
                <a:gd name="connsiteX5" fmla="*/ 660400 w 2330450"/>
                <a:gd name="connsiteY5" fmla="*/ 1645120 h 1803870"/>
                <a:gd name="connsiteX6" fmla="*/ 742950 w 2330450"/>
                <a:gd name="connsiteY6" fmla="*/ 1537170 h 1803870"/>
                <a:gd name="connsiteX7" fmla="*/ 844550 w 2330450"/>
                <a:gd name="connsiteY7" fmla="*/ 1384770 h 1803870"/>
                <a:gd name="connsiteX8" fmla="*/ 914400 w 2330450"/>
                <a:gd name="connsiteY8" fmla="*/ 1219670 h 1803870"/>
                <a:gd name="connsiteX9" fmla="*/ 958850 w 2330450"/>
                <a:gd name="connsiteY9" fmla="*/ 1073620 h 1803870"/>
                <a:gd name="connsiteX10" fmla="*/ 1016000 w 2330450"/>
                <a:gd name="connsiteY10" fmla="*/ 908520 h 1803870"/>
                <a:gd name="connsiteX11" fmla="*/ 1073150 w 2330450"/>
                <a:gd name="connsiteY11" fmla="*/ 743420 h 1803870"/>
                <a:gd name="connsiteX12" fmla="*/ 1117600 w 2330450"/>
                <a:gd name="connsiteY12" fmla="*/ 597370 h 1803870"/>
                <a:gd name="connsiteX13" fmla="*/ 1212850 w 2330450"/>
                <a:gd name="connsiteY13" fmla="*/ 381470 h 1803870"/>
                <a:gd name="connsiteX14" fmla="*/ 1314450 w 2330450"/>
                <a:gd name="connsiteY14" fmla="*/ 229070 h 1803870"/>
                <a:gd name="connsiteX15" fmla="*/ 1447800 w 2330450"/>
                <a:gd name="connsiteY15" fmla="*/ 95720 h 1803870"/>
                <a:gd name="connsiteX16" fmla="*/ 1581150 w 2330450"/>
                <a:gd name="connsiteY16" fmla="*/ 25870 h 1803870"/>
                <a:gd name="connsiteX17" fmla="*/ 1663700 w 2330450"/>
                <a:gd name="connsiteY17" fmla="*/ 6820 h 1803870"/>
                <a:gd name="connsiteX18" fmla="*/ 1701800 w 2330450"/>
                <a:gd name="connsiteY18" fmla="*/ 470 h 1803870"/>
                <a:gd name="connsiteX19" fmla="*/ 1892300 w 2330450"/>
                <a:gd name="connsiteY19" fmla="*/ 470 h 1803870"/>
                <a:gd name="connsiteX20" fmla="*/ 2063750 w 2330450"/>
                <a:gd name="connsiteY20" fmla="*/ 470 h 1803870"/>
                <a:gd name="connsiteX21" fmla="*/ 2330450 w 2330450"/>
                <a:gd name="connsiteY21" fmla="*/ 6820 h 1803870"/>
                <a:gd name="connsiteX0" fmla="*/ 0 w 2081262"/>
                <a:gd name="connsiteY0" fmla="*/ 1815301 h 1815301"/>
                <a:gd name="connsiteX1" fmla="*/ 196850 w 2081262"/>
                <a:gd name="connsiteY1" fmla="*/ 1815301 h 1815301"/>
                <a:gd name="connsiteX2" fmla="*/ 349250 w 2081262"/>
                <a:gd name="connsiteY2" fmla="*/ 1808951 h 1815301"/>
                <a:gd name="connsiteX3" fmla="*/ 457200 w 2081262"/>
                <a:gd name="connsiteY3" fmla="*/ 1802601 h 1815301"/>
                <a:gd name="connsiteX4" fmla="*/ 571500 w 2081262"/>
                <a:gd name="connsiteY4" fmla="*/ 1732751 h 1815301"/>
                <a:gd name="connsiteX5" fmla="*/ 660400 w 2081262"/>
                <a:gd name="connsiteY5" fmla="*/ 1656551 h 1815301"/>
                <a:gd name="connsiteX6" fmla="*/ 742950 w 2081262"/>
                <a:gd name="connsiteY6" fmla="*/ 1548601 h 1815301"/>
                <a:gd name="connsiteX7" fmla="*/ 844550 w 2081262"/>
                <a:gd name="connsiteY7" fmla="*/ 1396201 h 1815301"/>
                <a:gd name="connsiteX8" fmla="*/ 914400 w 2081262"/>
                <a:gd name="connsiteY8" fmla="*/ 1231101 h 1815301"/>
                <a:gd name="connsiteX9" fmla="*/ 958850 w 2081262"/>
                <a:gd name="connsiteY9" fmla="*/ 1085051 h 1815301"/>
                <a:gd name="connsiteX10" fmla="*/ 1016000 w 2081262"/>
                <a:gd name="connsiteY10" fmla="*/ 919951 h 1815301"/>
                <a:gd name="connsiteX11" fmla="*/ 1073150 w 2081262"/>
                <a:gd name="connsiteY11" fmla="*/ 754851 h 1815301"/>
                <a:gd name="connsiteX12" fmla="*/ 1117600 w 2081262"/>
                <a:gd name="connsiteY12" fmla="*/ 608801 h 1815301"/>
                <a:gd name="connsiteX13" fmla="*/ 1212850 w 2081262"/>
                <a:gd name="connsiteY13" fmla="*/ 392901 h 1815301"/>
                <a:gd name="connsiteX14" fmla="*/ 1314450 w 2081262"/>
                <a:gd name="connsiteY14" fmla="*/ 240501 h 1815301"/>
                <a:gd name="connsiteX15" fmla="*/ 1447800 w 2081262"/>
                <a:gd name="connsiteY15" fmla="*/ 107151 h 1815301"/>
                <a:gd name="connsiteX16" fmla="*/ 1581150 w 2081262"/>
                <a:gd name="connsiteY16" fmla="*/ 37301 h 1815301"/>
                <a:gd name="connsiteX17" fmla="*/ 1663700 w 2081262"/>
                <a:gd name="connsiteY17" fmla="*/ 18251 h 1815301"/>
                <a:gd name="connsiteX18" fmla="*/ 1701800 w 2081262"/>
                <a:gd name="connsiteY18" fmla="*/ 11901 h 1815301"/>
                <a:gd name="connsiteX19" fmla="*/ 1892300 w 2081262"/>
                <a:gd name="connsiteY19" fmla="*/ 11901 h 1815301"/>
                <a:gd name="connsiteX20" fmla="*/ 2063750 w 2081262"/>
                <a:gd name="connsiteY20" fmla="*/ 11901 h 1815301"/>
                <a:gd name="connsiteX21" fmla="*/ 1958533 w 2081262"/>
                <a:gd name="connsiteY21" fmla="*/ 193 h 1815301"/>
                <a:gd name="connsiteX0" fmla="*/ 0 w 2081261"/>
                <a:gd name="connsiteY0" fmla="*/ 1815303 h 1815303"/>
                <a:gd name="connsiteX1" fmla="*/ 196850 w 2081261"/>
                <a:gd name="connsiteY1" fmla="*/ 1815303 h 1815303"/>
                <a:gd name="connsiteX2" fmla="*/ 349250 w 2081261"/>
                <a:gd name="connsiteY2" fmla="*/ 1808953 h 1815303"/>
                <a:gd name="connsiteX3" fmla="*/ 457200 w 2081261"/>
                <a:gd name="connsiteY3" fmla="*/ 1802603 h 1815303"/>
                <a:gd name="connsiteX4" fmla="*/ 571500 w 2081261"/>
                <a:gd name="connsiteY4" fmla="*/ 1732753 h 1815303"/>
                <a:gd name="connsiteX5" fmla="*/ 660400 w 2081261"/>
                <a:gd name="connsiteY5" fmla="*/ 1656553 h 1815303"/>
                <a:gd name="connsiteX6" fmla="*/ 742950 w 2081261"/>
                <a:gd name="connsiteY6" fmla="*/ 1548603 h 1815303"/>
                <a:gd name="connsiteX7" fmla="*/ 844550 w 2081261"/>
                <a:gd name="connsiteY7" fmla="*/ 1396203 h 1815303"/>
                <a:gd name="connsiteX8" fmla="*/ 914400 w 2081261"/>
                <a:gd name="connsiteY8" fmla="*/ 1231103 h 1815303"/>
                <a:gd name="connsiteX9" fmla="*/ 958850 w 2081261"/>
                <a:gd name="connsiteY9" fmla="*/ 1085053 h 1815303"/>
                <a:gd name="connsiteX10" fmla="*/ 1016000 w 2081261"/>
                <a:gd name="connsiteY10" fmla="*/ 919953 h 1815303"/>
                <a:gd name="connsiteX11" fmla="*/ 1073150 w 2081261"/>
                <a:gd name="connsiteY11" fmla="*/ 754853 h 1815303"/>
                <a:gd name="connsiteX12" fmla="*/ 1117600 w 2081261"/>
                <a:gd name="connsiteY12" fmla="*/ 608803 h 1815303"/>
                <a:gd name="connsiteX13" fmla="*/ 1212850 w 2081261"/>
                <a:gd name="connsiteY13" fmla="*/ 392903 h 1815303"/>
                <a:gd name="connsiteX14" fmla="*/ 1314450 w 2081261"/>
                <a:gd name="connsiteY14" fmla="*/ 240503 h 1815303"/>
                <a:gd name="connsiteX15" fmla="*/ 1447800 w 2081261"/>
                <a:gd name="connsiteY15" fmla="*/ 107153 h 1815303"/>
                <a:gd name="connsiteX16" fmla="*/ 1581150 w 2081261"/>
                <a:gd name="connsiteY16" fmla="*/ 37303 h 1815303"/>
                <a:gd name="connsiteX17" fmla="*/ 1663700 w 2081261"/>
                <a:gd name="connsiteY17" fmla="*/ 18253 h 1815303"/>
                <a:gd name="connsiteX18" fmla="*/ 1701800 w 2081261"/>
                <a:gd name="connsiteY18" fmla="*/ 11903 h 1815303"/>
                <a:gd name="connsiteX19" fmla="*/ 1706172 w 2081261"/>
                <a:gd name="connsiteY19" fmla="*/ 7248 h 1815303"/>
                <a:gd name="connsiteX20" fmla="*/ 2063750 w 2081261"/>
                <a:gd name="connsiteY20" fmla="*/ 11903 h 1815303"/>
                <a:gd name="connsiteX21" fmla="*/ 1958533 w 2081261"/>
                <a:gd name="connsiteY21" fmla="*/ 195 h 1815303"/>
                <a:gd name="connsiteX0" fmla="*/ 0 w 2081261"/>
                <a:gd name="connsiteY0" fmla="*/ 1815303 h 1815303"/>
                <a:gd name="connsiteX1" fmla="*/ 196850 w 2081261"/>
                <a:gd name="connsiteY1" fmla="*/ 1815303 h 1815303"/>
                <a:gd name="connsiteX2" fmla="*/ 349250 w 2081261"/>
                <a:gd name="connsiteY2" fmla="*/ 1808953 h 1815303"/>
                <a:gd name="connsiteX3" fmla="*/ 457200 w 2081261"/>
                <a:gd name="connsiteY3" fmla="*/ 1802603 h 1815303"/>
                <a:gd name="connsiteX4" fmla="*/ 571500 w 2081261"/>
                <a:gd name="connsiteY4" fmla="*/ 1732753 h 1815303"/>
                <a:gd name="connsiteX5" fmla="*/ 660400 w 2081261"/>
                <a:gd name="connsiteY5" fmla="*/ 1656553 h 1815303"/>
                <a:gd name="connsiteX6" fmla="*/ 742950 w 2081261"/>
                <a:gd name="connsiteY6" fmla="*/ 1548603 h 1815303"/>
                <a:gd name="connsiteX7" fmla="*/ 844550 w 2081261"/>
                <a:gd name="connsiteY7" fmla="*/ 1396203 h 1815303"/>
                <a:gd name="connsiteX8" fmla="*/ 914400 w 2081261"/>
                <a:gd name="connsiteY8" fmla="*/ 1231103 h 1815303"/>
                <a:gd name="connsiteX9" fmla="*/ 958850 w 2081261"/>
                <a:gd name="connsiteY9" fmla="*/ 1085053 h 1815303"/>
                <a:gd name="connsiteX10" fmla="*/ 1016000 w 2081261"/>
                <a:gd name="connsiteY10" fmla="*/ 919953 h 1815303"/>
                <a:gd name="connsiteX11" fmla="*/ 1073150 w 2081261"/>
                <a:gd name="connsiteY11" fmla="*/ 754853 h 1815303"/>
                <a:gd name="connsiteX12" fmla="*/ 1117600 w 2081261"/>
                <a:gd name="connsiteY12" fmla="*/ 608803 h 1815303"/>
                <a:gd name="connsiteX13" fmla="*/ 1212850 w 2081261"/>
                <a:gd name="connsiteY13" fmla="*/ 392903 h 1815303"/>
                <a:gd name="connsiteX14" fmla="*/ 1314450 w 2081261"/>
                <a:gd name="connsiteY14" fmla="*/ 240503 h 1815303"/>
                <a:gd name="connsiteX15" fmla="*/ 1447800 w 2081261"/>
                <a:gd name="connsiteY15" fmla="*/ 107153 h 1815303"/>
                <a:gd name="connsiteX16" fmla="*/ 1581150 w 2081261"/>
                <a:gd name="connsiteY16" fmla="*/ 37303 h 1815303"/>
                <a:gd name="connsiteX17" fmla="*/ 1663700 w 2081261"/>
                <a:gd name="connsiteY17" fmla="*/ 18253 h 1815303"/>
                <a:gd name="connsiteX18" fmla="*/ 1701800 w 2081261"/>
                <a:gd name="connsiteY18" fmla="*/ 11903 h 1815303"/>
                <a:gd name="connsiteX19" fmla="*/ 1706172 w 2081261"/>
                <a:gd name="connsiteY19" fmla="*/ 7248 h 1815303"/>
                <a:gd name="connsiteX20" fmla="*/ 2063750 w 2081261"/>
                <a:gd name="connsiteY20" fmla="*/ 11903 h 1815303"/>
                <a:gd name="connsiteX21" fmla="*/ 1958533 w 2081261"/>
                <a:gd name="connsiteY21" fmla="*/ 195 h 1815303"/>
                <a:gd name="connsiteX0" fmla="*/ 0 w 2075523"/>
                <a:gd name="connsiteY0" fmla="*/ 1808912 h 1808912"/>
                <a:gd name="connsiteX1" fmla="*/ 196850 w 2075523"/>
                <a:gd name="connsiteY1" fmla="*/ 1808912 h 1808912"/>
                <a:gd name="connsiteX2" fmla="*/ 349250 w 2075523"/>
                <a:gd name="connsiteY2" fmla="*/ 1802562 h 1808912"/>
                <a:gd name="connsiteX3" fmla="*/ 457200 w 2075523"/>
                <a:gd name="connsiteY3" fmla="*/ 1796212 h 1808912"/>
                <a:gd name="connsiteX4" fmla="*/ 571500 w 2075523"/>
                <a:gd name="connsiteY4" fmla="*/ 1726362 h 1808912"/>
                <a:gd name="connsiteX5" fmla="*/ 660400 w 2075523"/>
                <a:gd name="connsiteY5" fmla="*/ 1650162 h 1808912"/>
                <a:gd name="connsiteX6" fmla="*/ 742950 w 2075523"/>
                <a:gd name="connsiteY6" fmla="*/ 1542212 h 1808912"/>
                <a:gd name="connsiteX7" fmla="*/ 844550 w 2075523"/>
                <a:gd name="connsiteY7" fmla="*/ 1389812 h 1808912"/>
                <a:gd name="connsiteX8" fmla="*/ 914400 w 2075523"/>
                <a:gd name="connsiteY8" fmla="*/ 1224712 h 1808912"/>
                <a:gd name="connsiteX9" fmla="*/ 958850 w 2075523"/>
                <a:gd name="connsiteY9" fmla="*/ 1078662 h 1808912"/>
                <a:gd name="connsiteX10" fmla="*/ 1016000 w 2075523"/>
                <a:gd name="connsiteY10" fmla="*/ 913562 h 1808912"/>
                <a:gd name="connsiteX11" fmla="*/ 1073150 w 2075523"/>
                <a:gd name="connsiteY11" fmla="*/ 748462 h 1808912"/>
                <a:gd name="connsiteX12" fmla="*/ 1117600 w 2075523"/>
                <a:gd name="connsiteY12" fmla="*/ 602412 h 1808912"/>
                <a:gd name="connsiteX13" fmla="*/ 1212850 w 2075523"/>
                <a:gd name="connsiteY13" fmla="*/ 386512 h 1808912"/>
                <a:gd name="connsiteX14" fmla="*/ 1314450 w 2075523"/>
                <a:gd name="connsiteY14" fmla="*/ 234112 h 1808912"/>
                <a:gd name="connsiteX15" fmla="*/ 1447800 w 2075523"/>
                <a:gd name="connsiteY15" fmla="*/ 100762 h 1808912"/>
                <a:gd name="connsiteX16" fmla="*/ 1581150 w 2075523"/>
                <a:gd name="connsiteY16" fmla="*/ 30912 h 1808912"/>
                <a:gd name="connsiteX17" fmla="*/ 1663700 w 2075523"/>
                <a:gd name="connsiteY17" fmla="*/ 11862 h 1808912"/>
                <a:gd name="connsiteX18" fmla="*/ 1701800 w 2075523"/>
                <a:gd name="connsiteY18" fmla="*/ 5512 h 1808912"/>
                <a:gd name="connsiteX19" fmla="*/ 1706172 w 2075523"/>
                <a:gd name="connsiteY19" fmla="*/ 857 h 1808912"/>
                <a:gd name="connsiteX20" fmla="*/ 2063750 w 2075523"/>
                <a:gd name="connsiteY20" fmla="*/ 5512 h 1808912"/>
                <a:gd name="connsiteX21" fmla="*/ 1794966 w 2075523"/>
                <a:gd name="connsiteY21" fmla="*/ 7770 h 1808912"/>
                <a:gd name="connsiteX0" fmla="*/ 0 w 1849325"/>
                <a:gd name="connsiteY0" fmla="*/ 1808611 h 1808611"/>
                <a:gd name="connsiteX1" fmla="*/ 196850 w 1849325"/>
                <a:gd name="connsiteY1" fmla="*/ 1808611 h 1808611"/>
                <a:gd name="connsiteX2" fmla="*/ 349250 w 1849325"/>
                <a:gd name="connsiteY2" fmla="*/ 1802261 h 1808611"/>
                <a:gd name="connsiteX3" fmla="*/ 457200 w 1849325"/>
                <a:gd name="connsiteY3" fmla="*/ 1795911 h 1808611"/>
                <a:gd name="connsiteX4" fmla="*/ 571500 w 1849325"/>
                <a:gd name="connsiteY4" fmla="*/ 1726061 h 1808611"/>
                <a:gd name="connsiteX5" fmla="*/ 660400 w 1849325"/>
                <a:gd name="connsiteY5" fmla="*/ 1649861 h 1808611"/>
                <a:gd name="connsiteX6" fmla="*/ 742950 w 1849325"/>
                <a:gd name="connsiteY6" fmla="*/ 1541911 h 1808611"/>
                <a:gd name="connsiteX7" fmla="*/ 844550 w 1849325"/>
                <a:gd name="connsiteY7" fmla="*/ 1389511 h 1808611"/>
                <a:gd name="connsiteX8" fmla="*/ 914400 w 1849325"/>
                <a:gd name="connsiteY8" fmla="*/ 1224411 h 1808611"/>
                <a:gd name="connsiteX9" fmla="*/ 958850 w 1849325"/>
                <a:gd name="connsiteY9" fmla="*/ 1078361 h 1808611"/>
                <a:gd name="connsiteX10" fmla="*/ 1016000 w 1849325"/>
                <a:gd name="connsiteY10" fmla="*/ 913261 h 1808611"/>
                <a:gd name="connsiteX11" fmla="*/ 1073150 w 1849325"/>
                <a:gd name="connsiteY11" fmla="*/ 748161 h 1808611"/>
                <a:gd name="connsiteX12" fmla="*/ 1117600 w 1849325"/>
                <a:gd name="connsiteY12" fmla="*/ 602111 h 1808611"/>
                <a:gd name="connsiteX13" fmla="*/ 1212850 w 1849325"/>
                <a:gd name="connsiteY13" fmla="*/ 386211 h 1808611"/>
                <a:gd name="connsiteX14" fmla="*/ 1314450 w 1849325"/>
                <a:gd name="connsiteY14" fmla="*/ 233811 h 1808611"/>
                <a:gd name="connsiteX15" fmla="*/ 1447800 w 1849325"/>
                <a:gd name="connsiteY15" fmla="*/ 100461 h 1808611"/>
                <a:gd name="connsiteX16" fmla="*/ 1581150 w 1849325"/>
                <a:gd name="connsiteY16" fmla="*/ 30611 h 1808611"/>
                <a:gd name="connsiteX17" fmla="*/ 1663700 w 1849325"/>
                <a:gd name="connsiteY17" fmla="*/ 11561 h 1808611"/>
                <a:gd name="connsiteX18" fmla="*/ 1701800 w 1849325"/>
                <a:gd name="connsiteY18" fmla="*/ 5211 h 1808611"/>
                <a:gd name="connsiteX19" fmla="*/ 1706172 w 1849325"/>
                <a:gd name="connsiteY19" fmla="*/ 556 h 1808611"/>
                <a:gd name="connsiteX20" fmla="*/ 1826858 w 1849325"/>
                <a:gd name="connsiteY20" fmla="*/ 9867 h 1808611"/>
                <a:gd name="connsiteX21" fmla="*/ 1794966 w 1849325"/>
                <a:gd name="connsiteY21" fmla="*/ 7469 h 1808611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706173 w 1849325"/>
                <a:gd name="connsiteY19" fmla="*/ 9368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666690 w 1849325"/>
                <a:gd name="connsiteY19" fmla="*/ 9369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666690 w 1849325"/>
                <a:gd name="connsiteY19" fmla="*/ 9369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2255425"/>
                <a:gd name="connsiteY0" fmla="*/ 1803459 h 1803459"/>
                <a:gd name="connsiteX1" fmla="*/ 602950 w 2255425"/>
                <a:gd name="connsiteY1" fmla="*/ 1803459 h 1803459"/>
                <a:gd name="connsiteX2" fmla="*/ 755350 w 2255425"/>
                <a:gd name="connsiteY2" fmla="*/ 1797109 h 1803459"/>
                <a:gd name="connsiteX3" fmla="*/ 863300 w 2255425"/>
                <a:gd name="connsiteY3" fmla="*/ 1790759 h 1803459"/>
                <a:gd name="connsiteX4" fmla="*/ 977600 w 2255425"/>
                <a:gd name="connsiteY4" fmla="*/ 1720909 h 1803459"/>
                <a:gd name="connsiteX5" fmla="*/ 1066500 w 2255425"/>
                <a:gd name="connsiteY5" fmla="*/ 1644709 h 1803459"/>
                <a:gd name="connsiteX6" fmla="*/ 1149050 w 2255425"/>
                <a:gd name="connsiteY6" fmla="*/ 1536759 h 1803459"/>
                <a:gd name="connsiteX7" fmla="*/ 1250650 w 2255425"/>
                <a:gd name="connsiteY7" fmla="*/ 1384359 h 1803459"/>
                <a:gd name="connsiteX8" fmla="*/ 1320500 w 2255425"/>
                <a:gd name="connsiteY8" fmla="*/ 1219259 h 1803459"/>
                <a:gd name="connsiteX9" fmla="*/ 1364950 w 2255425"/>
                <a:gd name="connsiteY9" fmla="*/ 1073209 h 1803459"/>
                <a:gd name="connsiteX10" fmla="*/ 1422100 w 2255425"/>
                <a:gd name="connsiteY10" fmla="*/ 908109 h 1803459"/>
                <a:gd name="connsiteX11" fmla="*/ 1479250 w 2255425"/>
                <a:gd name="connsiteY11" fmla="*/ 743009 h 1803459"/>
                <a:gd name="connsiteX12" fmla="*/ 1523700 w 2255425"/>
                <a:gd name="connsiteY12" fmla="*/ 596959 h 1803459"/>
                <a:gd name="connsiteX13" fmla="*/ 1618950 w 2255425"/>
                <a:gd name="connsiteY13" fmla="*/ 381059 h 1803459"/>
                <a:gd name="connsiteX14" fmla="*/ 1720550 w 2255425"/>
                <a:gd name="connsiteY14" fmla="*/ 228659 h 1803459"/>
                <a:gd name="connsiteX15" fmla="*/ 1853900 w 2255425"/>
                <a:gd name="connsiteY15" fmla="*/ 95309 h 1803459"/>
                <a:gd name="connsiteX16" fmla="*/ 1987250 w 2255425"/>
                <a:gd name="connsiteY16" fmla="*/ 25459 h 1803459"/>
                <a:gd name="connsiteX17" fmla="*/ 2069800 w 2255425"/>
                <a:gd name="connsiteY17" fmla="*/ 6409 h 1803459"/>
                <a:gd name="connsiteX18" fmla="*/ 2107900 w 2255425"/>
                <a:gd name="connsiteY18" fmla="*/ 59 h 1803459"/>
                <a:gd name="connsiteX19" fmla="*/ 2072790 w 2255425"/>
                <a:gd name="connsiteY19" fmla="*/ 9369 h 1803459"/>
                <a:gd name="connsiteX20" fmla="*/ 2232958 w 2255425"/>
                <a:gd name="connsiteY20" fmla="*/ 4715 h 1803459"/>
                <a:gd name="connsiteX21" fmla="*/ 2201066 w 2255425"/>
                <a:gd name="connsiteY21" fmla="*/ 2317 h 1803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55425" h="1803459">
                  <a:moveTo>
                    <a:pt x="0" y="1803459"/>
                  </a:moveTo>
                  <a:lnTo>
                    <a:pt x="602950" y="1803459"/>
                  </a:lnTo>
                  <a:cubicBezTo>
                    <a:pt x="661158" y="1802401"/>
                    <a:pt x="711958" y="1799226"/>
                    <a:pt x="755350" y="1797109"/>
                  </a:cubicBezTo>
                  <a:cubicBezTo>
                    <a:pt x="798742" y="1794992"/>
                    <a:pt x="826258" y="1803459"/>
                    <a:pt x="863300" y="1790759"/>
                  </a:cubicBezTo>
                  <a:cubicBezTo>
                    <a:pt x="900342" y="1778059"/>
                    <a:pt x="943733" y="1745251"/>
                    <a:pt x="977600" y="1720909"/>
                  </a:cubicBezTo>
                  <a:cubicBezTo>
                    <a:pt x="1011467" y="1696567"/>
                    <a:pt x="1037925" y="1675401"/>
                    <a:pt x="1066500" y="1644709"/>
                  </a:cubicBezTo>
                  <a:cubicBezTo>
                    <a:pt x="1095075" y="1614017"/>
                    <a:pt x="1118358" y="1580151"/>
                    <a:pt x="1149050" y="1536759"/>
                  </a:cubicBezTo>
                  <a:cubicBezTo>
                    <a:pt x="1179742" y="1493367"/>
                    <a:pt x="1222075" y="1437276"/>
                    <a:pt x="1250650" y="1384359"/>
                  </a:cubicBezTo>
                  <a:cubicBezTo>
                    <a:pt x="1279225" y="1331442"/>
                    <a:pt x="1301450" y="1271117"/>
                    <a:pt x="1320500" y="1219259"/>
                  </a:cubicBezTo>
                  <a:cubicBezTo>
                    <a:pt x="1339550" y="1167401"/>
                    <a:pt x="1348017" y="1125067"/>
                    <a:pt x="1364950" y="1073209"/>
                  </a:cubicBezTo>
                  <a:cubicBezTo>
                    <a:pt x="1381883" y="1021351"/>
                    <a:pt x="1403050" y="963142"/>
                    <a:pt x="1422100" y="908109"/>
                  </a:cubicBezTo>
                  <a:cubicBezTo>
                    <a:pt x="1441150" y="853076"/>
                    <a:pt x="1462317" y="794867"/>
                    <a:pt x="1479250" y="743009"/>
                  </a:cubicBezTo>
                  <a:cubicBezTo>
                    <a:pt x="1496183" y="691151"/>
                    <a:pt x="1500417" y="657284"/>
                    <a:pt x="1523700" y="596959"/>
                  </a:cubicBezTo>
                  <a:cubicBezTo>
                    <a:pt x="1546983" y="536634"/>
                    <a:pt x="1586142" y="442442"/>
                    <a:pt x="1618950" y="381059"/>
                  </a:cubicBezTo>
                  <a:cubicBezTo>
                    <a:pt x="1651758" y="319676"/>
                    <a:pt x="1681392" y="276284"/>
                    <a:pt x="1720550" y="228659"/>
                  </a:cubicBezTo>
                  <a:cubicBezTo>
                    <a:pt x="1759708" y="181034"/>
                    <a:pt x="1809450" y="129176"/>
                    <a:pt x="1853900" y="95309"/>
                  </a:cubicBezTo>
                  <a:cubicBezTo>
                    <a:pt x="1898350" y="61442"/>
                    <a:pt x="1951267" y="40276"/>
                    <a:pt x="1987250" y="25459"/>
                  </a:cubicBezTo>
                  <a:cubicBezTo>
                    <a:pt x="2023233" y="10642"/>
                    <a:pt x="2049692" y="10642"/>
                    <a:pt x="2069800" y="6409"/>
                  </a:cubicBezTo>
                  <a:cubicBezTo>
                    <a:pt x="2089908" y="2176"/>
                    <a:pt x="2107402" y="-434"/>
                    <a:pt x="2107900" y="59"/>
                  </a:cubicBezTo>
                  <a:cubicBezTo>
                    <a:pt x="2108398" y="552"/>
                    <a:pt x="2072790" y="9369"/>
                    <a:pt x="2072790" y="9369"/>
                  </a:cubicBezTo>
                  <a:cubicBezTo>
                    <a:pt x="2070716" y="6266"/>
                    <a:pt x="2113789" y="1877"/>
                    <a:pt x="2232958" y="4715"/>
                  </a:cubicBezTo>
                  <a:cubicBezTo>
                    <a:pt x="2321858" y="6832"/>
                    <a:pt x="2112166" y="200"/>
                    <a:pt x="2201066" y="231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450B9B91-824D-AC8A-3E98-5BE495C4C237}"/>
                </a:ext>
              </a:extLst>
            </p:cNvPr>
            <p:cNvGrpSpPr/>
            <p:nvPr/>
          </p:nvGrpSpPr>
          <p:grpSpPr>
            <a:xfrm>
              <a:off x="13098146" y="5024109"/>
              <a:ext cx="5029863" cy="976906"/>
              <a:chOff x="3141707" y="2315926"/>
              <a:chExt cx="5029863" cy="976906"/>
            </a:xfrm>
          </p:grpSpPr>
          <p:pic>
            <p:nvPicPr>
              <p:cNvPr id="403" name="Picture 402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A3F52299-A89A-0B6E-0CAD-2528228D96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3995" y="2759625"/>
                <a:ext cx="903901" cy="415627"/>
              </a:xfrm>
              <a:prstGeom prst="rect">
                <a:avLst/>
              </a:prstGeom>
            </p:spPr>
          </p:pic>
          <p:sp>
            <p:nvSpPr>
              <p:cNvPr id="404" name="Freeform: Shape 403">
                <a:extLst>
                  <a:ext uri="{FF2B5EF4-FFF2-40B4-BE49-F238E27FC236}">
                    <a16:creationId xmlns:a16="http://schemas.microsoft.com/office/drawing/2014/main" id="{51F68FC8-DB5B-45AB-A99B-23EA37A4AA1D}"/>
                  </a:ext>
                </a:extLst>
              </p:cNvPr>
              <p:cNvSpPr/>
              <p:nvPr/>
            </p:nvSpPr>
            <p:spPr>
              <a:xfrm>
                <a:off x="3141707" y="2315926"/>
                <a:ext cx="1164965" cy="636392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A4D60E1A-0E7C-BFEB-14E7-C5C4BAD2DEDD}"/>
                  </a:ext>
                </a:extLst>
              </p:cNvPr>
              <p:cNvCxnSpPr>
                <a:cxnSpLocks/>
                <a:stCxn id="404" idx="21"/>
                <a:endCxn id="406" idx="20"/>
              </p:cNvCxnSpPr>
              <p:nvPr/>
            </p:nvCxnSpPr>
            <p:spPr>
              <a:xfrm flipV="1">
                <a:off x="4306672" y="2316092"/>
                <a:ext cx="2906126" cy="2240"/>
              </a:xfrm>
              <a:prstGeom prst="line">
                <a:avLst/>
              </a:prstGeom>
              <a:ln w="38100"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6" name="Freeform: Shape 405">
                <a:extLst>
                  <a:ext uri="{FF2B5EF4-FFF2-40B4-BE49-F238E27FC236}">
                    <a16:creationId xmlns:a16="http://schemas.microsoft.com/office/drawing/2014/main" id="{D7FC7927-594C-CD0C-C10D-1D15E64491D9}"/>
                  </a:ext>
                </a:extLst>
              </p:cNvPr>
              <p:cNvSpPr/>
              <p:nvPr/>
            </p:nvSpPr>
            <p:spPr>
              <a:xfrm flipH="1">
                <a:off x="7088895" y="2315926"/>
                <a:ext cx="1082675" cy="636392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407" name="Straight Arrow Connector 406">
                <a:extLst>
                  <a:ext uri="{FF2B5EF4-FFF2-40B4-BE49-F238E27FC236}">
                    <a16:creationId xmlns:a16="http://schemas.microsoft.com/office/drawing/2014/main" id="{BABDD25C-92A7-523B-A033-3835962678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2375" y="3010327"/>
                <a:ext cx="0" cy="28250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Arrow Connector 407">
                <a:extLst>
                  <a:ext uri="{FF2B5EF4-FFF2-40B4-BE49-F238E27FC236}">
                    <a16:creationId xmlns:a16="http://schemas.microsoft.com/office/drawing/2014/main" id="{9E5F984D-CD02-48EF-6672-A8C721BB87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4271" y="3213140"/>
                <a:ext cx="232499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Arrow Connector 408">
                <a:extLst>
                  <a:ext uri="{FF2B5EF4-FFF2-40B4-BE49-F238E27FC236}">
                    <a16:creationId xmlns:a16="http://schemas.microsoft.com/office/drawing/2014/main" id="{6254B893-791D-893E-C0A9-2E5CE7F109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9264" y="3215525"/>
                <a:ext cx="230697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Arrow Connector 409">
                <a:extLst>
                  <a:ext uri="{FF2B5EF4-FFF2-40B4-BE49-F238E27FC236}">
                    <a16:creationId xmlns:a16="http://schemas.microsoft.com/office/drawing/2014/main" id="{BE47E37F-04F7-4CD4-CBE2-DBCB1CAE15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359" y="2344293"/>
                <a:ext cx="0" cy="86884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Arrow Connector 410">
                <a:extLst>
                  <a:ext uri="{FF2B5EF4-FFF2-40B4-BE49-F238E27FC236}">
                    <a16:creationId xmlns:a16="http://schemas.microsoft.com/office/drawing/2014/main" id="{1506ABA5-BF93-CBDE-0FE3-3672635BE1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6241" y="2967439"/>
                <a:ext cx="0" cy="32539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2" name="TextBox 411">
                    <a:extLst>
                      <a:ext uri="{FF2B5EF4-FFF2-40B4-BE49-F238E27FC236}">
                        <a16:creationId xmlns:a16="http://schemas.microsoft.com/office/drawing/2014/main" id="{72ECE844-2EEB-714A-C18F-A83751774161}"/>
                      </a:ext>
                    </a:extLst>
                  </p:cNvPr>
                  <p:cNvSpPr txBox="1"/>
                  <p:nvPr/>
                </p:nvSpPr>
                <p:spPr>
                  <a:xfrm>
                    <a:off x="3536845" y="2518252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9783657A-7654-A365-04FD-3E9641A8EA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6845" y="2518252"/>
                    <a:ext cx="876300" cy="476990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3" name="TextBox 412">
                    <a:extLst>
                      <a:ext uri="{FF2B5EF4-FFF2-40B4-BE49-F238E27FC236}">
                        <a16:creationId xmlns:a16="http://schemas.microsoft.com/office/drawing/2014/main" id="{03E207F4-5062-0879-7F15-FD389A1B920C}"/>
                      </a:ext>
                    </a:extLst>
                  </p:cNvPr>
                  <p:cNvSpPr txBox="1"/>
                  <p:nvPr/>
                </p:nvSpPr>
                <p:spPr>
                  <a:xfrm>
                    <a:off x="6629220" y="2771832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67A21BE0-1E48-EBA5-9479-AD9F5E3E67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9220" y="2771832"/>
                    <a:ext cx="876300" cy="476990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4" name="TextBox 413">
                    <a:extLst>
                      <a:ext uri="{FF2B5EF4-FFF2-40B4-BE49-F238E27FC236}">
                        <a16:creationId xmlns:a16="http://schemas.microsoft.com/office/drawing/2014/main" id="{4E19F37F-1CB8-CD8E-1AAF-392CB203E3B8}"/>
                      </a:ext>
                    </a:extLst>
                  </p:cNvPr>
                  <p:cNvSpPr txBox="1"/>
                  <p:nvPr/>
                </p:nvSpPr>
                <p:spPr>
                  <a:xfrm>
                    <a:off x="4448813" y="2768075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33997932-9838-7129-0E68-635EA87427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813" y="2768075"/>
                    <a:ext cx="876300" cy="476990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DEF05C50-B10A-D65B-F745-58080A5FFA2A}"/>
                </a:ext>
              </a:extLst>
            </p:cNvPr>
            <p:cNvGrpSpPr/>
            <p:nvPr/>
          </p:nvGrpSpPr>
          <p:grpSpPr>
            <a:xfrm>
              <a:off x="17943791" y="5471490"/>
              <a:ext cx="1997569" cy="529525"/>
              <a:chOff x="7309700" y="5735422"/>
              <a:chExt cx="1997569" cy="529525"/>
            </a:xfrm>
          </p:grpSpPr>
          <p:cxnSp>
            <p:nvCxnSpPr>
              <p:cNvPr id="399" name="Straight Arrow Connector 398">
                <a:extLst>
                  <a:ext uri="{FF2B5EF4-FFF2-40B4-BE49-F238E27FC236}">
                    <a16:creationId xmlns:a16="http://schemas.microsoft.com/office/drawing/2014/main" id="{6314574B-76D7-4BCE-2137-C82B6F487B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9700" y="6180494"/>
                <a:ext cx="42799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Arrow Connector 399">
                <a:extLst>
                  <a:ext uri="{FF2B5EF4-FFF2-40B4-BE49-F238E27FC236}">
                    <a16:creationId xmlns:a16="http://schemas.microsoft.com/office/drawing/2014/main" id="{925C7E6C-9079-83A0-5653-FE05D8A91F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35661" y="6180494"/>
                <a:ext cx="157160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Arrow Connector 400">
                <a:extLst>
                  <a:ext uri="{FF2B5EF4-FFF2-40B4-BE49-F238E27FC236}">
                    <a16:creationId xmlns:a16="http://schemas.microsoft.com/office/drawing/2014/main" id="{8B11DD93-073C-FF33-67F6-43CFB1A6E0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5661" y="5939554"/>
                <a:ext cx="0" cy="32539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2" name="TextBox 401">
                    <a:extLst>
                      <a:ext uri="{FF2B5EF4-FFF2-40B4-BE49-F238E27FC236}">
                        <a16:creationId xmlns:a16="http://schemas.microsoft.com/office/drawing/2014/main" id="{5BEF3694-2670-8F7F-F0AB-F4B3E1810130}"/>
                      </a:ext>
                    </a:extLst>
                  </p:cNvPr>
                  <p:cNvSpPr txBox="1"/>
                  <p:nvPr/>
                </p:nvSpPr>
                <p:spPr>
                  <a:xfrm>
                    <a:off x="8045178" y="5735422"/>
                    <a:ext cx="97571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AB4E0641-BD3C-C4B8-2904-F3A7CBD8BD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5178" y="5735422"/>
                    <a:ext cx="975719" cy="461665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3750" r="-16250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1" name="TextBox 390">
                  <a:extLst>
                    <a:ext uri="{FF2B5EF4-FFF2-40B4-BE49-F238E27FC236}">
                      <a16:creationId xmlns:a16="http://schemas.microsoft.com/office/drawing/2014/main" id="{8AF4C915-0E2E-EB37-7C8E-2F29DDB9FD09}"/>
                    </a:ext>
                  </a:extLst>
                </p:cNvPr>
                <p:cNvSpPr txBox="1"/>
                <p:nvPr/>
              </p:nvSpPr>
              <p:spPr>
                <a:xfrm>
                  <a:off x="13136342" y="4586831"/>
                  <a:ext cx="803795" cy="4975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91" name="TextBox 390">
                  <a:extLst>
                    <a:ext uri="{FF2B5EF4-FFF2-40B4-BE49-F238E27FC236}">
                      <a16:creationId xmlns:a16="http://schemas.microsoft.com/office/drawing/2014/main" id="{8AF4C915-0E2E-EB37-7C8E-2F29DDB9FD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36342" y="4586831"/>
                  <a:ext cx="803795" cy="497508"/>
                </a:xfrm>
                <a:prstGeom prst="rect">
                  <a:avLst/>
                </a:prstGeom>
                <a:blipFill>
                  <a:blip r:embed="rId25"/>
                  <a:stretch>
                    <a:fillRect l="-52273" r="-33333" b="-10976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97FE1E76-E5FB-A7FF-D941-94405AB91035}"/>
                </a:ext>
              </a:extLst>
            </p:cNvPr>
            <p:cNvGrpSpPr/>
            <p:nvPr/>
          </p:nvGrpSpPr>
          <p:grpSpPr>
            <a:xfrm>
              <a:off x="11372191" y="5491601"/>
              <a:ext cx="1934313" cy="511101"/>
              <a:chOff x="2115127" y="6873035"/>
              <a:chExt cx="1934313" cy="511101"/>
            </a:xfrm>
          </p:grpSpPr>
          <p:cxnSp>
            <p:nvCxnSpPr>
              <p:cNvPr id="394" name="Straight Arrow Connector 393">
                <a:extLst>
                  <a:ext uri="{FF2B5EF4-FFF2-40B4-BE49-F238E27FC236}">
                    <a16:creationId xmlns:a16="http://schemas.microsoft.com/office/drawing/2014/main" id="{5D4402BF-5749-7DB5-9CCA-1FBD3FB29B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2509" y="7305237"/>
                <a:ext cx="47693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Arrow Connector 394">
                <a:extLst>
                  <a:ext uri="{FF2B5EF4-FFF2-40B4-BE49-F238E27FC236}">
                    <a16:creationId xmlns:a16="http://schemas.microsoft.com/office/drawing/2014/main" id="{81F1AD7B-FA25-B7EC-20F0-901D691724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5249" y="7054297"/>
                <a:ext cx="0" cy="3298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Arrow Connector 395">
                <a:extLst>
                  <a:ext uri="{FF2B5EF4-FFF2-40B4-BE49-F238E27FC236}">
                    <a16:creationId xmlns:a16="http://schemas.microsoft.com/office/drawing/2014/main" id="{CDABCC51-BB60-24A5-9D65-A39AECEEC4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15127" y="7304444"/>
                <a:ext cx="151279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Arrow Connector 396">
                <a:extLst>
                  <a:ext uri="{FF2B5EF4-FFF2-40B4-BE49-F238E27FC236}">
                    <a16:creationId xmlns:a16="http://schemas.microsoft.com/office/drawing/2014/main" id="{8944289B-BE6D-17E6-7E2F-65FE6A087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9440" y="7058743"/>
                <a:ext cx="0" cy="32539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8" name="TextBox 397">
                    <a:extLst>
                      <a:ext uri="{FF2B5EF4-FFF2-40B4-BE49-F238E27FC236}">
                        <a16:creationId xmlns:a16="http://schemas.microsoft.com/office/drawing/2014/main" id="{B75E0D33-EE4B-9BC1-E7F9-596BF690C597}"/>
                      </a:ext>
                    </a:extLst>
                  </p:cNvPr>
                  <p:cNvSpPr txBox="1"/>
                  <p:nvPr/>
                </p:nvSpPr>
                <p:spPr>
                  <a:xfrm>
                    <a:off x="2400044" y="6873035"/>
                    <a:ext cx="97571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1E8E560D-DE61-E063-9079-0543502A96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0044" y="6873035"/>
                    <a:ext cx="975719" cy="461665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33750" r="-1625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93" name="Straight Arrow Connector 392">
              <a:extLst>
                <a:ext uri="{FF2B5EF4-FFF2-40B4-BE49-F238E27FC236}">
                  <a16:creationId xmlns:a16="http://schemas.microsoft.com/office/drawing/2014/main" id="{271EC4DF-2B3B-6052-9163-6A4ADA158EBA}"/>
                </a:ext>
              </a:extLst>
            </p:cNvPr>
            <p:cNvCxnSpPr>
              <a:cxnSpLocks/>
            </p:cNvCxnSpPr>
            <p:nvPr/>
          </p:nvCxnSpPr>
          <p:spPr>
            <a:xfrm>
              <a:off x="14190798" y="4783725"/>
              <a:ext cx="0" cy="2687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0" name="Picture 369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D9A451A8-6EA6-3BF7-BCF6-A66F0DE7A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98991" y="622771"/>
              <a:ext cx="903901" cy="415627"/>
            </a:xfrm>
            <a:prstGeom prst="rect">
              <a:avLst/>
            </a:prstGeom>
          </p:spPr>
        </p:pic>
        <p:pic>
          <p:nvPicPr>
            <p:cNvPr id="365" name="Picture 364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B962A40F-4B8B-3780-52D5-F8D651D1C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14796" y="4546637"/>
              <a:ext cx="903901" cy="415627"/>
            </a:xfrm>
            <a:prstGeom prst="rect">
              <a:avLst/>
            </a:prstGeom>
          </p:spPr>
        </p:pic>
        <p:pic>
          <p:nvPicPr>
            <p:cNvPr id="366" name="Picture 365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6381C988-0FD4-4D75-44BD-4CE539FFD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56495" y="3579786"/>
              <a:ext cx="903901" cy="415627"/>
            </a:xfrm>
            <a:prstGeom prst="rect">
              <a:avLst/>
            </a:prstGeom>
          </p:spPr>
        </p:pic>
        <p:pic>
          <p:nvPicPr>
            <p:cNvPr id="9" name="Picture 8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1F23FC6D-3F8A-22A4-D15E-C7A8AAC0E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05491">
              <a:off x="11897344" y="3577946"/>
              <a:ext cx="2324301" cy="723963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D134307-A18A-7D10-83C5-60E8A1FE6D99}"/>
                </a:ext>
              </a:extLst>
            </p:cNvPr>
            <p:cNvGrpSpPr/>
            <p:nvPr/>
          </p:nvGrpSpPr>
          <p:grpSpPr>
            <a:xfrm>
              <a:off x="11992093" y="614342"/>
              <a:ext cx="5019055" cy="1104142"/>
              <a:chOff x="11667422" y="7408056"/>
              <a:chExt cx="5019055" cy="1104142"/>
            </a:xfrm>
          </p:grpSpPr>
          <p:sp>
            <p:nvSpPr>
              <p:cNvPr id="2" name="Freeform: Shape 1">
                <a:extLst>
                  <a:ext uri="{FF2B5EF4-FFF2-40B4-BE49-F238E27FC236}">
                    <a16:creationId xmlns:a16="http://schemas.microsoft.com/office/drawing/2014/main" id="{B884C70F-A842-7892-C233-CBA243797C90}"/>
                  </a:ext>
                </a:extLst>
              </p:cNvPr>
              <p:cNvSpPr/>
              <p:nvPr/>
            </p:nvSpPr>
            <p:spPr>
              <a:xfrm flipH="1">
                <a:off x="12841437" y="7947411"/>
                <a:ext cx="3845040" cy="564787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  <a:gd name="connsiteX0" fmla="*/ 0 w 2081262"/>
                  <a:gd name="connsiteY0" fmla="*/ 1815301 h 1815301"/>
                  <a:gd name="connsiteX1" fmla="*/ 196850 w 2081262"/>
                  <a:gd name="connsiteY1" fmla="*/ 1815301 h 1815301"/>
                  <a:gd name="connsiteX2" fmla="*/ 349250 w 2081262"/>
                  <a:gd name="connsiteY2" fmla="*/ 1808951 h 1815301"/>
                  <a:gd name="connsiteX3" fmla="*/ 457200 w 2081262"/>
                  <a:gd name="connsiteY3" fmla="*/ 1802601 h 1815301"/>
                  <a:gd name="connsiteX4" fmla="*/ 571500 w 2081262"/>
                  <a:gd name="connsiteY4" fmla="*/ 1732751 h 1815301"/>
                  <a:gd name="connsiteX5" fmla="*/ 660400 w 2081262"/>
                  <a:gd name="connsiteY5" fmla="*/ 1656551 h 1815301"/>
                  <a:gd name="connsiteX6" fmla="*/ 742950 w 2081262"/>
                  <a:gd name="connsiteY6" fmla="*/ 1548601 h 1815301"/>
                  <a:gd name="connsiteX7" fmla="*/ 844550 w 2081262"/>
                  <a:gd name="connsiteY7" fmla="*/ 1396201 h 1815301"/>
                  <a:gd name="connsiteX8" fmla="*/ 914400 w 2081262"/>
                  <a:gd name="connsiteY8" fmla="*/ 1231101 h 1815301"/>
                  <a:gd name="connsiteX9" fmla="*/ 958850 w 2081262"/>
                  <a:gd name="connsiteY9" fmla="*/ 1085051 h 1815301"/>
                  <a:gd name="connsiteX10" fmla="*/ 1016000 w 2081262"/>
                  <a:gd name="connsiteY10" fmla="*/ 919951 h 1815301"/>
                  <a:gd name="connsiteX11" fmla="*/ 1073150 w 2081262"/>
                  <a:gd name="connsiteY11" fmla="*/ 754851 h 1815301"/>
                  <a:gd name="connsiteX12" fmla="*/ 1117600 w 2081262"/>
                  <a:gd name="connsiteY12" fmla="*/ 608801 h 1815301"/>
                  <a:gd name="connsiteX13" fmla="*/ 1212850 w 2081262"/>
                  <a:gd name="connsiteY13" fmla="*/ 392901 h 1815301"/>
                  <a:gd name="connsiteX14" fmla="*/ 1314450 w 2081262"/>
                  <a:gd name="connsiteY14" fmla="*/ 240501 h 1815301"/>
                  <a:gd name="connsiteX15" fmla="*/ 1447800 w 2081262"/>
                  <a:gd name="connsiteY15" fmla="*/ 107151 h 1815301"/>
                  <a:gd name="connsiteX16" fmla="*/ 1581150 w 2081262"/>
                  <a:gd name="connsiteY16" fmla="*/ 37301 h 1815301"/>
                  <a:gd name="connsiteX17" fmla="*/ 1663700 w 2081262"/>
                  <a:gd name="connsiteY17" fmla="*/ 18251 h 1815301"/>
                  <a:gd name="connsiteX18" fmla="*/ 1701800 w 2081262"/>
                  <a:gd name="connsiteY18" fmla="*/ 11901 h 1815301"/>
                  <a:gd name="connsiteX19" fmla="*/ 1892300 w 2081262"/>
                  <a:gd name="connsiteY19" fmla="*/ 11901 h 1815301"/>
                  <a:gd name="connsiteX20" fmla="*/ 2063750 w 2081262"/>
                  <a:gd name="connsiteY20" fmla="*/ 11901 h 1815301"/>
                  <a:gd name="connsiteX21" fmla="*/ 1958533 w 2081262"/>
                  <a:gd name="connsiteY21" fmla="*/ 193 h 1815301"/>
                  <a:gd name="connsiteX0" fmla="*/ 0 w 2081261"/>
                  <a:gd name="connsiteY0" fmla="*/ 1815303 h 1815303"/>
                  <a:gd name="connsiteX1" fmla="*/ 196850 w 2081261"/>
                  <a:gd name="connsiteY1" fmla="*/ 1815303 h 1815303"/>
                  <a:gd name="connsiteX2" fmla="*/ 349250 w 2081261"/>
                  <a:gd name="connsiteY2" fmla="*/ 1808953 h 1815303"/>
                  <a:gd name="connsiteX3" fmla="*/ 457200 w 2081261"/>
                  <a:gd name="connsiteY3" fmla="*/ 1802603 h 1815303"/>
                  <a:gd name="connsiteX4" fmla="*/ 571500 w 2081261"/>
                  <a:gd name="connsiteY4" fmla="*/ 1732753 h 1815303"/>
                  <a:gd name="connsiteX5" fmla="*/ 660400 w 2081261"/>
                  <a:gd name="connsiteY5" fmla="*/ 1656553 h 1815303"/>
                  <a:gd name="connsiteX6" fmla="*/ 742950 w 2081261"/>
                  <a:gd name="connsiteY6" fmla="*/ 1548603 h 1815303"/>
                  <a:gd name="connsiteX7" fmla="*/ 844550 w 2081261"/>
                  <a:gd name="connsiteY7" fmla="*/ 1396203 h 1815303"/>
                  <a:gd name="connsiteX8" fmla="*/ 914400 w 2081261"/>
                  <a:gd name="connsiteY8" fmla="*/ 1231103 h 1815303"/>
                  <a:gd name="connsiteX9" fmla="*/ 958850 w 2081261"/>
                  <a:gd name="connsiteY9" fmla="*/ 1085053 h 1815303"/>
                  <a:gd name="connsiteX10" fmla="*/ 1016000 w 2081261"/>
                  <a:gd name="connsiteY10" fmla="*/ 919953 h 1815303"/>
                  <a:gd name="connsiteX11" fmla="*/ 1073150 w 2081261"/>
                  <a:gd name="connsiteY11" fmla="*/ 754853 h 1815303"/>
                  <a:gd name="connsiteX12" fmla="*/ 1117600 w 2081261"/>
                  <a:gd name="connsiteY12" fmla="*/ 608803 h 1815303"/>
                  <a:gd name="connsiteX13" fmla="*/ 1212850 w 2081261"/>
                  <a:gd name="connsiteY13" fmla="*/ 392903 h 1815303"/>
                  <a:gd name="connsiteX14" fmla="*/ 1314450 w 2081261"/>
                  <a:gd name="connsiteY14" fmla="*/ 240503 h 1815303"/>
                  <a:gd name="connsiteX15" fmla="*/ 1447800 w 2081261"/>
                  <a:gd name="connsiteY15" fmla="*/ 107153 h 1815303"/>
                  <a:gd name="connsiteX16" fmla="*/ 1581150 w 2081261"/>
                  <a:gd name="connsiteY16" fmla="*/ 37303 h 1815303"/>
                  <a:gd name="connsiteX17" fmla="*/ 1663700 w 2081261"/>
                  <a:gd name="connsiteY17" fmla="*/ 18253 h 1815303"/>
                  <a:gd name="connsiteX18" fmla="*/ 1701800 w 2081261"/>
                  <a:gd name="connsiteY18" fmla="*/ 11903 h 1815303"/>
                  <a:gd name="connsiteX19" fmla="*/ 1706172 w 2081261"/>
                  <a:gd name="connsiteY19" fmla="*/ 7248 h 1815303"/>
                  <a:gd name="connsiteX20" fmla="*/ 2063750 w 2081261"/>
                  <a:gd name="connsiteY20" fmla="*/ 11903 h 1815303"/>
                  <a:gd name="connsiteX21" fmla="*/ 1958533 w 2081261"/>
                  <a:gd name="connsiteY21" fmla="*/ 195 h 1815303"/>
                  <a:gd name="connsiteX0" fmla="*/ 0 w 2081261"/>
                  <a:gd name="connsiteY0" fmla="*/ 1815303 h 1815303"/>
                  <a:gd name="connsiteX1" fmla="*/ 196850 w 2081261"/>
                  <a:gd name="connsiteY1" fmla="*/ 1815303 h 1815303"/>
                  <a:gd name="connsiteX2" fmla="*/ 349250 w 2081261"/>
                  <a:gd name="connsiteY2" fmla="*/ 1808953 h 1815303"/>
                  <a:gd name="connsiteX3" fmla="*/ 457200 w 2081261"/>
                  <a:gd name="connsiteY3" fmla="*/ 1802603 h 1815303"/>
                  <a:gd name="connsiteX4" fmla="*/ 571500 w 2081261"/>
                  <a:gd name="connsiteY4" fmla="*/ 1732753 h 1815303"/>
                  <a:gd name="connsiteX5" fmla="*/ 660400 w 2081261"/>
                  <a:gd name="connsiteY5" fmla="*/ 1656553 h 1815303"/>
                  <a:gd name="connsiteX6" fmla="*/ 742950 w 2081261"/>
                  <a:gd name="connsiteY6" fmla="*/ 1548603 h 1815303"/>
                  <a:gd name="connsiteX7" fmla="*/ 844550 w 2081261"/>
                  <a:gd name="connsiteY7" fmla="*/ 1396203 h 1815303"/>
                  <a:gd name="connsiteX8" fmla="*/ 914400 w 2081261"/>
                  <a:gd name="connsiteY8" fmla="*/ 1231103 h 1815303"/>
                  <a:gd name="connsiteX9" fmla="*/ 958850 w 2081261"/>
                  <a:gd name="connsiteY9" fmla="*/ 1085053 h 1815303"/>
                  <a:gd name="connsiteX10" fmla="*/ 1016000 w 2081261"/>
                  <a:gd name="connsiteY10" fmla="*/ 919953 h 1815303"/>
                  <a:gd name="connsiteX11" fmla="*/ 1073150 w 2081261"/>
                  <a:gd name="connsiteY11" fmla="*/ 754853 h 1815303"/>
                  <a:gd name="connsiteX12" fmla="*/ 1117600 w 2081261"/>
                  <a:gd name="connsiteY12" fmla="*/ 608803 h 1815303"/>
                  <a:gd name="connsiteX13" fmla="*/ 1212850 w 2081261"/>
                  <a:gd name="connsiteY13" fmla="*/ 392903 h 1815303"/>
                  <a:gd name="connsiteX14" fmla="*/ 1314450 w 2081261"/>
                  <a:gd name="connsiteY14" fmla="*/ 240503 h 1815303"/>
                  <a:gd name="connsiteX15" fmla="*/ 1447800 w 2081261"/>
                  <a:gd name="connsiteY15" fmla="*/ 107153 h 1815303"/>
                  <a:gd name="connsiteX16" fmla="*/ 1581150 w 2081261"/>
                  <a:gd name="connsiteY16" fmla="*/ 37303 h 1815303"/>
                  <a:gd name="connsiteX17" fmla="*/ 1663700 w 2081261"/>
                  <a:gd name="connsiteY17" fmla="*/ 18253 h 1815303"/>
                  <a:gd name="connsiteX18" fmla="*/ 1701800 w 2081261"/>
                  <a:gd name="connsiteY18" fmla="*/ 11903 h 1815303"/>
                  <a:gd name="connsiteX19" fmla="*/ 1706172 w 2081261"/>
                  <a:gd name="connsiteY19" fmla="*/ 7248 h 1815303"/>
                  <a:gd name="connsiteX20" fmla="*/ 2063750 w 2081261"/>
                  <a:gd name="connsiteY20" fmla="*/ 11903 h 1815303"/>
                  <a:gd name="connsiteX21" fmla="*/ 1958533 w 2081261"/>
                  <a:gd name="connsiteY21" fmla="*/ 195 h 1815303"/>
                  <a:gd name="connsiteX0" fmla="*/ 0 w 2075523"/>
                  <a:gd name="connsiteY0" fmla="*/ 1808912 h 1808912"/>
                  <a:gd name="connsiteX1" fmla="*/ 196850 w 2075523"/>
                  <a:gd name="connsiteY1" fmla="*/ 1808912 h 1808912"/>
                  <a:gd name="connsiteX2" fmla="*/ 349250 w 2075523"/>
                  <a:gd name="connsiteY2" fmla="*/ 1802562 h 1808912"/>
                  <a:gd name="connsiteX3" fmla="*/ 457200 w 2075523"/>
                  <a:gd name="connsiteY3" fmla="*/ 1796212 h 1808912"/>
                  <a:gd name="connsiteX4" fmla="*/ 571500 w 2075523"/>
                  <a:gd name="connsiteY4" fmla="*/ 1726362 h 1808912"/>
                  <a:gd name="connsiteX5" fmla="*/ 660400 w 2075523"/>
                  <a:gd name="connsiteY5" fmla="*/ 1650162 h 1808912"/>
                  <a:gd name="connsiteX6" fmla="*/ 742950 w 2075523"/>
                  <a:gd name="connsiteY6" fmla="*/ 1542212 h 1808912"/>
                  <a:gd name="connsiteX7" fmla="*/ 844550 w 2075523"/>
                  <a:gd name="connsiteY7" fmla="*/ 1389812 h 1808912"/>
                  <a:gd name="connsiteX8" fmla="*/ 914400 w 2075523"/>
                  <a:gd name="connsiteY8" fmla="*/ 1224712 h 1808912"/>
                  <a:gd name="connsiteX9" fmla="*/ 958850 w 2075523"/>
                  <a:gd name="connsiteY9" fmla="*/ 1078662 h 1808912"/>
                  <a:gd name="connsiteX10" fmla="*/ 1016000 w 2075523"/>
                  <a:gd name="connsiteY10" fmla="*/ 913562 h 1808912"/>
                  <a:gd name="connsiteX11" fmla="*/ 1073150 w 2075523"/>
                  <a:gd name="connsiteY11" fmla="*/ 748462 h 1808912"/>
                  <a:gd name="connsiteX12" fmla="*/ 1117600 w 2075523"/>
                  <a:gd name="connsiteY12" fmla="*/ 602412 h 1808912"/>
                  <a:gd name="connsiteX13" fmla="*/ 1212850 w 2075523"/>
                  <a:gd name="connsiteY13" fmla="*/ 386512 h 1808912"/>
                  <a:gd name="connsiteX14" fmla="*/ 1314450 w 2075523"/>
                  <a:gd name="connsiteY14" fmla="*/ 234112 h 1808912"/>
                  <a:gd name="connsiteX15" fmla="*/ 1447800 w 2075523"/>
                  <a:gd name="connsiteY15" fmla="*/ 100762 h 1808912"/>
                  <a:gd name="connsiteX16" fmla="*/ 1581150 w 2075523"/>
                  <a:gd name="connsiteY16" fmla="*/ 30912 h 1808912"/>
                  <a:gd name="connsiteX17" fmla="*/ 1663700 w 2075523"/>
                  <a:gd name="connsiteY17" fmla="*/ 11862 h 1808912"/>
                  <a:gd name="connsiteX18" fmla="*/ 1701800 w 2075523"/>
                  <a:gd name="connsiteY18" fmla="*/ 5512 h 1808912"/>
                  <a:gd name="connsiteX19" fmla="*/ 1706172 w 2075523"/>
                  <a:gd name="connsiteY19" fmla="*/ 857 h 1808912"/>
                  <a:gd name="connsiteX20" fmla="*/ 2063750 w 2075523"/>
                  <a:gd name="connsiteY20" fmla="*/ 5512 h 1808912"/>
                  <a:gd name="connsiteX21" fmla="*/ 1794966 w 2075523"/>
                  <a:gd name="connsiteY21" fmla="*/ 7770 h 1808912"/>
                  <a:gd name="connsiteX0" fmla="*/ 0 w 1849325"/>
                  <a:gd name="connsiteY0" fmla="*/ 1808611 h 1808611"/>
                  <a:gd name="connsiteX1" fmla="*/ 196850 w 1849325"/>
                  <a:gd name="connsiteY1" fmla="*/ 1808611 h 1808611"/>
                  <a:gd name="connsiteX2" fmla="*/ 349250 w 1849325"/>
                  <a:gd name="connsiteY2" fmla="*/ 1802261 h 1808611"/>
                  <a:gd name="connsiteX3" fmla="*/ 457200 w 1849325"/>
                  <a:gd name="connsiteY3" fmla="*/ 1795911 h 1808611"/>
                  <a:gd name="connsiteX4" fmla="*/ 571500 w 1849325"/>
                  <a:gd name="connsiteY4" fmla="*/ 1726061 h 1808611"/>
                  <a:gd name="connsiteX5" fmla="*/ 660400 w 1849325"/>
                  <a:gd name="connsiteY5" fmla="*/ 1649861 h 1808611"/>
                  <a:gd name="connsiteX6" fmla="*/ 742950 w 1849325"/>
                  <a:gd name="connsiteY6" fmla="*/ 1541911 h 1808611"/>
                  <a:gd name="connsiteX7" fmla="*/ 844550 w 1849325"/>
                  <a:gd name="connsiteY7" fmla="*/ 1389511 h 1808611"/>
                  <a:gd name="connsiteX8" fmla="*/ 914400 w 1849325"/>
                  <a:gd name="connsiteY8" fmla="*/ 1224411 h 1808611"/>
                  <a:gd name="connsiteX9" fmla="*/ 958850 w 1849325"/>
                  <a:gd name="connsiteY9" fmla="*/ 1078361 h 1808611"/>
                  <a:gd name="connsiteX10" fmla="*/ 1016000 w 1849325"/>
                  <a:gd name="connsiteY10" fmla="*/ 913261 h 1808611"/>
                  <a:gd name="connsiteX11" fmla="*/ 1073150 w 1849325"/>
                  <a:gd name="connsiteY11" fmla="*/ 748161 h 1808611"/>
                  <a:gd name="connsiteX12" fmla="*/ 1117600 w 1849325"/>
                  <a:gd name="connsiteY12" fmla="*/ 602111 h 1808611"/>
                  <a:gd name="connsiteX13" fmla="*/ 1212850 w 1849325"/>
                  <a:gd name="connsiteY13" fmla="*/ 386211 h 1808611"/>
                  <a:gd name="connsiteX14" fmla="*/ 1314450 w 1849325"/>
                  <a:gd name="connsiteY14" fmla="*/ 233811 h 1808611"/>
                  <a:gd name="connsiteX15" fmla="*/ 1447800 w 1849325"/>
                  <a:gd name="connsiteY15" fmla="*/ 100461 h 1808611"/>
                  <a:gd name="connsiteX16" fmla="*/ 1581150 w 1849325"/>
                  <a:gd name="connsiteY16" fmla="*/ 30611 h 1808611"/>
                  <a:gd name="connsiteX17" fmla="*/ 1663700 w 1849325"/>
                  <a:gd name="connsiteY17" fmla="*/ 11561 h 1808611"/>
                  <a:gd name="connsiteX18" fmla="*/ 1701800 w 1849325"/>
                  <a:gd name="connsiteY18" fmla="*/ 5211 h 1808611"/>
                  <a:gd name="connsiteX19" fmla="*/ 1706172 w 1849325"/>
                  <a:gd name="connsiteY19" fmla="*/ 556 h 1808611"/>
                  <a:gd name="connsiteX20" fmla="*/ 1826858 w 1849325"/>
                  <a:gd name="connsiteY20" fmla="*/ 9867 h 1808611"/>
                  <a:gd name="connsiteX21" fmla="*/ 1794966 w 1849325"/>
                  <a:gd name="connsiteY21" fmla="*/ 7469 h 1808611"/>
                  <a:gd name="connsiteX0" fmla="*/ 0 w 1849325"/>
                  <a:gd name="connsiteY0" fmla="*/ 1803459 h 1803459"/>
                  <a:gd name="connsiteX1" fmla="*/ 196850 w 1849325"/>
                  <a:gd name="connsiteY1" fmla="*/ 1803459 h 1803459"/>
                  <a:gd name="connsiteX2" fmla="*/ 349250 w 1849325"/>
                  <a:gd name="connsiteY2" fmla="*/ 1797109 h 1803459"/>
                  <a:gd name="connsiteX3" fmla="*/ 457200 w 1849325"/>
                  <a:gd name="connsiteY3" fmla="*/ 1790759 h 1803459"/>
                  <a:gd name="connsiteX4" fmla="*/ 571500 w 1849325"/>
                  <a:gd name="connsiteY4" fmla="*/ 1720909 h 1803459"/>
                  <a:gd name="connsiteX5" fmla="*/ 660400 w 1849325"/>
                  <a:gd name="connsiteY5" fmla="*/ 1644709 h 1803459"/>
                  <a:gd name="connsiteX6" fmla="*/ 742950 w 1849325"/>
                  <a:gd name="connsiteY6" fmla="*/ 1536759 h 1803459"/>
                  <a:gd name="connsiteX7" fmla="*/ 844550 w 1849325"/>
                  <a:gd name="connsiteY7" fmla="*/ 1384359 h 1803459"/>
                  <a:gd name="connsiteX8" fmla="*/ 914400 w 1849325"/>
                  <a:gd name="connsiteY8" fmla="*/ 1219259 h 1803459"/>
                  <a:gd name="connsiteX9" fmla="*/ 958850 w 1849325"/>
                  <a:gd name="connsiteY9" fmla="*/ 1073209 h 1803459"/>
                  <a:gd name="connsiteX10" fmla="*/ 1016000 w 1849325"/>
                  <a:gd name="connsiteY10" fmla="*/ 908109 h 1803459"/>
                  <a:gd name="connsiteX11" fmla="*/ 1073150 w 1849325"/>
                  <a:gd name="connsiteY11" fmla="*/ 743009 h 1803459"/>
                  <a:gd name="connsiteX12" fmla="*/ 1117600 w 1849325"/>
                  <a:gd name="connsiteY12" fmla="*/ 596959 h 1803459"/>
                  <a:gd name="connsiteX13" fmla="*/ 1212850 w 1849325"/>
                  <a:gd name="connsiteY13" fmla="*/ 381059 h 1803459"/>
                  <a:gd name="connsiteX14" fmla="*/ 1314450 w 1849325"/>
                  <a:gd name="connsiteY14" fmla="*/ 228659 h 1803459"/>
                  <a:gd name="connsiteX15" fmla="*/ 1447800 w 1849325"/>
                  <a:gd name="connsiteY15" fmla="*/ 95309 h 1803459"/>
                  <a:gd name="connsiteX16" fmla="*/ 1581150 w 1849325"/>
                  <a:gd name="connsiteY16" fmla="*/ 25459 h 1803459"/>
                  <a:gd name="connsiteX17" fmla="*/ 1663700 w 1849325"/>
                  <a:gd name="connsiteY17" fmla="*/ 6409 h 1803459"/>
                  <a:gd name="connsiteX18" fmla="*/ 1701800 w 1849325"/>
                  <a:gd name="connsiteY18" fmla="*/ 59 h 1803459"/>
                  <a:gd name="connsiteX19" fmla="*/ 1706173 w 1849325"/>
                  <a:gd name="connsiteY19" fmla="*/ 9368 h 1803459"/>
                  <a:gd name="connsiteX20" fmla="*/ 1826858 w 1849325"/>
                  <a:gd name="connsiteY20" fmla="*/ 4715 h 1803459"/>
                  <a:gd name="connsiteX21" fmla="*/ 1794966 w 1849325"/>
                  <a:gd name="connsiteY21" fmla="*/ 2317 h 1803459"/>
                  <a:gd name="connsiteX0" fmla="*/ 0 w 1849325"/>
                  <a:gd name="connsiteY0" fmla="*/ 1803459 h 1803459"/>
                  <a:gd name="connsiteX1" fmla="*/ 196850 w 1849325"/>
                  <a:gd name="connsiteY1" fmla="*/ 1803459 h 1803459"/>
                  <a:gd name="connsiteX2" fmla="*/ 349250 w 1849325"/>
                  <a:gd name="connsiteY2" fmla="*/ 1797109 h 1803459"/>
                  <a:gd name="connsiteX3" fmla="*/ 457200 w 1849325"/>
                  <a:gd name="connsiteY3" fmla="*/ 1790759 h 1803459"/>
                  <a:gd name="connsiteX4" fmla="*/ 571500 w 1849325"/>
                  <a:gd name="connsiteY4" fmla="*/ 1720909 h 1803459"/>
                  <a:gd name="connsiteX5" fmla="*/ 660400 w 1849325"/>
                  <a:gd name="connsiteY5" fmla="*/ 1644709 h 1803459"/>
                  <a:gd name="connsiteX6" fmla="*/ 742950 w 1849325"/>
                  <a:gd name="connsiteY6" fmla="*/ 1536759 h 1803459"/>
                  <a:gd name="connsiteX7" fmla="*/ 844550 w 1849325"/>
                  <a:gd name="connsiteY7" fmla="*/ 1384359 h 1803459"/>
                  <a:gd name="connsiteX8" fmla="*/ 914400 w 1849325"/>
                  <a:gd name="connsiteY8" fmla="*/ 1219259 h 1803459"/>
                  <a:gd name="connsiteX9" fmla="*/ 958850 w 1849325"/>
                  <a:gd name="connsiteY9" fmla="*/ 1073209 h 1803459"/>
                  <a:gd name="connsiteX10" fmla="*/ 1016000 w 1849325"/>
                  <a:gd name="connsiteY10" fmla="*/ 908109 h 1803459"/>
                  <a:gd name="connsiteX11" fmla="*/ 1073150 w 1849325"/>
                  <a:gd name="connsiteY11" fmla="*/ 743009 h 1803459"/>
                  <a:gd name="connsiteX12" fmla="*/ 1117600 w 1849325"/>
                  <a:gd name="connsiteY12" fmla="*/ 596959 h 1803459"/>
                  <a:gd name="connsiteX13" fmla="*/ 1212850 w 1849325"/>
                  <a:gd name="connsiteY13" fmla="*/ 381059 h 1803459"/>
                  <a:gd name="connsiteX14" fmla="*/ 1314450 w 1849325"/>
                  <a:gd name="connsiteY14" fmla="*/ 228659 h 1803459"/>
                  <a:gd name="connsiteX15" fmla="*/ 1447800 w 1849325"/>
                  <a:gd name="connsiteY15" fmla="*/ 95309 h 1803459"/>
                  <a:gd name="connsiteX16" fmla="*/ 1581150 w 1849325"/>
                  <a:gd name="connsiteY16" fmla="*/ 25459 h 1803459"/>
                  <a:gd name="connsiteX17" fmla="*/ 1663700 w 1849325"/>
                  <a:gd name="connsiteY17" fmla="*/ 6409 h 1803459"/>
                  <a:gd name="connsiteX18" fmla="*/ 1701800 w 1849325"/>
                  <a:gd name="connsiteY18" fmla="*/ 59 h 1803459"/>
                  <a:gd name="connsiteX19" fmla="*/ 1666690 w 1849325"/>
                  <a:gd name="connsiteY19" fmla="*/ 9369 h 1803459"/>
                  <a:gd name="connsiteX20" fmla="*/ 1826858 w 1849325"/>
                  <a:gd name="connsiteY20" fmla="*/ 4715 h 1803459"/>
                  <a:gd name="connsiteX21" fmla="*/ 1794966 w 1849325"/>
                  <a:gd name="connsiteY21" fmla="*/ 2317 h 1803459"/>
                  <a:gd name="connsiteX0" fmla="*/ 0 w 1849325"/>
                  <a:gd name="connsiteY0" fmla="*/ 1803459 h 1803459"/>
                  <a:gd name="connsiteX1" fmla="*/ 196850 w 1849325"/>
                  <a:gd name="connsiteY1" fmla="*/ 1803459 h 1803459"/>
                  <a:gd name="connsiteX2" fmla="*/ 349250 w 1849325"/>
                  <a:gd name="connsiteY2" fmla="*/ 1797109 h 1803459"/>
                  <a:gd name="connsiteX3" fmla="*/ 457200 w 1849325"/>
                  <a:gd name="connsiteY3" fmla="*/ 1790759 h 1803459"/>
                  <a:gd name="connsiteX4" fmla="*/ 571500 w 1849325"/>
                  <a:gd name="connsiteY4" fmla="*/ 1720909 h 1803459"/>
                  <a:gd name="connsiteX5" fmla="*/ 660400 w 1849325"/>
                  <a:gd name="connsiteY5" fmla="*/ 1644709 h 1803459"/>
                  <a:gd name="connsiteX6" fmla="*/ 742950 w 1849325"/>
                  <a:gd name="connsiteY6" fmla="*/ 1536759 h 1803459"/>
                  <a:gd name="connsiteX7" fmla="*/ 844550 w 1849325"/>
                  <a:gd name="connsiteY7" fmla="*/ 1384359 h 1803459"/>
                  <a:gd name="connsiteX8" fmla="*/ 914400 w 1849325"/>
                  <a:gd name="connsiteY8" fmla="*/ 1219259 h 1803459"/>
                  <a:gd name="connsiteX9" fmla="*/ 958850 w 1849325"/>
                  <a:gd name="connsiteY9" fmla="*/ 1073209 h 1803459"/>
                  <a:gd name="connsiteX10" fmla="*/ 1016000 w 1849325"/>
                  <a:gd name="connsiteY10" fmla="*/ 908109 h 1803459"/>
                  <a:gd name="connsiteX11" fmla="*/ 1073150 w 1849325"/>
                  <a:gd name="connsiteY11" fmla="*/ 743009 h 1803459"/>
                  <a:gd name="connsiteX12" fmla="*/ 1117600 w 1849325"/>
                  <a:gd name="connsiteY12" fmla="*/ 596959 h 1803459"/>
                  <a:gd name="connsiteX13" fmla="*/ 1212850 w 1849325"/>
                  <a:gd name="connsiteY13" fmla="*/ 381059 h 1803459"/>
                  <a:gd name="connsiteX14" fmla="*/ 1314450 w 1849325"/>
                  <a:gd name="connsiteY14" fmla="*/ 228659 h 1803459"/>
                  <a:gd name="connsiteX15" fmla="*/ 1447800 w 1849325"/>
                  <a:gd name="connsiteY15" fmla="*/ 95309 h 1803459"/>
                  <a:gd name="connsiteX16" fmla="*/ 1581150 w 1849325"/>
                  <a:gd name="connsiteY16" fmla="*/ 25459 h 1803459"/>
                  <a:gd name="connsiteX17" fmla="*/ 1663700 w 1849325"/>
                  <a:gd name="connsiteY17" fmla="*/ 6409 h 1803459"/>
                  <a:gd name="connsiteX18" fmla="*/ 1701800 w 1849325"/>
                  <a:gd name="connsiteY18" fmla="*/ 59 h 1803459"/>
                  <a:gd name="connsiteX19" fmla="*/ 1666690 w 1849325"/>
                  <a:gd name="connsiteY19" fmla="*/ 9369 h 1803459"/>
                  <a:gd name="connsiteX20" fmla="*/ 1826858 w 1849325"/>
                  <a:gd name="connsiteY20" fmla="*/ 4715 h 1803459"/>
                  <a:gd name="connsiteX21" fmla="*/ 1794966 w 1849325"/>
                  <a:gd name="connsiteY21" fmla="*/ 2317 h 1803459"/>
                  <a:gd name="connsiteX0" fmla="*/ 0 w 2255425"/>
                  <a:gd name="connsiteY0" fmla="*/ 1803459 h 1803459"/>
                  <a:gd name="connsiteX1" fmla="*/ 602950 w 2255425"/>
                  <a:gd name="connsiteY1" fmla="*/ 1803459 h 1803459"/>
                  <a:gd name="connsiteX2" fmla="*/ 755350 w 2255425"/>
                  <a:gd name="connsiteY2" fmla="*/ 1797109 h 1803459"/>
                  <a:gd name="connsiteX3" fmla="*/ 863300 w 2255425"/>
                  <a:gd name="connsiteY3" fmla="*/ 1790759 h 1803459"/>
                  <a:gd name="connsiteX4" fmla="*/ 977600 w 2255425"/>
                  <a:gd name="connsiteY4" fmla="*/ 1720909 h 1803459"/>
                  <a:gd name="connsiteX5" fmla="*/ 1066500 w 2255425"/>
                  <a:gd name="connsiteY5" fmla="*/ 1644709 h 1803459"/>
                  <a:gd name="connsiteX6" fmla="*/ 1149050 w 2255425"/>
                  <a:gd name="connsiteY6" fmla="*/ 1536759 h 1803459"/>
                  <a:gd name="connsiteX7" fmla="*/ 1250650 w 2255425"/>
                  <a:gd name="connsiteY7" fmla="*/ 1384359 h 1803459"/>
                  <a:gd name="connsiteX8" fmla="*/ 1320500 w 2255425"/>
                  <a:gd name="connsiteY8" fmla="*/ 1219259 h 1803459"/>
                  <a:gd name="connsiteX9" fmla="*/ 1364950 w 2255425"/>
                  <a:gd name="connsiteY9" fmla="*/ 1073209 h 1803459"/>
                  <a:gd name="connsiteX10" fmla="*/ 1422100 w 2255425"/>
                  <a:gd name="connsiteY10" fmla="*/ 908109 h 1803459"/>
                  <a:gd name="connsiteX11" fmla="*/ 1479250 w 2255425"/>
                  <a:gd name="connsiteY11" fmla="*/ 743009 h 1803459"/>
                  <a:gd name="connsiteX12" fmla="*/ 1523700 w 2255425"/>
                  <a:gd name="connsiteY12" fmla="*/ 596959 h 1803459"/>
                  <a:gd name="connsiteX13" fmla="*/ 1618950 w 2255425"/>
                  <a:gd name="connsiteY13" fmla="*/ 381059 h 1803459"/>
                  <a:gd name="connsiteX14" fmla="*/ 1720550 w 2255425"/>
                  <a:gd name="connsiteY14" fmla="*/ 228659 h 1803459"/>
                  <a:gd name="connsiteX15" fmla="*/ 1853900 w 2255425"/>
                  <a:gd name="connsiteY15" fmla="*/ 95309 h 1803459"/>
                  <a:gd name="connsiteX16" fmla="*/ 1987250 w 2255425"/>
                  <a:gd name="connsiteY16" fmla="*/ 25459 h 1803459"/>
                  <a:gd name="connsiteX17" fmla="*/ 2069800 w 2255425"/>
                  <a:gd name="connsiteY17" fmla="*/ 6409 h 1803459"/>
                  <a:gd name="connsiteX18" fmla="*/ 2107900 w 2255425"/>
                  <a:gd name="connsiteY18" fmla="*/ 59 h 1803459"/>
                  <a:gd name="connsiteX19" fmla="*/ 2072790 w 2255425"/>
                  <a:gd name="connsiteY19" fmla="*/ 9369 h 1803459"/>
                  <a:gd name="connsiteX20" fmla="*/ 2232958 w 2255425"/>
                  <a:gd name="connsiteY20" fmla="*/ 4715 h 1803459"/>
                  <a:gd name="connsiteX21" fmla="*/ 2201066 w 2255425"/>
                  <a:gd name="connsiteY21" fmla="*/ 2317 h 1803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255425" h="1803459">
                    <a:moveTo>
                      <a:pt x="0" y="1803459"/>
                    </a:moveTo>
                    <a:lnTo>
                      <a:pt x="602950" y="1803459"/>
                    </a:lnTo>
                    <a:cubicBezTo>
                      <a:pt x="661158" y="1802401"/>
                      <a:pt x="711958" y="1799226"/>
                      <a:pt x="755350" y="1797109"/>
                    </a:cubicBezTo>
                    <a:cubicBezTo>
                      <a:pt x="798742" y="1794992"/>
                      <a:pt x="826258" y="1803459"/>
                      <a:pt x="863300" y="1790759"/>
                    </a:cubicBezTo>
                    <a:cubicBezTo>
                      <a:pt x="900342" y="1778059"/>
                      <a:pt x="943733" y="1745251"/>
                      <a:pt x="977600" y="1720909"/>
                    </a:cubicBezTo>
                    <a:cubicBezTo>
                      <a:pt x="1011467" y="1696567"/>
                      <a:pt x="1037925" y="1675401"/>
                      <a:pt x="1066500" y="1644709"/>
                    </a:cubicBezTo>
                    <a:cubicBezTo>
                      <a:pt x="1095075" y="1614017"/>
                      <a:pt x="1118358" y="1580151"/>
                      <a:pt x="1149050" y="1536759"/>
                    </a:cubicBezTo>
                    <a:cubicBezTo>
                      <a:pt x="1179742" y="1493367"/>
                      <a:pt x="1222075" y="1437276"/>
                      <a:pt x="1250650" y="1384359"/>
                    </a:cubicBezTo>
                    <a:cubicBezTo>
                      <a:pt x="1279225" y="1331442"/>
                      <a:pt x="1301450" y="1271117"/>
                      <a:pt x="1320500" y="1219259"/>
                    </a:cubicBezTo>
                    <a:cubicBezTo>
                      <a:pt x="1339550" y="1167401"/>
                      <a:pt x="1348017" y="1125067"/>
                      <a:pt x="1364950" y="1073209"/>
                    </a:cubicBezTo>
                    <a:cubicBezTo>
                      <a:pt x="1381883" y="1021351"/>
                      <a:pt x="1403050" y="963142"/>
                      <a:pt x="1422100" y="908109"/>
                    </a:cubicBezTo>
                    <a:cubicBezTo>
                      <a:pt x="1441150" y="853076"/>
                      <a:pt x="1462317" y="794867"/>
                      <a:pt x="1479250" y="743009"/>
                    </a:cubicBezTo>
                    <a:cubicBezTo>
                      <a:pt x="1496183" y="691151"/>
                      <a:pt x="1500417" y="657284"/>
                      <a:pt x="1523700" y="596959"/>
                    </a:cubicBezTo>
                    <a:cubicBezTo>
                      <a:pt x="1546983" y="536634"/>
                      <a:pt x="1586142" y="442442"/>
                      <a:pt x="1618950" y="381059"/>
                    </a:cubicBezTo>
                    <a:cubicBezTo>
                      <a:pt x="1651758" y="319676"/>
                      <a:pt x="1681392" y="276284"/>
                      <a:pt x="1720550" y="228659"/>
                    </a:cubicBezTo>
                    <a:cubicBezTo>
                      <a:pt x="1759708" y="181034"/>
                      <a:pt x="1809450" y="129176"/>
                      <a:pt x="1853900" y="95309"/>
                    </a:cubicBezTo>
                    <a:cubicBezTo>
                      <a:pt x="1898350" y="61442"/>
                      <a:pt x="1951267" y="40276"/>
                      <a:pt x="1987250" y="25459"/>
                    </a:cubicBezTo>
                    <a:cubicBezTo>
                      <a:pt x="2023233" y="10642"/>
                      <a:pt x="2049692" y="10642"/>
                      <a:pt x="2069800" y="6409"/>
                    </a:cubicBezTo>
                    <a:cubicBezTo>
                      <a:pt x="2089908" y="2176"/>
                      <a:pt x="2107402" y="-434"/>
                      <a:pt x="2107900" y="59"/>
                    </a:cubicBezTo>
                    <a:cubicBezTo>
                      <a:pt x="2108398" y="552"/>
                      <a:pt x="2072790" y="9369"/>
                      <a:pt x="2072790" y="9369"/>
                    </a:cubicBezTo>
                    <a:cubicBezTo>
                      <a:pt x="2070716" y="6266"/>
                      <a:pt x="2113789" y="1877"/>
                      <a:pt x="2232958" y="4715"/>
                    </a:cubicBezTo>
                    <a:cubicBezTo>
                      <a:pt x="2321858" y="6832"/>
                      <a:pt x="2112166" y="200"/>
                      <a:pt x="2201066" y="2317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pic>
            <p:nvPicPr>
              <p:cNvPr id="5" name="Picture 4" descr="A red rectangular object with black border&#10;&#10;Description automatically generated">
                <a:extLst>
                  <a:ext uri="{FF2B5EF4-FFF2-40B4-BE49-F238E27FC236}">
                    <a16:creationId xmlns:a16="http://schemas.microsoft.com/office/drawing/2014/main" id="{14E8EF20-F09F-A284-26D7-9F4FB60916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905491">
                <a:off x="11667422" y="7408056"/>
                <a:ext cx="2324301" cy="723963"/>
              </a:xfrm>
              <a:prstGeom prst="rect">
                <a:avLst/>
              </a:prstGeom>
            </p:spPr>
          </p:pic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9E6BF5-7D1B-3766-054B-318B2F194A29}"/>
              </a:ext>
            </a:extLst>
          </p:cNvPr>
          <p:cNvGrpSpPr/>
          <p:nvPr/>
        </p:nvGrpSpPr>
        <p:grpSpPr>
          <a:xfrm>
            <a:off x="640550" y="6555869"/>
            <a:ext cx="9373891" cy="5890584"/>
            <a:chOff x="640550" y="6555869"/>
            <a:chExt cx="9373891" cy="5890584"/>
          </a:xfrm>
        </p:grpSpPr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368D54C4-FC10-4B7B-46EB-7B9EF19DA734}"/>
                </a:ext>
              </a:extLst>
            </p:cNvPr>
            <p:cNvGrpSpPr/>
            <p:nvPr/>
          </p:nvGrpSpPr>
          <p:grpSpPr>
            <a:xfrm>
              <a:off x="640550" y="6555869"/>
              <a:ext cx="9373891" cy="5890584"/>
              <a:chOff x="1109361" y="6512526"/>
              <a:chExt cx="9373891" cy="5890584"/>
            </a:xfrm>
          </p:grpSpPr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2E9AFC3B-53BC-6CEB-0B39-34A8CCD857D8}"/>
                  </a:ext>
                </a:extLst>
              </p:cNvPr>
              <p:cNvGrpSpPr/>
              <p:nvPr/>
            </p:nvGrpSpPr>
            <p:grpSpPr>
              <a:xfrm>
                <a:off x="1109361" y="6512526"/>
                <a:ext cx="9373891" cy="5890584"/>
                <a:chOff x="599204" y="320306"/>
                <a:chExt cx="9373891" cy="5890584"/>
              </a:xfrm>
            </p:grpSpPr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3AE6DC22-023F-83AD-FC28-65F75CF9010F}"/>
                    </a:ext>
                  </a:extLst>
                </p:cNvPr>
                <p:cNvSpPr/>
                <p:nvPr/>
              </p:nvSpPr>
              <p:spPr>
                <a:xfrm flipV="1">
                  <a:off x="615661" y="320306"/>
                  <a:ext cx="9357434" cy="282966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cxnSp>
              <p:nvCxnSpPr>
                <p:cNvPr id="292" name="Straight Connector 291">
                  <a:extLst>
                    <a:ext uri="{FF2B5EF4-FFF2-40B4-BE49-F238E27FC236}">
                      <a16:creationId xmlns:a16="http://schemas.microsoft.com/office/drawing/2014/main" id="{C5C7192A-8859-42AE-707C-140B340A59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5661" y="2186551"/>
                  <a:ext cx="9357434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>
                  <a:extLst>
                    <a:ext uri="{FF2B5EF4-FFF2-40B4-BE49-F238E27FC236}">
                      <a16:creationId xmlns:a16="http://schemas.microsoft.com/office/drawing/2014/main" id="{BB1B7BDE-7470-3DC2-265C-886D66DD67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5661" y="1247326"/>
                  <a:ext cx="9357434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>
                  <a:extLst>
                    <a:ext uri="{FF2B5EF4-FFF2-40B4-BE49-F238E27FC236}">
                      <a16:creationId xmlns:a16="http://schemas.microsoft.com/office/drawing/2014/main" id="{AB961F88-8F02-9A3E-8987-18B5A7210E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5661" y="320306"/>
                  <a:ext cx="9357434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>
                  <a:extLst>
                    <a:ext uri="{FF2B5EF4-FFF2-40B4-BE49-F238E27FC236}">
                      <a16:creationId xmlns:a16="http://schemas.microsoft.com/office/drawing/2014/main" id="{FD89DCE5-7A71-771D-9B5B-1F0D6D3EFD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5661" y="3164487"/>
                  <a:ext cx="9357434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464D8DAD-3066-E548-9964-E6BB74CEAE9C}"/>
                    </a:ext>
                  </a:extLst>
                </p:cNvPr>
                <p:cNvSpPr/>
                <p:nvPr/>
              </p:nvSpPr>
              <p:spPr>
                <a:xfrm flipV="1">
                  <a:off x="606082" y="3298860"/>
                  <a:ext cx="9357434" cy="282484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cxnSp>
              <p:nvCxnSpPr>
                <p:cNvPr id="297" name="Straight Connector 296">
                  <a:extLst>
                    <a:ext uri="{FF2B5EF4-FFF2-40B4-BE49-F238E27FC236}">
                      <a16:creationId xmlns:a16="http://schemas.microsoft.com/office/drawing/2014/main" id="{C89B7E4A-C421-57B6-22A9-B56D5F1D36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5661" y="5168901"/>
                  <a:ext cx="9357434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>
                  <a:extLst>
                    <a:ext uri="{FF2B5EF4-FFF2-40B4-BE49-F238E27FC236}">
                      <a16:creationId xmlns:a16="http://schemas.microsoft.com/office/drawing/2014/main" id="{3D60541F-D113-DC56-85FE-42FC27262C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5661" y="4224419"/>
                  <a:ext cx="9357434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>
                  <a:extLst>
                    <a:ext uri="{FF2B5EF4-FFF2-40B4-BE49-F238E27FC236}">
                      <a16:creationId xmlns:a16="http://schemas.microsoft.com/office/drawing/2014/main" id="{F92371B0-9A71-B309-DDAB-E8DD9A32D5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5661" y="3305595"/>
                  <a:ext cx="9357434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>
                  <a:extLst>
                    <a:ext uri="{FF2B5EF4-FFF2-40B4-BE49-F238E27FC236}">
                      <a16:creationId xmlns:a16="http://schemas.microsoft.com/office/drawing/2014/main" id="{7C863BCD-21E0-65E4-6C0D-56AB72E540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5661" y="6210890"/>
                  <a:ext cx="9357434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>
                  <a:extLst>
                    <a:ext uri="{FF2B5EF4-FFF2-40B4-BE49-F238E27FC236}">
                      <a16:creationId xmlns:a16="http://schemas.microsoft.com/office/drawing/2014/main" id="{5B159DFC-4543-4293-1051-D8CB8FC32F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2594" y="3778801"/>
                  <a:ext cx="2285522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2" name="Group 301">
                  <a:extLst>
                    <a:ext uri="{FF2B5EF4-FFF2-40B4-BE49-F238E27FC236}">
                      <a16:creationId xmlns:a16="http://schemas.microsoft.com/office/drawing/2014/main" id="{03576C4C-7608-8889-64B4-21624030048A}"/>
                    </a:ext>
                  </a:extLst>
                </p:cNvPr>
                <p:cNvGrpSpPr/>
                <p:nvPr/>
              </p:nvGrpSpPr>
              <p:grpSpPr>
                <a:xfrm flipV="1">
                  <a:off x="2671980" y="3773128"/>
                  <a:ext cx="5849711" cy="880372"/>
                  <a:chOff x="2653508" y="3498095"/>
                  <a:chExt cx="5849711" cy="887735"/>
                </a:xfrm>
              </p:grpSpPr>
              <p:sp>
                <p:nvSpPr>
                  <p:cNvPr id="359" name="Freeform: Shape 358">
                    <a:extLst>
                      <a:ext uri="{FF2B5EF4-FFF2-40B4-BE49-F238E27FC236}">
                        <a16:creationId xmlns:a16="http://schemas.microsoft.com/office/drawing/2014/main" id="{2B009932-7169-B2C1-369B-0EB130C9AAE4}"/>
                      </a:ext>
                    </a:extLst>
                  </p:cNvPr>
                  <p:cNvSpPr/>
                  <p:nvPr/>
                </p:nvSpPr>
                <p:spPr>
                  <a:xfrm>
                    <a:off x="2653508" y="3511546"/>
                    <a:ext cx="1079781" cy="874284"/>
                  </a:xfrm>
                  <a:custGeom>
                    <a:avLst/>
                    <a:gdLst>
                      <a:gd name="connsiteX0" fmla="*/ 0 w 2330450"/>
                      <a:gd name="connsiteY0" fmla="*/ 1803870 h 1803870"/>
                      <a:gd name="connsiteX1" fmla="*/ 196850 w 2330450"/>
                      <a:gd name="connsiteY1" fmla="*/ 1803870 h 1803870"/>
                      <a:gd name="connsiteX2" fmla="*/ 349250 w 2330450"/>
                      <a:gd name="connsiteY2" fmla="*/ 1797520 h 1803870"/>
                      <a:gd name="connsiteX3" fmla="*/ 457200 w 2330450"/>
                      <a:gd name="connsiteY3" fmla="*/ 1791170 h 1803870"/>
                      <a:gd name="connsiteX4" fmla="*/ 571500 w 2330450"/>
                      <a:gd name="connsiteY4" fmla="*/ 1721320 h 1803870"/>
                      <a:gd name="connsiteX5" fmla="*/ 660400 w 2330450"/>
                      <a:gd name="connsiteY5" fmla="*/ 1645120 h 1803870"/>
                      <a:gd name="connsiteX6" fmla="*/ 742950 w 2330450"/>
                      <a:gd name="connsiteY6" fmla="*/ 1537170 h 1803870"/>
                      <a:gd name="connsiteX7" fmla="*/ 844550 w 2330450"/>
                      <a:gd name="connsiteY7" fmla="*/ 1384770 h 1803870"/>
                      <a:gd name="connsiteX8" fmla="*/ 914400 w 2330450"/>
                      <a:gd name="connsiteY8" fmla="*/ 1219670 h 1803870"/>
                      <a:gd name="connsiteX9" fmla="*/ 958850 w 2330450"/>
                      <a:gd name="connsiteY9" fmla="*/ 1073620 h 1803870"/>
                      <a:gd name="connsiteX10" fmla="*/ 1016000 w 2330450"/>
                      <a:gd name="connsiteY10" fmla="*/ 908520 h 1803870"/>
                      <a:gd name="connsiteX11" fmla="*/ 1073150 w 2330450"/>
                      <a:gd name="connsiteY11" fmla="*/ 743420 h 1803870"/>
                      <a:gd name="connsiteX12" fmla="*/ 1117600 w 2330450"/>
                      <a:gd name="connsiteY12" fmla="*/ 597370 h 1803870"/>
                      <a:gd name="connsiteX13" fmla="*/ 1212850 w 2330450"/>
                      <a:gd name="connsiteY13" fmla="*/ 381470 h 1803870"/>
                      <a:gd name="connsiteX14" fmla="*/ 1314450 w 2330450"/>
                      <a:gd name="connsiteY14" fmla="*/ 229070 h 1803870"/>
                      <a:gd name="connsiteX15" fmla="*/ 1447800 w 2330450"/>
                      <a:gd name="connsiteY15" fmla="*/ 95720 h 1803870"/>
                      <a:gd name="connsiteX16" fmla="*/ 1581150 w 2330450"/>
                      <a:gd name="connsiteY16" fmla="*/ 25870 h 1803870"/>
                      <a:gd name="connsiteX17" fmla="*/ 1663700 w 2330450"/>
                      <a:gd name="connsiteY17" fmla="*/ 6820 h 1803870"/>
                      <a:gd name="connsiteX18" fmla="*/ 1701800 w 2330450"/>
                      <a:gd name="connsiteY18" fmla="*/ 470 h 1803870"/>
                      <a:gd name="connsiteX19" fmla="*/ 1892300 w 2330450"/>
                      <a:gd name="connsiteY19" fmla="*/ 470 h 1803870"/>
                      <a:gd name="connsiteX20" fmla="*/ 2063750 w 2330450"/>
                      <a:gd name="connsiteY20" fmla="*/ 470 h 1803870"/>
                      <a:gd name="connsiteX21" fmla="*/ 2330450 w 2330450"/>
                      <a:gd name="connsiteY21" fmla="*/ 6820 h 18038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2330450" h="1803870">
                        <a:moveTo>
                          <a:pt x="0" y="1803870"/>
                        </a:moveTo>
                        <a:lnTo>
                          <a:pt x="196850" y="1803870"/>
                        </a:lnTo>
                        <a:cubicBezTo>
                          <a:pt x="255058" y="1802812"/>
                          <a:pt x="305858" y="1799637"/>
                          <a:pt x="349250" y="1797520"/>
                        </a:cubicBezTo>
                        <a:cubicBezTo>
                          <a:pt x="392642" y="1795403"/>
                          <a:pt x="420158" y="1803870"/>
                          <a:pt x="457200" y="1791170"/>
                        </a:cubicBezTo>
                        <a:cubicBezTo>
                          <a:pt x="494242" y="1778470"/>
                          <a:pt x="537633" y="1745662"/>
                          <a:pt x="571500" y="1721320"/>
                        </a:cubicBezTo>
                        <a:cubicBezTo>
                          <a:pt x="605367" y="1696978"/>
                          <a:pt x="631825" y="1675812"/>
                          <a:pt x="660400" y="1645120"/>
                        </a:cubicBezTo>
                        <a:cubicBezTo>
                          <a:pt x="688975" y="1614428"/>
                          <a:pt x="712258" y="1580562"/>
                          <a:pt x="742950" y="1537170"/>
                        </a:cubicBezTo>
                        <a:cubicBezTo>
                          <a:pt x="773642" y="1493778"/>
                          <a:pt x="815975" y="1437687"/>
                          <a:pt x="844550" y="1384770"/>
                        </a:cubicBezTo>
                        <a:cubicBezTo>
                          <a:pt x="873125" y="1331853"/>
                          <a:pt x="895350" y="1271528"/>
                          <a:pt x="914400" y="1219670"/>
                        </a:cubicBezTo>
                        <a:cubicBezTo>
                          <a:pt x="933450" y="1167812"/>
                          <a:pt x="941917" y="1125478"/>
                          <a:pt x="958850" y="1073620"/>
                        </a:cubicBezTo>
                        <a:cubicBezTo>
                          <a:pt x="975783" y="1021762"/>
                          <a:pt x="996950" y="963553"/>
                          <a:pt x="1016000" y="908520"/>
                        </a:cubicBezTo>
                        <a:cubicBezTo>
                          <a:pt x="1035050" y="853487"/>
                          <a:pt x="1056217" y="795278"/>
                          <a:pt x="1073150" y="743420"/>
                        </a:cubicBezTo>
                        <a:cubicBezTo>
                          <a:pt x="1090083" y="691562"/>
                          <a:pt x="1094317" y="657695"/>
                          <a:pt x="1117600" y="597370"/>
                        </a:cubicBezTo>
                        <a:cubicBezTo>
                          <a:pt x="1140883" y="537045"/>
                          <a:pt x="1180042" y="442853"/>
                          <a:pt x="1212850" y="381470"/>
                        </a:cubicBezTo>
                        <a:cubicBezTo>
                          <a:pt x="1245658" y="320087"/>
                          <a:pt x="1275292" y="276695"/>
                          <a:pt x="1314450" y="229070"/>
                        </a:cubicBezTo>
                        <a:cubicBezTo>
                          <a:pt x="1353608" y="181445"/>
                          <a:pt x="1403350" y="129587"/>
                          <a:pt x="1447800" y="95720"/>
                        </a:cubicBezTo>
                        <a:cubicBezTo>
                          <a:pt x="1492250" y="61853"/>
                          <a:pt x="1545167" y="40687"/>
                          <a:pt x="1581150" y="25870"/>
                        </a:cubicBezTo>
                        <a:cubicBezTo>
                          <a:pt x="1617133" y="11053"/>
                          <a:pt x="1643592" y="11053"/>
                          <a:pt x="1663700" y="6820"/>
                        </a:cubicBezTo>
                        <a:cubicBezTo>
                          <a:pt x="1683808" y="2587"/>
                          <a:pt x="1663700" y="1528"/>
                          <a:pt x="1701800" y="470"/>
                        </a:cubicBezTo>
                        <a:cubicBezTo>
                          <a:pt x="1739900" y="-588"/>
                          <a:pt x="1892300" y="470"/>
                          <a:pt x="1892300" y="470"/>
                        </a:cubicBezTo>
                        <a:lnTo>
                          <a:pt x="2063750" y="470"/>
                        </a:lnTo>
                        <a:lnTo>
                          <a:pt x="2330450" y="6820"/>
                        </a:lnTo>
                      </a:path>
                    </a:pathLst>
                  </a:custGeom>
                  <a:no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60" name="Freeform: Shape 359">
                    <a:extLst>
                      <a:ext uri="{FF2B5EF4-FFF2-40B4-BE49-F238E27FC236}">
                        <a16:creationId xmlns:a16="http://schemas.microsoft.com/office/drawing/2014/main" id="{C6437303-DBE0-8129-E2EC-C965A24A2C62}"/>
                      </a:ext>
                    </a:extLst>
                  </p:cNvPr>
                  <p:cNvSpPr/>
                  <p:nvPr/>
                </p:nvSpPr>
                <p:spPr>
                  <a:xfrm flipH="1">
                    <a:off x="7731152" y="3498095"/>
                    <a:ext cx="772067" cy="878129"/>
                  </a:xfrm>
                  <a:custGeom>
                    <a:avLst/>
                    <a:gdLst>
                      <a:gd name="connsiteX0" fmla="*/ 0 w 2330450"/>
                      <a:gd name="connsiteY0" fmla="*/ 1803870 h 1803870"/>
                      <a:gd name="connsiteX1" fmla="*/ 196850 w 2330450"/>
                      <a:gd name="connsiteY1" fmla="*/ 1803870 h 1803870"/>
                      <a:gd name="connsiteX2" fmla="*/ 349250 w 2330450"/>
                      <a:gd name="connsiteY2" fmla="*/ 1797520 h 1803870"/>
                      <a:gd name="connsiteX3" fmla="*/ 457200 w 2330450"/>
                      <a:gd name="connsiteY3" fmla="*/ 1791170 h 1803870"/>
                      <a:gd name="connsiteX4" fmla="*/ 571500 w 2330450"/>
                      <a:gd name="connsiteY4" fmla="*/ 1721320 h 1803870"/>
                      <a:gd name="connsiteX5" fmla="*/ 660400 w 2330450"/>
                      <a:gd name="connsiteY5" fmla="*/ 1645120 h 1803870"/>
                      <a:gd name="connsiteX6" fmla="*/ 742950 w 2330450"/>
                      <a:gd name="connsiteY6" fmla="*/ 1537170 h 1803870"/>
                      <a:gd name="connsiteX7" fmla="*/ 844550 w 2330450"/>
                      <a:gd name="connsiteY7" fmla="*/ 1384770 h 1803870"/>
                      <a:gd name="connsiteX8" fmla="*/ 914400 w 2330450"/>
                      <a:gd name="connsiteY8" fmla="*/ 1219670 h 1803870"/>
                      <a:gd name="connsiteX9" fmla="*/ 958850 w 2330450"/>
                      <a:gd name="connsiteY9" fmla="*/ 1073620 h 1803870"/>
                      <a:gd name="connsiteX10" fmla="*/ 1016000 w 2330450"/>
                      <a:gd name="connsiteY10" fmla="*/ 908520 h 1803870"/>
                      <a:gd name="connsiteX11" fmla="*/ 1073150 w 2330450"/>
                      <a:gd name="connsiteY11" fmla="*/ 743420 h 1803870"/>
                      <a:gd name="connsiteX12" fmla="*/ 1117600 w 2330450"/>
                      <a:gd name="connsiteY12" fmla="*/ 597370 h 1803870"/>
                      <a:gd name="connsiteX13" fmla="*/ 1212850 w 2330450"/>
                      <a:gd name="connsiteY13" fmla="*/ 381470 h 1803870"/>
                      <a:gd name="connsiteX14" fmla="*/ 1314450 w 2330450"/>
                      <a:gd name="connsiteY14" fmla="*/ 229070 h 1803870"/>
                      <a:gd name="connsiteX15" fmla="*/ 1447800 w 2330450"/>
                      <a:gd name="connsiteY15" fmla="*/ 95720 h 1803870"/>
                      <a:gd name="connsiteX16" fmla="*/ 1581150 w 2330450"/>
                      <a:gd name="connsiteY16" fmla="*/ 25870 h 1803870"/>
                      <a:gd name="connsiteX17" fmla="*/ 1663700 w 2330450"/>
                      <a:gd name="connsiteY17" fmla="*/ 6820 h 1803870"/>
                      <a:gd name="connsiteX18" fmla="*/ 1701800 w 2330450"/>
                      <a:gd name="connsiteY18" fmla="*/ 470 h 1803870"/>
                      <a:gd name="connsiteX19" fmla="*/ 1892300 w 2330450"/>
                      <a:gd name="connsiteY19" fmla="*/ 470 h 1803870"/>
                      <a:gd name="connsiteX20" fmla="*/ 2063750 w 2330450"/>
                      <a:gd name="connsiteY20" fmla="*/ 470 h 1803870"/>
                      <a:gd name="connsiteX21" fmla="*/ 2330450 w 2330450"/>
                      <a:gd name="connsiteY21" fmla="*/ 6820 h 18038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2330450" h="1803870">
                        <a:moveTo>
                          <a:pt x="0" y="1803870"/>
                        </a:moveTo>
                        <a:lnTo>
                          <a:pt x="196850" y="1803870"/>
                        </a:lnTo>
                        <a:cubicBezTo>
                          <a:pt x="255058" y="1802812"/>
                          <a:pt x="305858" y="1799637"/>
                          <a:pt x="349250" y="1797520"/>
                        </a:cubicBezTo>
                        <a:cubicBezTo>
                          <a:pt x="392642" y="1795403"/>
                          <a:pt x="420158" y="1803870"/>
                          <a:pt x="457200" y="1791170"/>
                        </a:cubicBezTo>
                        <a:cubicBezTo>
                          <a:pt x="494242" y="1778470"/>
                          <a:pt x="537633" y="1745662"/>
                          <a:pt x="571500" y="1721320"/>
                        </a:cubicBezTo>
                        <a:cubicBezTo>
                          <a:pt x="605367" y="1696978"/>
                          <a:pt x="631825" y="1675812"/>
                          <a:pt x="660400" y="1645120"/>
                        </a:cubicBezTo>
                        <a:cubicBezTo>
                          <a:pt x="688975" y="1614428"/>
                          <a:pt x="712258" y="1580562"/>
                          <a:pt x="742950" y="1537170"/>
                        </a:cubicBezTo>
                        <a:cubicBezTo>
                          <a:pt x="773642" y="1493778"/>
                          <a:pt x="815975" y="1437687"/>
                          <a:pt x="844550" y="1384770"/>
                        </a:cubicBezTo>
                        <a:cubicBezTo>
                          <a:pt x="873125" y="1331853"/>
                          <a:pt x="895350" y="1271528"/>
                          <a:pt x="914400" y="1219670"/>
                        </a:cubicBezTo>
                        <a:cubicBezTo>
                          <a:pt x="933450" y="1167812"/>
                          <a:pt x="941917" y="1125478"/>
                          <a:pt x="958850" y="1073620"/>
                        </a:cubicBezTo>
                        <a:cubicBezTo>
                          <a:pt x="975783" y="1021762"/>
                          <a:pt x="996950" y="963553"/>
                          <a:pt x="1016000" y="908520"/>
                        </a:cubicBezTo>
                        <a:cubicBezTo>
                          <a:pt x="1035050" y="853487"/>
                          <a:pt x="1056217" y="795278"/>
                          <a:pt x="1073150" y="743420"/>
                        </a:cubicBezTo>
                        <a:cubicBezTo>
                          <a:pt x="1090083" y="691562"/>
                          <a:pt x="1094317" y="657695"/>
                          <a:pt x="1117600" y="597370"/>
                        </a:cubicBezTo>
                        <a:cubicBezTo>
                          <a:pt x="1140883" y="537045"/>
                          <a:pt x="1180042" y="442853"/>
                          <a:pt x="1212850" y="381470"/>
                        </a:cubicBezTo>
                        <a:cubicBezTo>
                          <a:pt x="1245658" y="320087"/>
                          <a:pt x="1275292" y="276695"/>
                          <a:pt x="1314450" y="229070"/>
                        </a:cubicBezTo>
                        <a:cubicBezTo>
                          <a:pt x="1353608" y="181445"/>
                          <a:pt x="1403350" y="129587"/>
                          <a:pt x="1447800" y="95720"/>
                        </a:cubicBezTo>
                        <a:cubicBezTo>
                          <a:pt x="1492250" y="61853"/>
                          <a:pt x="1545167" y="40687"/>
                          <a:pt x="1581150" y="25870"/>
                        </a:cubicBezTo>
                        <a:cubicBezTo>
                          <a:pt x="1617133" y="11053"/>
                          <a:pt x="1643592" y="11053"/>
                          <a:pt x="1663700" y="6820"/>
                        </a:cubicBezTo>
                        <a:cubicBezTo>
                          <a:pt x="1683808" y="2587"/>
                          <a:pt x="1663700" y="1528"/>
                          <a:pt x="1701800" y="470"/>
                        </a:cubicBezTo>
                        <a:cubicBezTo>
                          <a:pt x="1739900" y="-588"/>
                          <a:pt x="1892300" y="470"/>
                          <a:pt x="1892300" y="470"/>
                        </a:cubicBezTo>
                        <a:lnTo>
                          <a:pt x="2063750" y="470"/>
                        </a:lnTo>
                        <a:lnTo>
                          <a:pt x="2330450" y="6820"/>
                        </a:lnTo>
                      </a:path>
                    </a:pathLst>
                  </a:custGeom>
                  <a:no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cxnSp>
                <p:nvCxnSpPr>
                  <p:cNvPr id="361" name="Straight Connector 360">
                    <a:extLst>
                      <a:ext uri="{FF2B5EF4-FFF2-40B4-BE49-F238E27FC236}">
                        <a16:creationId xmlns:a16="http://schemas.microsoft.com/office/drawing/2014/main" id="{9F057ACE-DC2F-B027-F8D3-C385118AA4E8}"/>
                      </a:ext>
                    </a:extLst>
                  </p:cNvPr>
                  <p:cNvCxnSpPr>
                    <a:cxnSpLocks/>
                    <a:endCxn id="360" idx="21"/>
                  </p:cNvCxnSpPr>
                  <p:nvPr/>
                </p:nvCxnSpPr>
                <p:spPr>
                  <a:xfrm flipV="1">
                    <a:off x="3733289" y="3501415"/>
                    <a:ext cx="3997863" cy="13436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3" name="Group 302">
                  <a:extLst>
                    <a:ext uri="{FF2B5EF4-FFF2-40B4-BE49-F238E27FC236}">
                      <a16:creationId xmlns:a16="http://schemas.microsoft.com/office/drawing/2014/main" id="{B75152F2-DFD6-6EDC-3310-F38A56A4832E}"/>
                    </a:ext>
                  </a:extLst>
                </p:cNvPr>
                <p:cNvGrpSpPr/>
                <p:nvPr/>
              </p:nvGrpSpPr>
              <p:grpSpPr>
                <a:xfrm>
                  <a:off x="1690331" y="3436040"/>
                  <a:ext cx="1694716" cy="327103"/>
                  <a:chOff x="2354724" y="3446076"/>
                  <a:chExt cx="1694716" cy="327103"/>
                </a:xfrm>
              </p:grpSpPr>
              <p:cxnSp>
                <p:nvCxnSpPr>
                  <p:cNvPr id="354" name="Straight Arrow Connector 353">
                    <a:extLst>
                      <a:ext uri="{FF2B5EF4-FFF2-40B4-BE49-F238E27FC236}">
                        <a16:creationId xmlns:a16="http://schemas.microsoft.com/office/drawing/2014/main" id="{93352FEF-7D0C-E999-E853-8E752689D0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354724" y="3525109"/>
                    <a:ext cx="1222401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55" name="Group 354">
                    <a:extLst>
                      <a:ext uri="{FF2B5EF4-FFF2-40B4-BE49-F238E27FC236}">
                        <a16:creationId xmlns:a16="http://schemas.microsoft.com/office/drawing/2014/main" id="{6327B3EB-AB08-BFE8-9E58-513CE7B1994F}"/>
                      </a:ext>
                    </a:extLst>
                  </p:cNvPr>
                  <p:cNvGrpSpPr/>
                  <p:nvPr/>
                </p:nvGrpSpPr>
                <p:grpSpPr>
                  <a:xfrm>
                    <a:off x="3572509" y="3446076"/>
                    <a:ext cx="476931" cy="327103"/>
                    <a:chOff x="3572509" y="3446076"/>
                    <a:chExt cx="476931" cy="327103"/>
                  </a:xfrm>
                </p:grpSpPr>
                <p:cxnSp>
                  <p:nvCxnSpPr>
                    <p:cNvPr id="356" name="Straight Arrow Connector 355">
                      <a:extLst>
                        <a:ext uri="{FF2B5EF4-FFF2-40B4-BE49-F238E27FC236}">
                          <a16:creationId xmlns:a16="http://schemas.microsoft.com/office/drawing/2014/main" id="{388A17DB-FC22-57AA-8E2B-F9199ABE172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572509" y="3524322"/>
                      <a:ext cx="476931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7" name="Straight Arrow Connector 356">
                      <a:extLst>
                        <a:ext uri="{FF2B5EF4-FFF2-40B4-BE49-F238E27FC236}">
                          <a16:creationId xmlns:a16="http://schemas.microsoft.com/office/drawing/2014/main" id="{C1BC006F-31D7-76E6-E5E3-A80C7B2DCF8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575249" y="3446076"/>
                      <a:ext cx="0" cy="327103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headEnd type="non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8" name="Straight Arrow Connector 357">
                      <a:extLst>
                        <a:ext uri="{FF2B5EF4-FFF2-40B4-BE49-F238E27FC236}">
                          <a16:creationId xmlns:a16="http://schemas.microsoft.com/office/drawing/2014/main" id="{27171FE4-51DF-CCEC-7971-4A847EE97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049440" y="3446077"/>
                      <a:ext cx="0" cy="322694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headEnd type="non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04" name="Group 303">
                  <a:extLst>
                    <a:ext uri="{FF2B5EF4-FFF2-40B4-BE49-F238E27FC236}">
                      <a16:creationId xmlns:a16="http://schemas.microsoft.com/office/drawing/2014/main" id="{3E7DFA92-BF1E-807A-A819-7F2A417AB30B}"/>
                    </a:ext>
                  </a:extLst>
                </p:cNvPr>
                <p:cNvGrpSpPr/>
                <p:nvPr/>
              </p:nvGrpSpPr>
              <p:grpSpPr>
                <a:xfrm>
                  <a:off x="7916076" y="3432976"/>
                  <a:ext cx="1898955" cy="327417"/>
                  <a:chOff x="7309700" y="3441354"/>
                  <a:chExt cx="1898955" cy="327417"/>
                </a:xfrm>
              </p:grpSpPr>
              <p:cxnSp>
                <p:nvCxnSpPr>
                  <p:cNvPr id="350" name="Straight Arrow Connector 349">
                    <a:extLst>
                      <a:ext uri="{FF2B5EF4-FFF2-40B4-BE49-F238E27FC236}">
                        <a16:creationId xmlns:a16="http://schemas.microsoft.com/office/drawing/2014/main" id="{C1875779-F235-A551-0713-407DA9A74F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09700" y="3525109"/>
                    <a:ext cx="427995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Straight Arrow Connector 350">
                    <a:extLst>
                      <a:ext uri="{FF2B5EF4-FFF2-40B4-BE49-F238E27FC236}">
                        <a16:creationId xmlns:a16="http://schemas.microsoft.com/office/drawing/2014/main" id="{CC1F9E15-F415-D596-C7E2-1F5B9081B5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735661" y="3525109"/>
                    <a:ext cx="1472994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" name="Straight Arrow Connector 351">
                    <a:extLst>
                      <a:ext uri="{FF2B5EF4-FFF2-40B4-BE49-F238E27FC236}">
                        <a16:creationId xmlns:a16="http://schemas.microsoft.com/office/drawing/2014/main" id="{0E5984FC-5C97-6936-AE2F-E0BA8D53A0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735661" y="3441354"/>
                    <a:ext cx="0" cy="322694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3" name="Straight Arrow Connector 352">
                    <a:extLst>
                      <a:ext uri="{FF2B5EF4-FFF2-40B4-BE49-F238E27FC236}">
                        <a16:creationId xmlns:a16="http://schemas.microsoft.com/office/drawing/2014/main" id="{C2474A4E-52F4-CF29-D36C-66922F43CD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09700" y="3446077"/>
                    <a:ext cx="0" cy="322694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5" name="Group 304">
                  <a:extLst>
                    <a:ext uri="{FF2B5EF4-FFF2-40B4-BE49-F238E27FC236}">
                      <a16:creationId xmlns:a16="http://schemas.microsoft.com/office/drawing/2014/main" id="{5BB2537B-5E9F-510E-2C14-1DC4DCCDA911}"/>
                    </a:ext>
                  </a:extLst>
                </p:cNvPr>
                <p:cNvGrpSpPr/>
                <p:nvPr/>
              </p:nvGrpSpPr>
              <p:grpSpPr>
                <a:xfrm>
                  <a:off x="3380956" y="456816"/>
                  <a:ext cx="4537767" cy="950922"/>
                  <a:chOff x="3380956" y="456816"/>
                  <a:chExt cx="4537767" cy="950922"/>
                </a:xfrm>
              </p:grpSpPr>
              <p:pic>
                <p:nvPicPr>
                  <p:cNvPr id="340" name="Picture 339" descr="A car with a blue background&#10;&#10;Description automatically generated">
                    <a:extLst>
                      <a:ext uri="{FF2B5EF4-FFF2-40B4-BE49-F238E27FC236}">
                        <a16:creationId xmlns:a16="http://schemas.microsoft.com/office/drawing/2014/main" id="{E0F23837-7289-EE98-5D61-8280C882BD9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V="1">
                    <a:off x="5235764" y="601959"/>
                    <a:ext cx="903901" cy="416671"/>
                  </a:xfrm>
                  <a:prstGeom prst="rect">
                    <a:avLst/>
                  </a:prstGeom>
                </p:spPr>
              </p:pic>
              <p:cxnSp>
                <p:nvCxnSpPr>
                  <p:cNvPr id="341" name="Straight Arrow Connector 340">
                    <a:extLst>
                      <a:ext uri="{FF2B5EF4-FFF2-40B4-BE49-F238E27FC236}">
                        <a16:creationId xmlns:a16="http://schemas.microsoft.com/office/drawing/2014/main" id="{2A0EAB99-73DE-7A7B-27D5-169AC00A77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706764" y="456816"/>
                    <a:ext cx="0" cy="28321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2" name="Straight Arrow Connector 341">
                    <a:extLst>
                      <a:ext uri="{FF2B5EF4-FFF2-40B4-BE49-F238E27FC236}">
                        <a16:creationId xmlns:a16="http://schemas.microsoft.com/office/drawing/2014/main" id="{53E29351-489F-85D6-7605-9C0AE0A0A8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80956" y="456816"/>
                    <a:ext cx="0" cy="326211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3" name="Straight Arrow Connector 342">
                    <a:extLst>
                      <a:ext uri="{FF2B5EF4-FFF2-40B4-BE49-F238E27FC236}">
                        <a16:creationId xmlns:a16="http://schemas.microsoft.com/office/drawing/2014/main" id="{901384A8-24C6-BD94-903F-B4AC0D3BEC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80956" y="536708"/>
                    <a:ext cx="2325808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4" name="Straight Arrow Connector 343">
                    <a:extLst>
                      <a:ext uri="{FF2B5EF4-FFF2-40B4-BE49-F238E27FC236}">
                        <a16:creationId xmlns:a16="http://schemas.microsoft.com/office/drawing/2014/main" id="{10777169-997D-A425-7A6A-5090C70D2D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16344" y="536708"/>
                    <a:ext cx="2202379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5" name="Straight Arrow Connector 344">
                    <a:extLst>
                      <a:ext uri="{FF2B5EF4-FFF2-40B4-BE49-F238E27FC236}">
                        <a16:creationId xmlns:a16="http://schemas.microsoft.com/office/drawing/2014/main" id="{E96387D9-95A7-9306-2027-92AA5452F0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338346" y="536708"/>
                    <a:ext cx="0" cy="87103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6" name="Straight Arrow Connector 345">
                    <a:extLst>
                      <a:ext uri="{FF2B5EF4-FFF2-40B4-BE49-F238E27FC236}">
                        <a16:creationId xmlns:a16="http://schemas.microsoft.com/office/drawing/2014/main" id="{0B255942-E4D4-09AA-C26B-23F26EE40C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918723" y="456816"/>
                    <a:ext cx="0" cy="326211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7" name="TextBox 346">
                        <a:extLst>
                          <a:ext uri="{FF2B5EF4-FFF2-40B4-BE49-F238E27FC236}">
                            <a16:creationId xmlns:a16="http://schemas.microsoft.com/office/drawing/2014/main" id="{3CF24CCE-B707-5EAA-2E7E-DB68D49DB53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28629" y="711789"/>
                        <a:ext cx="876300" cy="4769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sv-SE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sz="2400" i="1" dirty="0" smtClean="0"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ε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sv-SE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8" name="TextBox 77">
                        <a:extLst>
                          <a:ext uri="{FF2B5EF4-FFF2-40B4-BE49-F238E27FC236}">
                            <a16:creationId xmlns:a16="http://schemas.microsoft.com/office/drawing/2014/main" id="{2CDBB4CF-4CAF-171F-EA73-57A326ED72B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28629" y="711789"/>
                        <a:ext cx="876300" cy="476990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sv-S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8" name="TextBox 347">
                        <a:extLst>
                          <a:ext uri="{FF2B5EF4-FFF2-40B4-BE49-F238E27FC236}">
                            <a16:creationId xmlns:a16="http://schemas.microsoft.com/office/drawing/2014/main" id="{CD75BCD9-3BC7-3F67-8E99-0F2DBB3457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65806" y="491389"/>
                        <a:ext cx="876300" cy="4769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sv-SE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sz="2400" i="1" dirty="0" smtClean="0"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ε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sv-SE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9" name="TextBox 78">
                        <a:extLst>
                          <a:ext uri="{FF2B5EF4-FFF2-40B4-BE49-F238E27FC236}">
                            <a16:creationId xmlns:a16="http://schemas.microsoft.com/office/drawing/2014/main" id="{26CECC9F-680C-AC14-C1AF-17265F344DB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65806" y="491389"/>
                        <a:ext cx="876300" cy="476990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sv-S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9" name="TextBox 348">
                        <a:extLst>
                          <a:ext uri="{FF2B5EF4-FFF2-40B4-BE49-F238E27FC236}">
                            <a16:creationId xmlns:a16="http://schemas.microsoft.com/office/drawing/2014/main" id="{FE59E565-79F1-7267-B53F-0EE1F53119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17030" y="505053"/>
                        <a:ext cx="876300" cy="4769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sv-SE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sz="2400" i="1" dirty="0" smtClean="0"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ε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sv-SE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0" name="TextBox 79">
                        <a:extLst>
                          <a:ext uri="{FF2B5EF4-FFF2-40B4-BE49-F238E27FC236}">
                            <a16:creationId xmlns:a16="http://schemas.microsoft.com/office/drawing/2014/main" id="{B6D14790-6550-D786-AB42-B0D570507E6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17030" y="505053"/>
                        <a:ext cx="876300" cy="476990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sv-S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06" name="Group 305">
                  <a:extLst>
                    <a:ext uri="{FF2B5EF4-FFF2-40B4-BE49-F238E27FC236}">
                      <a16:creationId xmlns:a16="http://schemas.microsoft.com/office/drawing/2014/main" id="{7B289217-1F4D-8920-35CF-B4FCB108F0ED}"/>
                    </a:ext>
                  </a:extLst>
                </p:cNvPr>
                <p:cNvGrpSpPr/>
                <p:nvPr/>
              </p:nvGrpSpPr>
              <p:grpSpPr>
                <a:xfrm rot="10800000">
                  <a:off x="615660" y="795995"/>
                  <a:ext cx="9350501" cy="630254"/>
                  <a:chOff x="1356016" y="2315926"/>
                  <a:chExt cx="9350502" cy="630254"/>
                </a:xfrm>
              </p:grpSpPr>
              <p:sp>
                <p:nvSpPr>
                  <p:cNvPr id="335" name="Freeform: Shape 334">
                    <a:extLst>
                      <a:ext uri="{FF2B5EF4-FFF2-40B4-BE49-F238E27FC236}">
                        <a16:creationId xmlns:a16="http://schemas.microsoft.com/office/drawing/2014/main" id="{BCCB2E93-339F-2AC8-0370-E7D450F43565}"/>
                      </a:ext>
                    </a:extLst>
                  </p:cNvPr>
                  <p:cNvSpPr/>
                  <p:nvPr/>
                </p:nvSpPr>
                <p:spPr>
                  <a:xfrm>
                    <a:off x="3122658" y="2315926"/>
                    <a:ext cx="1164965" cy="630254"/>
                  </a:xfrm>
                  <a:custGeom>
                    <a:avLst/>
                    <a:gdLst>
                      <a:gd name="connsiteX0" fmla="*/ 0 w 2330450"/>
                      <a:gd name="connsiteY0" fmla="*/ 1803870 h 1803870"/>
                      <a:gd name="connsiteX1" fmla="*/ 196850 w 2330450"/>
                      <a:gd name="connsiteY1" fmla="*/ 1803870 h 1803870"/>
                      <a:gd name="connsiteX2" fmla="*/ 349250 w 2330450"/>
                      <a:gd name="connsiteY2" fmla="*/ 1797520 h 1803870"/>
                      <a:gd name="connsiteX3" fmla="*/ 457200 w 2330450"/>
                      <a:gd name="connsiteY3" fmla="*/ 1791170 h 1803870"/>
                      <a:gd name="connsiteX4" fmla="*/ 571500 w 2330450"/>
                      <a:gd name="connsiteY4" fmla="*/ 1721320 h 1803870"/>
                      <a:gd name="connsiteX5" fmla="*/ 660400 w 2330450"/>
                      <a:gd name="connsiteY5" fmla="*/ 1645120 h 1803870"/>
                      <a:gd name="connsiteX6" fmla="*/ 742950 w 2330450"/>
                      <a:gd name="connsiteY6" fmla="*/ 1537170 h 1803870"/>
                      <a:gd name="connsiteX7" fmla="*/ 844550 w 2330450"/>
                      <a:gd name="connsiteY7" fmla="*/ 1384770 h 1803870"/>
                      <a:gd name="connsiteX8" fmla="*/ 914400 w 2330450"/>
                      <a:gd name="connsiteY8" fmla="*/ 1219670 h 1803870"/>
                      <a:gd name="connsiteX9" fmla="*/ 958850 w 2330450"/>
                      <a:gd name="connsiteY9" fmla="*/ 1073620 h 1803870"/>
                      <a:gd name="connsiteX10" fmla="*/ 1016000 w 2330450"/>
                      <a:gd name="connsiteY10" fmla="*/ 908520 h 1803870"/>
                      <a:gd name="connsiteX11" fmla="*/ 1073150 w 2330450"/>
                      <a:gd name="connsiteY11" fmla="*/ 743420 h 1803870"/>
                      <a:gd name="connsiteX12" fmla="*/ 1117600 w 2330450"/>
                      <a:gd name="connsiteY12" fmla="*/ 597370 h 1803870"/>
                      <a:gd name="connsiteX13" fmla="*/ 1212850 w 2330450"/>
                      <a:gd name="connsiteY13" fmla="*/ 381470 h 1803870"/>
                      <a:gd name="connsiteX14" fmla="*/ 1314450 w 2330450"/>
                      <a:gd name="connsiteY14" fmla="*/ 229070 h 1803870"/>
                      <a:gd name="connsiteX15" fmla="*/ 1447800 w 2330450"/>
                      <a:gd name="connsiteY15" fmla="*/ 95720 h 1803870"/>
                      <a:gd name="connsiteX16" fmla="*/ 1581150 w 2330450"/>
                      <a:gd name="connsiteY16" fmla="*/ 25870 h 1803870"/>
                      <a:gd name="connsiteX17" fmla="*/ 1663700 w 2330450"/>
                      <a:gd name="connsiteY17" fmla="*/ 6820 h 1803870"/>
                      <a:gd name="connsiteX18" fmla="*/ 1701800 w 2330450"/>
                      <a:gd name="connsiteY18" fmla="*/ 470 h 1803870"/>
                      <a:gd name="connsiteX19" fmla="*/ 1892300 w 2330450"/>
                      <a:gd name="connsiteY19" fmla="*/ 470 h 1803870"/>
                      <a:gd name="connsiteX20" fmla="*/ 2063750 w 2330450"/>
                      <a:gd name="connsiteY20" fmla="*/ 470 h 1803870"/>
                      <a:gd name="connsiteX21" fmla="*/ 2330450 w 2330450"/>
                      <a:gd name="connsiteY21" fmla="*/ 6820 h 18038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2330450" h="1803870">
                        <a:moveTo>
                          <a:pt x="0" y="1803870"/>
                        </a:moveTo>
                        <a:lnTo>
                          <a:pt x="196850" y="1803870"/>
                        </a:lnTo>
                        <a:cubicBezTo>
                          <a:pt x="255058" y="1802812"/>
                          <a:pt x="305858" y="1799637"/>
                          <a:pt x="349250" y="1797520"/>
                        </a:cubicBezTo>
                        <a:cubicBezTo>
                          <a:pt x="392642" y="1795403"/>
                          <a:pt x="420158" y="1803870"/>
                          <a:pt x="457200" y="1791170"/>
                        </a:cubicBezTo>
                        <a:cubicBezTo>
                          <a:pt x="494242" y="1778470"/>
                          <a:pt x="537633" y="1745662"/>
                          <a:pt x="571500" y="1721320"/>
                        </a:cubicBezTo>
                        <a:cubicBezTo>
                          <a:pt x="605367" y="1696978"/>
                          <a:pt x="631825" y="1675812"/>
                          <a:pt x="660400" y="1645120"/>
                        </a:cubicBezTo>
                        <a:cubicBezTo>
                          <a:pt x="688975" y="1614428"/>
                          <a:pt x="712258" y="1580562"/>
                          <a:pt x="742950" y="1537170"/>
                        </a:cubicBezTo>
                        <a:cubicBezTo>
                          <a:pt x="773642" y="1493778"/>
                          <a:pt x="815975" y="1437687"/>
                          <a:pt x="844550" y="1384770"/>
                        </a:cubicBezTo>
                        <a:cubicBezTo>
                          <a:pt x="873125" y="1331853"/>
                          <a:pt x="895350" y="1271528"/>
                          <a:pt x="914400" y="1219670"/>
                        </a:cubicBezTo>
                        <a:cubicBezTo>
                          <a:pt x="933450" y="1167812"/>
                          <a:pt x="941917" y="1125478"/>
                          <a:pt x="958850" y="1073620"/>
                        </a:cubicBezTo>
                        <a:cubicBezTo>
                          <a:pt x="975783" y="1021762"/>
                          <a:pt x="996950" y="963553"/>
                          <a:pt x="1016000" y="908520"/>
                        </a:cubicBezTo>
                        <a:cubicBezTo>
                          <a:pt x="1035050" y="853487"/>
                          <a:pt x="1056217" y="795278"/>
                          <a:pt x="1073150" y="743420"/>
                        </a:cubicBezTo>
                        <a:cubicBezTo>
                          <a:pt x="1090083" y="691562"/>
                          <a:pt x="1094317" y="657695"/>
                          <a:pt x="1117600" y="597370"/>
                        </a:cubicBezTo>
                        <a:cubicBezTo>
                          <a:pt x="1140883" y="537045"/>
                          <a:pt x="1180042" y="442853"/>
                          <a:pt x="1212850" y="381470"/>
                        </a:cubicBezTo>
                        <a:cubicBezTo>
                          <a:pt x="1245658" y="320087"/>
                          <a:pt x="1275292" y="276695"/>
                          <a:pt x="1314450" y="229070"/>
                        </a:cubicBezTo>
                        <a:cubicBezTo>
                          <a:pt x="1353608" y="181445"/>
                          <a:pt x="1403350" y="129587"/>
                          <a:pt x="1447800" y="95720"/>
                        </a:cubicBezTo>
                        <a:cubicBezTo>
                          <a:pt x="1492250" y="61853"/>
                          <a:pt x="1545167" y="40687"/>
                          <a:pt x="1581150" y="25870"/>
                        </a:cubicBezTo>
                        <a:cubicBezTo>
                          <a:pt x="1617133" y="11053"/>
                          <a:pt x="1643592" y="11053"/>
                          <a:pt x="1663700" y="6820"/>
                        </a:cubicBezTo>
                        <a:cubicBezTo>
                          <a:pt x="1683808" y="2587"/>
                          <a:pt x="1663700" y="1528"/>
                          <a:pt x="1701800" y="470"/>
                        </a:cubicBezTo>
                        <a:cubicBezTo>
                          <a:pt x="1739900" y="-588"/>
                          <a:pt x="1892300" y="470"/>
                          <a:pt x="1892300" y="470"/>
                        </a:cubicBezTo>
                        <a:lnTo>
                          <a:pt x="2063750" y="470"/>
                        </a:lnTo>
                        <a:lnTo>
                          <a:pt x="2330450" y="6820"/>
                        </a:lnTo>
                      </a:path>
                    </a:pathLst>
                  </a:custGeom>
                  <a:no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cxnSp>
                <p:nvCxnSpPr>
                  <p:cNvPr id="336" name="Straight Connector 335">
                    <a:extLst>
                      <a:ext uri="{FF2B5EF4-FFF2-40B4-BE49-F238E27FC236}">
                        <a16:creationId xmlns:a16="http://schemas.microsoft.com/office/drawing/2014/main" id="{56C38DFF-7B38-099B-113D-23EBE3AC6D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4210112" y="2317980"/>
                    <a:ext cx="2899256" cy="0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7" name="Freeform: Shape 336">
                    <a:extLst>
                      <a:ext uri="{FF2B5EF4-FFF2-40B4-BE49-F238E27FC236}">
                        <a16:creationId xmlns:a16="http://schemas.microsoft.com/office/drawing/2014/main" id="{AD8D0560-9DA3-7DDE-B5FB-9F08F5954B45}"/>
                      </a:ext>
                    </a:extLst>
                  </p:cNvPr>
                  <p:cNvSpPr/>
                  <p:nvPr/>
                </p:nvSpPr>
                <p:spPr>
                  <a:xfrm flipH="1">
                    <a:off x="7069845" y="2315927"/>
                    <a:ext cx="1082675" cy="628947"/>
                  </a:xfrm>
                  <a:custGeom>
                    <a:avLst/>
                    <a:gdLst>
                      <a:gd name="connsiteX0" fmla="*/ 0 w 2330450"/>
                      <a:gd name="connsiteY0" fmla="*/ 1803870 h 1803870"/>
                      <a:gd name="connsiteX1" fmla="*/ 196850 w 2330450"/>
                      <a:gd name="connsiteY1" fmla="*/ 1803870 h 1803870"/>
                      <a:gd name="connsiteX2" fmla="*/ 349250 w 2330450"/>
                      <a:gd name="connsiteY2" fmla="*/ 1797520 h 1803870"/>
                      <a:gd name="connsiteX3" fmla="*/ 457200 w 2330450"/>
                      <a:gd name="connsiteY3" fmla="*/ 1791170 h 1803870"/>
                      <a:gd name="connsiteX4" fmla="*/ 571500 w 2330450"/>
                      <a:gd name="connsiteY4" fmla="*/ 1721320 h 1803870"/>
                      <a:gd name="connsiteX5" fmla="*/ 660400 w 2330450"/>
                      <a:gd name="connsiteY5" fmla="*/ 1645120 h 1803870"/>
                      <a:gd name="connsiteX6" fmla="*/ 742950 w 2330450"/>
                      <a:gd name="connsiteY6" fmla="*/ 1537170 h 1803870"/>
                      <a:gd name="connsiteX7" fmla="*/ 844550 w 2330450"/>
                      <a:gd name="connsiteY7" fmla="*/ 1384770 h 1803870"/>
                      <a:gd name="connsiteX8" fmla="*/ 914400 w 2330450"/>
                      <a:gd name="connsiteY8" fmla="*/ 1219670 h 1803870"/>
                      <a:gd name="connsiteX9" fmla="*/ 958850 w 2330450"/>
                      <a:gd name="connsiteY9" fmla="*/ 1073620 h 1803870"/>
                      <a:gd name="connsiteX10" fmla="*/ 1016000 w 2330450"/>
                      <a:gd name="connsiteY10" fmla="*/ 908520 h 1803870"/>
                      <a:gd name="connsiteX11" fmla="*/ 1073150 w 2330450"/>
                      <a:gd name="connsiteY11" fmla="*/ 743420 h 1803870"/>
                      <a:gd name="connsiteX12" fmla="*/ 1117600 w 2330450"/>
                      <a:gd name="connsiteY12" fmla="*/ 597370 h 1803870"/>
                      <a:gd name="connsiteX13" fmla="*/ 1212850 w 2330450"/>
                      <a:gd name="connsiteY13" fmla="*/ 381470 h 1803870"/>
                      <a:gd name="connsiteX14" fmla="*/ 1314450 w 2330450"/>
                      <a:gd name="connsiteY14" fmla="*/ 229070 h 1803870"/>
                      <a:gd name="connsiteX15" fmla="*/ 1447800 w 2330450"/>
                      <a:gd name="connsiteY15" fmla="*/ 95720 h 1803870"/>
                      <a:gd name="connsiteX16" fmla="*/ 1581150 w 2330450"/>
                      <a:gd name="connsiteY16" fmla="*/ 25870 h 1803870"/>
                      <a:gd name="connsiteX17" fmla="*/ 1663700 w 2330450"/>
                      <a:gd name="connsiteY17" fmla="*/ 6820 h 1803870"/>
                      <a:gd name="connsiteX18" fmla="*/ 1701800 w 2330450"/>
                      <a:gd name="connsiteY18" fmla="*/ 470 h 1803870"/>
                      <a:gd name="connsiteX19" fmla="*/ 1892300 w 2330450"/>
                      <a:gd name="connsiteY19" fmla="*/ 470 h 1803870"/>
                      <a:gd name="connsiteX20" fmla="*/ 2063750 w 2330450"/>
                      <a:gd name="connsiteY20" fmla="*/ 470 h 1803870"/>
                      <a:gd name="connsiteX21" fmla="*/ 2330450 w 2330450"/>
                      <a:gd name="connsiteY21" fmla="*/ 6820 h 18038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2330450" h="1803870">
                        <a:moveTo>
                          <a:pt x="0" y="1803870"/>
                        </a:moveTo>
                        <a:lnTo>
                          <a:pt x="196850" y="1803870"/>
                        </a:lnTo>
                        <a:cubicBezTo>
                          <a:pt x="255058" y="1802812"/>
                          <a:pt x="305858" y="1799637"/>
                          <a:pt x="349250" y="1797520"/>
                        </a:cubicBezTo>
                        <a:cubicBezTo>
                          <a:pt x="392642" y="1795403"/>
                          <a:pt x="420158" y="1803870"/>
                          <a:pt x="457200" y="1791170"/>
                        </a:cubicBezTo>
                        <a:cubicBezTo>
                          <a:pt x="494242" y="1778470"/>
                          <a:pt x="537633" y="1745662"/>
                          <a:pt x="571500" y="1721320"/>
                        </a:cubicBezTo>
                        <a:cubicBezTo>
                          <a:pt x="605367" y="1696978"/>
                          <a:pt x="631825" y="1675812"/>
                          <a:pt x="660400" y="1645120"/>
                        </a:cubicBezTo>
                        <a:cubicBezTo>
                          <a:pt x="688975" y="1614428"/>
                          <a:pt x="712258" y="1580562"/>
                          <a:pt x="742950" y="1537170"/>
                        </a:cubicBezTo>
                        <a:cubicBezTo>
                          <a:pt x="773642" y="1493778"/>
                          <a:pt x="815975" y="1437687"/>
                          <a:pt x="844550" y="1384770"/>
                        </a:cubicBezTo>
                        <a:cubicBezTo>
                          <a:pt x="873125" y="1331853"/>
                          <a:pt x="895350" y="1271528"/>
                          <a:pt x="914400" y="1219670"/>
                        </a:cubicBezTo>
                        <a:cubicBezTo>
                          <a:pt x="933450" y="1167812"/>
                          <a:pt x="941917" y="1125478"/>
                          <a:pt x="958850" y="1073620"/>
                        </a:cubicBezTo>
                        <a:cubicBezTo>
                          <a:pt x="975783" y="1021762"/>
                          <a:pt x="996950" y="963553"/>
                          <a:pt x="1016000" y="908520"/>
                        </a:cubicBezTo>
                        <a:cubicBezTo>
                          <a:pt x="1035050" y="853487"/>
                          <a:pt x="1056217" y="795278"/>
                          <a:pt x="1073150" y="743420"/>
                        </a:cubicBezTo>
                        <a:cubicBezTo>
                          <a:pt x="1090083" y="691562"/>
                          <a:pt x="1094317" y="657695"/>
                          <a:pt x="1117600" y="597370"/>
                        </a:cubicBezTo>
                        <a:cubicBezTo>
                          <a:pt x="1140883" y="537045"/>
                          <a:pt x="1180042" y="442853"/>
                          <a:pt x="1212850" y="381470"/>
                        </a:cubicBezTo>
                        <a:cubicBezTo>
                          <a:pt x="1245658" y="320087"/>
                          <a:pt x="1275292" y="276695"/>
                          <a:pt x="1314450" y="229070"/>
                        </a:cubicBezTo>
                        <a:cubicBezTo>
                          <a:pt x="1353608" y="181445"/>
                          <a:pt x="1403350" y="129587"/>
                          <a:pt x="1447800" y="95720"/>
                        </a:cubicBezTo>
                        <a:cubicBezTo>
                          <a:pt x="1492250" y="61853"/>
                          <a:pt x="1545167" y="40687"/>
                          <a:pt x="1581150" y="25870"/>
                        </a:cubicBezTo>
                        <a:cubicBezTo>
                          <a:pt x="1617133" y="11053"/>
                          <a:pt x="1643592" y="11053"/>
                          <a:pt x="1663700" y="6820"/>
                        </a:cubicBezTo>
                        <a:cubicBezTo>
                          <a:pt x="1683808" y="2587"/>
                          <a:pt x="1663700" y="1528"/>
                          <a:pt x="1701800" y="470"/>
                        </a:cubicBezTo>
                        <a:cubicBezTo>
                          <a:pt x="1739900" y="-588"/>
                          <a:pt x="1892300" y="470"/>
                          <a:pt x="1892300" y="470"/>
                        </a:cubicBezTo>
                        <a:lnTo>
                          <a:pt x="2063750" y="470"/>
                        </a:lnTo>
                        <a:lnTo>
                          <a:pt x="2330450" y="6820"/>
                        </a:lnTo>
                      </a:path>
                    </a:pathLst>
                  </a:custGeom>
                  <a:no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dirty="0"/>
                  </a:p>
                </p:txBody>
              </p:sp>
              <p:cxnSp>
                <p:nvCxnSpPr>
                  <p:cNvPr id="338" name="Straight Connector 337">
                    <a:extLst>
                      <a:ext uri="{FF2B5EF4-FFF2-40B4-BE49-F238E27FC236}">
                        <a16:creationId xmlns:a16="http://schemas.microsoft.com/office/drawing/2014/main" id="{9427DAF4-A221-260B-A3D6-1C8F299593A1}"/>
                      </a:ext>
                    </a:extLst>
                  </p:cNvPr>
                  <p:cNvCxnSpPr>
                    <a:cxnSpLocks/>
                    <a:stCxn id="335" idx="1"/>
                  </p:cNvCxnSpPr>
                  <p:nvPr/>
                </p:nvCxnSpPr>
                <p:spPr>
                  <a:xfrm rot="10800000">
                    <a:off x="1356016" y="2942628"/>
                    <a:ext cx="1865045" cy="3552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9" name="Straight Connector 338">
                    <a:extLst>
                      <a:ext uri="{FF2B5EF4-FFF2-40B4-BE49-F238E27FC236}">
                        <a16:creationId xmlns:a16="http://schemas.microsoft.com/office/drawing/2014/main" id="{87121D43-2551-1E99-87F1-82E2D3451A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8152520" y="2944874"/>
                    <a:ext cx="2553998" cy="1306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9" name="Group 308">
                  <a:extLst>
                    <a:ext uri="{FF2B5EF4-FFF2-40B4-BE49-F238E27FC236}">
                      <a16:creationId xmlns:a16="http://schemas.microsoft.com/office/drawing/2014/main" id="{0ED312B7-F044-3175-73E1-16F905657A76}"/>
                    </a:ext>
                  </a:extLst>
                </p:cNvPr>
                <p:cNvGrpSpPr/>
                <p:nvPr/>
              </p:nvGrpSpPr>
              <p:grpSpPr>
                <a:xfrm rot="10800000">
                  <a:off x="599204" y="3775854"/>
                  <a:ext cx="9373891" cy="630650"/>
                  <a:chOff x="1356016" y="2315926"/>
                  <a:chExt cx="9373892" cy="630650"/>
                </a:xfrm>
              </p:grpSpPr>
              <p:sp>
                <p:nvSpPr>
                  <p:cNvPr id="326" name="Freeform: Shape 325">
                    <a:extLst>
                      <a:ext uri="{FF2B5EF4-FFF2-40B4-BE49-F238E27FC236}">
                        <a16:creationId xmlns:a16="http://schemas.microsoft.com/office/drawing/2014/main" id="{5652E010-2BCE-2CF0-56AF-0DDDF7CF8AE2}"/>
                      </a:ext>
                    </a:extLst>
                  </p:cNvPr>
                  <p:cNvSpPr/>
                  <p:nvPr/>
                </p:nvSpPr>
                <p:spPr>
                  <a:xfrm>
                    <a:off x="3122658" y="2315926"/>
                    <a:ext cx="1164965" cy="630254"/>
                  </a:xfrm>
                  <a:custGeom>
                    <a:avLst/>
                    <a:gdLst>
                      <a:gd name="connsiteX0" fmla="*/ 0 w 2330450"/>
                      <a:gd name="connsiteY0" fmla="*/ 1803870 h 1803870"/>
                      <a:gd name="connsiteX1" fmla="*/ 196850 w 2330450"/>
                      <a:gd name="connsiteY1" fmla="*/ 1803870 h 1803870"/>
                      <a:gd name="connsiteX2" fmla="*/ 349250 w 2330450"/>
                      <a:gd name="connsiteY2" fmla="*/ 1797520 h 1803870"/>
                      <a:gd name="connsiteX3" fmla="*/ 457200 w 2330450"/>
                      <a:gd name="connsiteY3" fmla="*/ 1791170 h 1803870"/>
                      <a:gd name="connsiteX4" fmla="*/ 571500 w 2330450"/>
                      <a:gd name="connsiteY4" fmla="*/ 1721320 h 1803870"/>
                      <a:gd name="connsiteX5" fmla="*/ 660400 w 2330450"/>
                      <a:gd name="connsiteY5" fmla="*/ 1645120 h 1803870"/>
                      <a:gd name="connsiteX6" fmla="*/ 742950 w 2330450"/>
                      <a:gd name="connsiteY6" fmla="*/ 1537170 h 1803870"/>
                      <a:gd name="connsiteX7" fmla="*/ 844550 w 2330450"/>
                      <a:gd name="connsiteY7" fmla="*/ 1384770 h 1803870"/>
                      <a:gd name="connsiteX8" fmla="*/ 914400 w 2330450"/>
                      <a:gd name="connsiteY8" fmla="*/ 1219670 h 1803870"/>
                      <a:gd name="connsiteX9" fmla="*/ 958850 w 2330450"/>
                      <a:gd name="connsiteY9" fmla="*/ 1073620 h 1803870"/>
                      <a:gd name="connsiteX10" fmla="*/ 1016000 w 2330450"/>
                      <a:gd name="connsiteY10" fmla="*/ 908520 h 1803870"/>
                      <a:gd name="connsiteX11" fmla="*/ 1073150 w 2330450"/>
                      <a:gd name="connsiteY11" fmla="*/ 743420 h 1803870"/>
                      <a:gd name="connsiteX12" fmla="*/ 1117600 w 2330450"/>
                      <a:gd name="connsiteY12" fmla="*/ 597370 h 1803870"/>
                      <a:gd name="connsiteX13" fmla="*/ 1212850 w 2330450"/>
                      <a:gd name="connsiteY13" fmla="*/ 381470 h 1803870"/>
                      <a:gd name="connsiteX14" fmla="*/ 1314450 w 2330450"/>
                      <a:gd name="connsiteY14" fmla="*/ 229070 h 1803870"/>
                      <a:gd name="connsiteX15" fmla="*/ 1447800 w 2330450"/>
                      <a:gd name="connsiteY15" fmla="*/ 95720 h 1803870"/>
                      <a:gd name="connsiteX16" fmla="*/ 1581150 w 2330450"/>
                      <a:gd name="connsiteY16" fmla="*/ 25870 h 1803870"/>
                      <a:gd name="connsiteX17" fmla="*/ 1663700 w 2330450"/>
                      <a:gd name="connsiteY17" fmla="*/ 6820 h 1803870"/>
                      <a:gd name="connsiteX18" fmla="*/ 1701800 w 2330450"/>
                      <a:gd name="connsiteY18" fmla="*/ 470 h 1803870"/>
                      <a:gd name="connsiteX19" fmla="*/ 1892300 w 2330450"/>
                      <a:gd name="connsiteY19" fmla="*/ 470 h 1803870"/>
                      <a:gd name="connsiteX20" fmla="*/ 2063750 w 2330450"/>
                      <a:gd name="connsiteY20" fmla="*/ 470 h 1803870"/>
                      <a:gd name="connsiteX21" fmla="*/ 2330450 w 2330450"/>
                      <a:gd name="connsiteY21" fmla="*/ 6820 h 18038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2330450" h="1803870">
                        <a:moveTo>
                          <a:pt x="0" y="1803870"/>
                        </a:moveTo>
                        <a:lnTo>
                          <a:pt x="196850" y="1803870"/>
                        </a:lnTo>
                        <a:cubicBezTo>
                          <a:pt x="255058" y="1802812"/>
                          <a:pt x="305858" y="1799637"/>
                          <a:pt x="349250" y="1797520"/>
                        </a:cubicBezTo>
                        <a:cubicBezTo>
                          <a:pt x="392642" y="1795403"/>
                          <a:pt x="420158" y="1803870"/>
                          <a:pt x="457200" y="1791170"/>
                        </a:cubicBezTo>
                        <a:cubicBezTo>
                          <a:pt x="494242" y="1778470"/>
                          <a:pt x="537633" y="1745662"/>
                          <a:pt x="571500" y="1721320"/>
                        </a:cubicBezTo>
                        <a:cubicBezTo>
                          <a:pt x="605367" y="1696978"/>
                          <a:pt x="631825" y="1675812"/>
                          <a:pt x="660400" y="1645120"/>
                        </a:cubicBezTo>
                        <a:cubicBezTo>
                          <a:pt x="688975" y="1614428"/>
                          <a:pt x="712258" y="1580562"/>
                          <a:pt x="742950" y="1537170"/>
                        </a:cubicBezTo>
                        <a:cubicBezTo>
                          <a:pt x="773642" y="1493778"/>
                          <a:pt x="815975" y="1437687"/>
                          <a:pt x="844550" y="1384770"/>
                        </a:cubicBezTo>
                        <a:cubicBezTo>
                          <a:pt x="873125" y="1331853"/>
                          <a:pt x="895350" y="1271528"/>
                          <a:pt x="914400" y="1219670"/>
                        </a:cubicBezTo>
                        <a:cubicBezTo>
                          <a:pt x="933450" y="1167812"/>
                          <a:pt x="941917" y="1125478"/>
                          <a:pt x="958850" y="1073620"/>
                        </a:cubicBezTo>
                        <a:cubicBezTo>
                          <a:pt x="975783" y="1021762"/>
                          <a:pt x="996950" y="963553"/>
                          <a:pt x="1016000" y="908520"/>
                        </a:cubicBezTo>
                        <a:cubicBezTo>
                          <a:pt x="1035050" y="853487"/>
                          <a:pt x="1056217" y="795278"/>
                          <a:pt x="1073150" y="743420"/>
                        </a:cubicBezTo>
                        <a:cubicBezTo>
                          <a:pt x="1090083" y="691562"/>
                          <a:pt x="1094317" y="657695"/>
                          <a:pt x="1117600" y="597370"/>
                        </a:cubicBezTo>
                        <a:cubicBezTo>
                          <a:pt x="1140883" y="537045"/>
                          <a:pt x="1180042" y="442853"/>
                          <a:pt x="1212850" y="381470"/>
                        </a:cubicBezTo>
                        <a:cubicBezTo>
                          <a:pt x="1245658" y="320087"/>
                          <a:pt x="1275292" y="276695"/>
                          <a:pt x="1314450" y="229070"/>
                        </a:cubicBezTo>
                        <a:cubicBezTo>
                          <a:pt x="1353608" y="181445"/>
                          <a:pt x="1403350" y="129587"/>
                          <a:pt x="1447800" y="95720"/>
                        </a:cubicBezTo>
                        <a:cubicBezTo>
                          <a:pt x="1492250" y="61853"/>
                          <a:pt x="1545167" y="40687"/>
                          <a:pt x="1581150" y="25870"/>
                        </a:cubicBezTo>
                        <a:cubicBezTo>
                          <a:pt x="1617133" y="11053"/>
                          <a:pt x="1643592" y="11053"/>
                          <a:pt x="1663700" y="6820"/>
                        </a:cubicBezTo>
                        <a:cubicBezTo>
                          <a:pt x="1683808" y="2587"/>
                          <a:pt x="1663700" y="1528"/>
                          <a:pt x="1701800" y="470"/>
                        </a:cubicBezTo>
                        <a:cubicBezTo>
                          <a:pt x="1739900" y="-588"/>
                          <a:pt x="1892300" y="470"/>
                          <a:pt x="1892300" y="470"/>
                        </a:cubicBezTo>
                        <a:lnTo>
                          <a:pt x="2063750" y="470"/>
                        </a:lnTo>
                        <a:lnTo>
                          <a:pt x="2330450" y="6820"/>
                        </a:lnTo>
                      </a:path>
                    </a:pathLst>
                  </a:custGeom>
                  <a:noFill/>
                  <a:ln w="38100">
                    <a:solidFill>
                      <a:srgbClr val="FFC00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cxnSp>
                <p:nvCxnSpPr>
                  <p:cNvPr id="327" name="Straight Connector 326">
                    <a:extLst>
                      <a:ext uri="{FF2B5EF4-FFF2-40B4-BE49-F238E27FC236}">
                        <a16:creationId xmlns:a16="http://schemas.microsoft.com/office/drawing/2014/main" id="{B293975B-5AD2-8F1A-266C-8338E7458A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4210112" y="2317980"/>
                    <a:ext cx="2899256" cy="0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8" name="Freeform: Shape 327">
                    <a:extLst>
                      <a:ext uri="{FF2B5EF4-FFF2-40B4-BE49-F238E27FC236}">
                        <a16:creationId xmlns:a16="http://schemas.microsoft.com/office/drawing/2014/main" id="{D8FC0F9F-EFCB-F066-8351-935D9725924E}"/>
                      </a:ext>
                    </a:extLst>
                  </p:cNvPr>
                  <p:cNvSpPr/>
                  <p:nvPr/>
                </p:nvSpPr>
                <p:spPr>
                  <a:xfrm flipH="1">
                    <a:off x="7069845" y="2315929"/>
                    <a:ext cx="1082675" cy="620727"/>
                  </a:xfrm>
                  <a:custGeom>
                    <a:avLst/>
                    <a:gdLst>
                      <a:gd name="connsiteX0" fmla="*/ 0 w 2330450"/>
                      <a:gd name="connsiteY0" fmla="*/ 1803870 h 1803870"/>
                      <a:gd name="connsiteX1" fmla="*/ 196850 w 2330450"/>
                      <a:gd name="connsiteY1" fmla="*/ 1803870 h 1803870"/>
                      <a:gd name="connsiteX2" fmla="*/ 349250 w 2330450"/>
                      <a:gd name="connsiteY2" fmla="*/ 1797520 h 1803870"/>
                      <a:gd name="connsiteX3" fmla="*/ 457200 w 2330450"/>
                      <a:gd name="connsiteY3" fmla="*/ 1791170 h 1803870"/>
                      <a:gd name="connsiteX4" fmla="*/ 571500 w 2330450"/>
                      <a:gd name="connsiteY4" fmla="*/ 1721320 h 1803870"/>
                      <a:gd name="connsiteX5" fmla="*/ 660400 w 2330450"/>
                      <a:gd name="connsiteY5" fmla="*/ 1645120 h 1803870"/>
                      <a:gd name="connsiteX6" fmla="*/ 742950 w 2330450"/>
                      <a:gd name="connsiteY6" fmla="*/ 1537170 h 1803870"/>
                      <a:gd name="connsiteX7" fmla="*/ 844550 w 2330450"/>
                      <a:gd name="connsiteY7" fmla="*/ 1384770 h 1803870"/>
                      <a:gd name="connsiteX8" fmla="*/ 914400 w 2330450"/>
                      <a:gd name="connsiteY8" fmla="*/ 1219670 h 1803870"/>
                      <a:gd name="connsiteX9" fmla="*/ 958850 w 2330450"/>
                      <a:gd name="connsiteY9" fmla="*/ 1073620 h 1803870"/>
                      <a:gd name="connsiteX10" fmla="*/ 1016000 w 2330450"/>
                      <a:gd name="connsiteY10" fmla="*/ 908520 h 1803870"/>
                      <a:gd name="connsiteX11" fmla="*/ 1073150 w 2330450"/>
                      <a:gd name="connsiteY11" fmla="*/ 743420 h 1803870"/>
                      <a:gd name="connsiteX12" fmla="*/ 1117600 w 2330450"/>
                      <a:gd name="connsiteY12" fmla="*/ 597370 h 1803870"/>
                      <a:gd name="connsiteX13" fmla="*/ 1212850 w 2330450"/>
                      <a:gd name="connsiteY13" fmla="*/ 381470 h 1803870"/>
                      <a:gd name="connsiteX14" fmla="*/ 1314450 w 2330450"/>
                      <a:gd name="connsiteY14" fmla="*/ 229070 h 1803870"/>
                      <a:gd name="connsiteX15" fmla="*/ 1447800 w 2330450"/>
                      <a:gd name="connsiteY15" fmla="*/ 95720 h 1803870"/>
                      <a:gd name="connsiteX16" fmla="*/ 1581150 w 2330450"/>
                      <a:gd name="connsiteY16" fmla="*/ 25870 h 1803870"/>
                      <a:gd name="connsiteX17" fmla="*/ 1663700 w 2330450"/>
                      <a:gd name="connsiteY17" fmla="*/ 6820 h 1803870"/>
                      <a:gd name="connsiteX18" fmla="*/ 1701800 w 2330450"/>
                      <a:gd name="connsiteY18" fmla="*/ 470 h 1803870"/>
                      <a:gd name="connsiteX19" fmla="*/ 1892300 w 2330450"/>
                      <a:gd name="connsiteY19" fmla="*/ 470 h 1803870"/>
                      <a:gd name="connsiteX20" fmla="*/ 2063750 w 2330450"/>
                      <a:gd name="connsiteY20" fmla="*/ 470 h 1803870"/>
                      <a:gd name="connsiteX21" fmla="*/ 2330450 w 2330450"/>
                      <a:gd name="connsiteY21" fmla="*/ 6820 h 18038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2330450" h="1803870">
                        <a:moveTo>
                          <a:pt x="0" y="1803870"/>
                        </a:moveTo>
                        <a:lnTo>
                          <a:pt x="196850" y="1803870"/>
                        </a:lnTo>
                        <a:cubicBezTo>
                          <a:pt x="255058" y="1802812"/>
                          <a:pt x="305858" y="1799637"/>
                          <a:pt x="349250" y="1797520"/>
                        </a:cubicBezTo>
                        <a:cubicBezTo>
                          <a:pt x="392642" y="1795403"/>
                          <a:pt x="420158" y="1803870"/>
                          <a:pt x="457200" y="1791170"/>
                        </a:cubicBezTo>
                        <a:cubicBezTo>
                          <a:pt x="494242" y="1778470"/>
                          <a:pt x="537633" y="1745662"/>
                          <a:pt x="571500" y="1721320"/>
                        </a:cubicBezTo>
                        <a:cubicBezTo>
                          <a:pt x="605367" y="1696978"/>
                          <a:pt x="631825" y="1675812"/>
                          <a:pt x="660400" y="1645120"/>
                        </a:cubicBezTo>
                        <a:cubicBezTo>
                          <a:pt x="688975" y="1614428"/>
                          <a:pt x="712258" y="1580562"/>
                          <a:pt x="742950" y="1537170"/>
                        </a:cubicBezTo>
                        <a:cubicBezTo>
                          <a:pt x="773642" y="1493778"/>
                          <a:pt x="815975" y="1437687"/>
                          <a:pt x="844550" y="1384770"/>
                        </a:cubicBezTo>
                        <a:cubicBezTo>
                          <a:pt x="873125" y="1331853"/>
                          <a:pt x="895350" y="1271528"/>
                          <a:pt x="914400" y="1219670"/>
                        </a:cubicBezTo>
                        <a:cubicBezTo>
                          <a:pt x="933450" y="1167812"/>
                          <a:pt x="941917" y="1125478"/>
                          <a:pt x="958850" y="1073620"/>
                        </a:cubicBezTo>
                        <a:cubicBezTo>
                          <a:pt x="975783" y="1021762"/>
                          <a:pt x="996950" y="963553"/>
                          <a:pt x="1016000" y="908520"/>
                        </a:cubicBezTo>
                        <a:cubicBezTo>
                          <a:pt x="1035050" y="853487"/>
                          <a:pt x="1056217" y="795278"/>
                          <a:pt x="1073150" y="743420"/>
                        </a:cubicBezTo>
                        <a:cubicBezTo>
                          <a:pt x="1090083" y="691562"/>
                          <a:pt x="1094317" y="657695"/>
                          <a:pt x="1117600" y="597370"/>
                        </a:cubicBezTo>
                        <a:cubicBezTo>
                          <a:pt x="1140883" y="537045"/>
                          <a:pt x="1180042" y="442853"/>
                          <a:pt x="1212850" y="381470"/>
                        </a:cubicBezTo>
                        <a:cubicBezTo>
                          <a:pt x="1245658" y="320087"/>
                          <a:pt x="1275292" y="276695"/>
                          <a:pt x="1314450" y="229070"/>
                        </a:cubicBezTo>
                        <a:cubicBezTo>
                          <a:pt x="1353608" y="181445"/>
                          <a:pt x="1403350" y="129587"/>
                          <a:pt x="1447800" y="95720"/>
                        </a:cubicBezTo>
                        <a:cubicBezTo>
                          <a:pt x="1492250" y="61853"/>
                          <a:pt x="1545167" y="40687"/>
                          <a:pt x="1581150" y="25870"/>
                        </a:cubicBezTo>
                        <a:cubicBezTo>
                          <a:pt x="1617133" y="11053"/>
                          <a:pt x="1643592" y="11053"/>
                          <a:pt x="1663700" y="6820"/>
                        </a:cubicBezTo>
                        <a:cubicBezTo>
                          <a:pt x="1683808" y="2587"/>
                          <a:pt x="1663700" y="1528"/>
                          <a:pt x="1701800" y="470"/>
                        </a:cubicBezTo>
                        <a:cubicBezTo>
                          <a:pt x="1739900" y="-588"/>
                          <a:pt x="1892300" y="470"/>
                          <a:pt x="1892300" y="470"/>
                        </a:cubicBezTo>
                        <a:lnTo>
                          <a:pt x="2063750" y="470"/>
                        </a:lnTo>
                        <a:lnTo>
                          <a:pt x="2330450" y="6820"/>
                        </a:lnTo>
                      </a:path>
                    </a:pathLst>
                  </a:custGeom>
                  <a:noFill/>
                  <a:ln w="38100">
                    <a:solidFill>
                      <a:srgbClr val="FFC00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dirty="0"/>
                  </a:p>
                </p:txBody>
              </p:sp>
              <p:cxnSp>
                <p:nvCxnSpPr>
                  <p:cNvPr id="329" name="Straight Connector 328">
                    <a:extLst>
                      <a:ext uri="{FF2B5EF4-FFF2-40B4-BE49-F238E27FC236}">
                        <a16:creationId xmlns:a16="http://schemas.microsoft.com/office/drawing/2014/main" id="{F7DC3C35-8C04-5F8F-C9B7-952EDE947645}"/>
                      </a:ext>
                    </a:extLst>
                  </p:cNvPr>
                  <p:cNvCxnSpPr>
                    <a:cxnSpLocks/>
                    <a:stCxn id="326" idx="1"/>
                  </p:cNvCxnSpPr>
                  <p:nvPr/>
                </p:nvCxnSpPr>
                <p:spPr>
                  <a:xfrm rot="10800000">
                    <a:off x="1356016" y="2942628"/>
                    <a:ext cx="1865045" cy="3552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Straight Connector 329">
                    <a:extLst>
                      <a:ext uri="{FF2B5EF4-FFF2-40B4-BE49-F238E27FC236}">
                        <a16:creationId xmlns:a16="http://schemas.microsoft.com/office/drawing/2014/main" id="{4A081CDC-AB4E-8E17-64F0-49750CF163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8215481" y="2936655"/>
                    <a:ext cx="2514427" cy="9921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0" name="Group 309">
                  <a:extLst>
                    <a:ext uri="{FF2B5EF4-FFF2-40B4-BE49-F238E27FC236}">
                      <a16:creationId xmlns:a16="http://schemas.microsoft.com/office/drawing/2014/main" id="{63E265CF-EA70-3A57-05C3-00AC8F7A9CA8}"/>
                    </a:ext>
                  </a:extLst>
                </p:cNvPr>
                <p:cNvGrpSpPr/>
                <p:nvPr/>
              </p:nvGrpSpPr>
              <p:grpSpPr>
                <a:xfrm>
                  <a:off x="3380956" y="3439400"/>
                  <a:ext cx="4537767" cy="950922"/>
                  <a:chOff x="3380956" y="456816"/>
                  <a:chExt cx="4537767" cy="950922"/>
                </a:xfrm>
              </p:grpSpPr>
              <p:pic>
                <p:nvPicPr>
                  <p:cNvPr id="316" name="Picture 315" descr="A car with a blue background&#10;&#10;Description automatically generated">
                    <a:extLst>
                      <a:ext uri="{FF2B5EF4-FFF2-40B4-BE49-F238E27FC236}">
                        <a16:creationId xmlns:a16="http://schemas.microsoft.com/office/drawing/2014/main" id="{EF56F82E-9701-C7E3-9040-F1F5CDDBC1A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V="1">
                    <a:off x="5235764" y="601959"/>
                    <a:ext cx="903901" cy="416671"/>
                  </a:xfrm>
                  <a:prstGeom prst="rect">
                    <a:avLst/>
                  </a:prstGeom>
                </p:spPr>
              </p:pic>
              <p:cxnSp>
                <p:nvCxnSpPr>
                  <p:cNvPr id="317" name="Straight Arrow Connector 316">
                    <a:extLst>
                      <a:ext uri="{FF2B5EF4-FFF2-40B4-BE49-F238E27FC236}">
                        <a16:creationId xmlns:a16="http://schemas.microsoft.com/office/drawing/2014/main" id="{33C7737D-3732-6140-4ED6-60E68DCB1C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706764" y="456816"/>
                    <a:ext cx="0" cy="28321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8" name="Straight Arrow Connector 317">
                    <a:extLst>
                      <a:ext uri="{FF2B5EF4-FFF2-40B4-BE49-F238E27FC236}">
                        <a16:creationId xmlns:a16="http://schemas.microsoft.com/office/drawing/2014/main" id="{DD4B2B41-39F9-50C7-0CF7-3E1FC7CA7E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80956" y="456816"/>
                    <a:ext cx="0" cy="326211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Straight Arrow Connector 318">
                    <a:extLst>
                      <a:ext uri="{FF2B5EF4-FFF2-40B4-BE49-F238E27FC236}">
                        <a16:creationId xmlns:a16="http://schemas.microsoft.com/office/drawing/2014/main" id="{C0355132-D247-EE78-6DAA-7F5BB4ADB1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80956" y="536708"/>
                    <a:ext cx="2325808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Straight Arrow Connector 319">
                    <a:extLst>
                      <a:ext uri="{FF2B5EF4-FFF2-40B4-BE49-F238E27FC236}">
                        <a16:creationId xmlns:a16="http://schemas.microsoft.com/office/drawing/2014/main" id="{FAF55D29-6396-1AA5-40DE-113C5BC628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16344" y="536708"/>
                    <a:ext cx="2202379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Straight Arrow Connector 320">
                    <a:extLst>
                      <a:ext uri="{FF2B5EF4-FFF2-40B4-BE49-F238E27FC236}">
                        <a16:creationId xmlns:a16="http://schemas.microsoft.com/office/drawing/2014/main" id="{8C0CC7F2-C67A-9738-9A49-0D33A95FE1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338346" y="536708"/>
                    <a:ext cx="0" cy="87103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Straight Arrow Connector 321">
                    <a:extLst>
                      <a:ext uri="{FF2B5EF4-FFF2-40B4-BE49-F238E27FC236}">
                        <a16:creationId xmlns:a16="http://schemas.microsoft.com/office/drawing/2014/main" id="{CA6C5A2B-7138-335D-014B-618154F742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918723" y="456816"/>
                    <a:ext cx="0" cy="326211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3" name="TextBox 322">
                        <a:extLst>
                          <a:ext uri="{FF2B5EF4-FFF2-40B4-BE49-F238E27FC236}">
                            <a16:creationId xmlns:a16="http://schemas.microsoft.com/office/drawing/2014/main" id="{27903854-B789-A91A-3B8E-CD527EFBF4F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47136" y="722011"/>
                        <a:ext cx="876300" cy="4769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sv-SE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sz="2400" i="1" dirty="0" smtClean="0"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ε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sv-SE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3" name="TextBox 122">
                        <a:extLst>
                          <a:ext uri="{FF2B5EF4-FFF2-40B4-BE49-F238E27FC236}">
                            <a16:creationId xmlns:a16="http://schemas.microsoft.com/office/drawing/2014/main" id="{3DD2EB2D-BE2D-57AC-45E1-FDEB25A2D64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47136" y="722011"/>
                        <a:ext cx="876300" cy="476990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sv-S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4" name="TextBox 323">
                        <a:extLst>
                          <a:ext uri="{FF2B5EF4-FFF2-40B4-BE49-F238E27FC236}">
                            <a16:creationId xmlns:a16="http://schemas.microsoft.com/office/drawing/2014/main" id="{17EC5D41-2189-2B91-BB45-C0D88054726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65806" y="490623"/>
                        <a:ext cx="876300" cy="4769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sv-SE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sz="2400" i="1" dirty="0" smtClean="0"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ε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sv-SE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4" name="TextBox 123">
                        <a:extLst>
                          <a:ext uri="{FF2B5EF4-FFF2-40B4-BE49-F238E27FC236}">
                            <a16:creationId xmlns:a16="http://schemas.microsoft.com/office/drawing/2014/main" id="{15C660B1-1703-605E-3437-C8BF8D25B66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65806" y="490623"/>
                        <a:ext cx="876300" cy="476990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sv-S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5" name="TextBox 324">
                        <a:extLst>
                          <a:ext uri="{FF2B5EF4-FFF2-40B4-BE49-F238E27FC236}">
                            <a16:creationId xmlns:a16="http://schemas.microsoft.com/office/drawing/2014/main" id="{2ADE75C4-8B1C-04BC-417A-6085C4957D5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17030" y="505053"/>
                        <a:ext cx="876300" cy="4769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sv-SE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sz="2400" i="1" dirty="0" smtClean="0"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ε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sv-SE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5" name="TextBox 124">
                        <a:extLst>
                          <a:ext uri="{FF2B5EF4-FFF2-40B4-BE49-F238E27FC236}">
                            <a16:creationId xmlns:a16="http://schemas.microsoft.com/office/drawing/2014/main" id="{FAF0C5EC-4B41-F60E-F8E2-492FFE519AD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17030" y="505053"/>
                        <a:ext cx="876300" cy="476990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sv-S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1" name="TextBox 310">
                      <a:extLst>
                        <a:ext uri="{FF2B5EF4-FFF2-40B4-BE49-F238E27FC236}">
                          <a16:creationId xmlns:a16="http://schemas.microsoft.com/office/drawing/2014/main" id="{55DE6209-CA72-5B0F-FDAE-691F7BE073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83912" y="3451903"/>
                      <a:ext cx="975719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sv-SE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l-GR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b>
                            </m:sSub>
                          </m:oMath>
                        </m:oMathPara>
                      </a14:m>
                      <a:endParaRPr lang="sv-SE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0" name="TextBox 129">
                      <a:extLst>
                        <a:ext uri="{FF2B5EF4-FFF2-40B4-BE49-F238E27FC236}">
                          <a16:creationId xmlns:a16="http://schemas.microsoft.com/office/drawing/2014/main" id="{6D01B39A-715D-6AB4-62D8-C7A58B58E99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83912" y="3451903"/>
                      <a:ext cx="975719" cy="461665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33750" r="-16250" b="-184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sv-S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3C2AFD03-1776-E51D-DF93-B737AFBC36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03888" y="3776813"/>
                  <a:ext cx="1452750" cy="463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3" name="TextBox 312">
                      <a:extLst>
                        <a:ext uri="{FF2B5EF4-FFF2-40B4-BE49-F238E27FC236}">
                          <a16:creationId xmlns:a16="http://schemas.microsoft.com/office/drawing/2014/main" id="{0B421CE9-6296-E900-0023-85D6E70F771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97125" y="3464736"/>
                      <a:ext cx="975719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sv-SE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l-GR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b>
                            </m:sSub>
                          </m:oMath>
                        </m:oMathPara>
                      </a14:m>
                      <a:endParaRPr lang="sv-SE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1" name="TextBox 130">
                      <a:extLst>
                        <a:ext uri="{FF2B5EF4-FFF2-40B4-BE49-F238E27FC236}">
                          <a16:creationId xmlns:a16="http://schemas.microsoft.com/office/drawing/2014/main" id="{A1EEC5E5-F4D6-146E-6C15-6EFE28F096E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97125" y="3464736"/>
                      <a:ext cx="975719" cy="46166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33750" r="-16875" b="-184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sv-S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4" name="TextBox 313">
                      <a:extLst>
                        <a:ext uri="{FF2B5EF4-FFF2-40B4-BE49-F238E27FC236}">
                          <a16:creationId xmlns:a16="http://schemas.microsoft.com/office/drawing/2014/main" id="{FB33276C-4F86-4868-4301-EE3A7D96449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62906" y="4215020"/>
                      <a:ext cx="803795" cy="49750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sv-SE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l-GR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sv-SE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5" name="TextBox 134">
                      <a:extLst>
                        <a:ext uri="{FF2B5EF4-FFF2-40B4-BE49-F238E27FC236}">
                          <a16:creationId xmlns:a16="http://schemas.microsoft.com/office/drawing/2014/main" id="{DEEEA04D-A0FE-D7A1-0EE7-11AA8BE97A4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2906" y="4215020"/>
                      <a:ext cx="803795" cy="497508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52273" r="-33333" b="-1097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sv-S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15" name="Straight Arrow Connector 314">
                  <a:extLst>
                    <a:ext uri="{FF2B5EF4-FFF2-40B4-BE49-F238E27FC236}">
                      <a16:creationId xmlns:a16="http://schemas.microsoft.com/office/drawing/2014/main" id="{555922E9-0810-066D-AEA2-2B6E4CDC3A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338346" y="4390322"/>
                  <a:ext cx="6642" cy="24656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87" name="Picture 286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A1A5A423-F9A4-BD1C-47D0-53F26DDEA6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1304" y="8675688"/>
                <a:ext cx="903901" cy="415627"/>
              </a:xfrm>
              <a:prstGeom prst="rect">
                <a:avLst/>
              </a:prstGeom>
            </p:spPr>
          </p:pic>
          <p:pic>
            <p:nvPicPr>
              <p:cNvPr id="288" name="Picture 287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6316BA5A-D85C-17DC-908A-478F927556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0644" y="11634649"/>
                <a:ext cx="903901" cy="415627"/>
              </a:xfrm>
              <a:prstGeom prst="rect">
                <a:avLst/>
              </a:prstGeom>
            </p:spPr>
          </p:pic>
          <p:pic>
            <p:nvPicPr>
              <p:cNvPr id="289" name="Picture 288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B9A89CE1-F7D4-6696-59A6-596F4157C3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58699" y="7711740"/>
                <a:ext cx="903901" cy="415627"/>
              </a:xfrm>
              <a:prstGeom prst="rect">
                <a:avLst/>
              </a:prstGeom>
            </p:spPr>
          </p:pic>
          <p:pic>
            <p:nvPicPr>
              <p:cNvPr id="290" name="Picture 289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0FC8DF79-2702-36D7-5145-9CA533A02F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31848" y="10670344"/>
                <a:ext cx="903901" cy="415627"/>
              </a:xfrm>
              <a:prstGeom prst="rect">
                <a:avLst/>
              </a:prstGeom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155E197-3311-B4CE-B273-918F3FBAE72C}"/>
                </a:ext>
              </a:extLst>
            </p:cNvPr>
            <p:cNvGrpSpPr/>
            <p:nvPr/>
          </p:nvGrpSpPr>
          <p:grpSpPr>
            <a:xfrm flipV="1">
              <a:off x="2036747" y="7963248"/>
              <a:ext cx="5019055" cy="1104142"/>
              <a:chOff x="12740197" y="8897402"/>
              <a:chExt cx="5019055" cy="1104142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38D989B-7B3F-260F-1F63-C44FB51245A5}"/>
                  </a:ext>
                </a:extLst>
              </p:cNvPr>
              <p:cNvSpPr/>
              <p:nvPr/>
            </p:nvSpPr>
            <p:spPr>
              <a:xfrm flipH="1">
                <a:off x="13914212" y="9436757"/>
                <a:ext cx="3845040" cy="564787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  <a:gd name="connsiteX0" fmla="*/ 0 w 2081262"/>
                  <a:gd name="connsiteY0" fmla="*/ 1815301 h 1815301"/>
                  <a:gd name="connsiteX1" fmla="*/ 196850 w 2081262"/>
                  <a:gd name="connsiteY1" fmla="*/ 1815301 h 1815301"/>
                  <a:gd name="connsiteX2" fmla="*/ 349250 w 2081262"/>
                  <a:gd name="connsiteY2" fmla="*/ 1808951 h 1815301"/>
                  <a:gd name="connsiteX3" fmla="*/ 457200 w 2081262"/>
                  <a:gd name="connsiteY3" fmla="*/ 1802601 h 1815301"/>
                  <a:gd name="connsiteX4" fmla="*/ 571500 w 2081262"/>
                  <a:gd name="connsiteY4" fmla="*/ 1732751 h 1815301"/>
                  <a:gd name="connsiteX5" fmla="*/ 660400 w 2081262"/>
                  <a:gd name="connsiteY5" fmla="*/ 1656551 h 1815301"/>
                  <a:gd name="connsiteX6" fmla="*/ 742950 w 2081262"/>
                  <a:gd name="connsiteY6" fmla="*/ 1548601 h 1815301"/>
                  <a:gd name="connsiteX7" fmla="*/ 844550 w 2081262"/>
                  <a:gd name="connsiteY7" fmla="*/ 1396201 h 1815301"/>
                  <a:gd name="connsiteX8" fmla="*/ 914400 w 2081262"/>
                  <a:gd name="connsiteY8" fmla="*/ 1231101 h 1815301"/>
                  <a:gd name="connsiteX9" fmla="*/ 958850 w 2081262"/>
                  <a:gd name="connsiteY9" fmla="*/ 1085051 h 1815301"/>
                  <a:gd name="connsiteX10" fmla="*/ 1016000 w 2081262"/>
                  <a:gd name="connsiteY10" fmla="*/ 919951 h 1815301"/>
                  <a:gd name="connsiteX11" fmla="*/ 1073150 w 2081262"/>
                  <a:gd name="connsiteY11" fmla="*/ 754851 h 1815301"/>
                  <a:gd name="connsiteX12" fmla="*/ 1117600 w 2081262"/>
                  <a:gd name="connsiteY12" fmla="*/ 608801 h 1815301"/>
                  <a:gd name="connsiteX13" fmla="*/ 1212850 w 2081262"/>
                  <a:gd name="connsiteY13" fmla="*/ 392901 h 1815301"/>
                  <a:gd name="connsiteX14" fmla="*/ 1314450 w 2081262"/>
                  <a:gd name="connsiteY14" fmla="*/ 240501 h 1815301"/>
                  <a:gd name="connsiteX15" fmla="*/ 1447800 w 2081262"/>
                  <a:gd name="connsiteY15" fmla="*/ 107151 h 1815301"/>
                  <a:gd name="connsiteX16" fmla="*/ 1581150 w 2081262"/>
                  <a:gd name="connsiteY16" fmla="*/ 37301 h 1815301"/>
                  <a:gd name="connsiteX17" fmla="*/ 1663700 w 2081262"/>
                  <a:gd name="connsiteY17" fmla="*/ 18251 h 1815301"/>
                  <a:gd name="connsiteX18" fmla="*/ 1701800 w 2081262"/>
                  <a:gd name="connsiteY18" fmla="*/ 11901 h 1815301"/>
                  <a:gd name="connsiteX19" fmla="*/ 1892300 w 2081262"/>
                  <a:gd name="connsiteY19" fmla="*/ 11901 h 1815301"/>
                  <a:gd name="connsiteX20" fmla="*/ 2063750 w 2081262"/>
                  <a:gd name="connsiteY20" fmla="*/ 11901 h 1815301"/>
                  <a:gd name="connsiteX21" fmla="*/ 1958533 w 2081262"/>
                  <a:gd name="connsiteY21" fmla="*/ 193 h 1815301"/>
                  <a:gd name="connsiteX0" fmla="*/ 0 w 2081261"/>
                  <a:gd name="connsiteY0" fmla="*/ 1815303 h 1815303"/>
                  <a:gd name="connsiteX1" fmla="*/ 196850 w 2081261"/>
                  <a:gd name="connsiteY1" fmla="*/ 1815303 h 1815303"/>
                  <a:gd name="connsiteX2" fmla="*/ 349250 w 2081261"/>
                  <a:gd name="connsiteY2" fmla="*/ 1808953 h 1815303"/>
                  <a:gd name="connsiteX3" fmla="*/ 457200 w 2081261"/>
                  <a:gd name="connsiteY3" fmla="*/ 1802603 h 1815303"/>
                  <a:gd name="connsiteX4" fmla="*/ 571500 w 2081261"/>
                  <a:gd name="connsiteY4" fmla="*/ 1732753 h 1815303"/>
                  <a:gd name="connsiteX5" fmla="*/ 660400 w 2081261"/>
                  <a:gd name="connsiteY5" fmla="*/ 1656553 h 1815303"/>
                  <a:gd name="connsiteX6" fmla="*/ 742950 w 2081261"/>
                  <a:gd name="connsiteY6" fmla="*/ 1548603 h 1815303"/>
                  <a:gd name="connsiteX7" fmla="*/ 844550 w 2081261"/>
                  <a:gd name="connsiteY7" fmla="*/ 1396203 h 1815303"/>
                  <a:gd name="connsiteX8" fmla="*/ 914400 w 2081261"/>
                  <a:gd name="connsiteY8" fmla="*/ 1231103 h 1815303"/>
                  <a:gd name="connsiteX9" fmla="*/ 958850 w 2081261"/>
                  <a:gd name="connsiteY9" fmla="*/ 1085053 h 1815303"/>
                  <a:gd name="connsiteX10" fmla="*/ 1016000 w 2081261"/>
                  <a:gd name="connsiteY10" fmla="*/ 919953 h 1815303"/>
                  <a:gd name="connsiteX11" fmla="*/ 1073150 w 2081261"/>
                  <a:gd name="connsiteY11" fmla="*/ 754853 h 1815303"/>
                  <a:gd name="connsiteX12" fmla="*/ 1117600 w 2081261"/>
                  <a:gd name="connsiteY12" fmla="*/ 608803 h 1815303"/>
                  <a:gd name="connsiteX13" fmla="*/ 1212850 w 2081261"/>
                  <a:gd name="connsiteY13" fmla="*/ 392903 h 1815303"/>
                  <a:gd name="connsiteX14" fmla="*/ 1314450 w 2081261"/>
                  <a:gd name="connsiteY14" fmla="*/ 240503 h 1815303"/>
                  <a:gd name="connsiteX15" fmla="*/ 1447800 w 2081261"/>
                  <a:gd name="connsiteY15" fmla="*/ 107153 h 1815303"/>
                  <a:gd name="connsiteX16" fmla="*/ 1581150 w 2081261"/>
                  <a:gd name="connsiteY16" fmla="*/ 37303 h 1815303"/>
                  <a:gd name="connsiteX17" fmla="*/ 1663700 w 2081261"/>
                  <a:gd name="connsiteY17" fmla="*/ 18253 h 1815303"/>
                  <a:gd name="connsiteX18" fmla="*/ 1701800 w 2081261"/>
                  <a:gd name="connsiteY18" fmla="*/ 11903 h 1815303"/>
                  <a:gd name="connsiteX19" fmla="*/ 1706172 w 2081261"/>
                  <a:gd name="connsiteY19" fmla="*/ 7248 h 1815303"/>
                  <a:gd name="connsiteX20" fmla="*/ 2063750 w 2081261"/>
                  <a:gd name="connsiteY20" fmla="*/ 11903 h 1815303"/>
                  <a:gd name="connsiteX21" fmla="*/ 1958533 w 2081261"/>
                  <a:gd name="connsiteY21" fmla="*/ 195 h 1815303"/>
                  <a:gd name="connsiteX0" fmla="*/ 0 w 2081261"/>
                  <a:gd name="connsiteY0" fmla="*/ 1815303 h 1815303"/>
                  <a:gd name="connsiteX1" fmla="*/ 196850 w 2081261"/>
                  <a:gd name="connsiteY1" fmla="*/ 1815303 h 1815303"/>
                  <a:gd name="connsiteX2" fmla="*/ 349250 w 2081261"/>
                  <a:gd name="connsiteY2" fmla="*/ 1808953 h 1815303"/>
                  <a:gd name="connsiteX3" fmla="*/ 457200 w 2081261"/>
                  <a:gd name="connsiteY3" fmla="*/ 1802603 h 1815303"/>
                  <a:gd name="connsiteX4" fmla="*/ 571500 w 2081261"/>
                  <a:gd name="connsiteY4" fmla="*/ 1732753 h 1815303"/>
                  <a:gd name="connsiteX5" fmla="*/ 660400 w 2081261"/>
                  <a:gd name="connsiteY5" fmla="*/ 1656553 h 1815303"/>
                  <a:gd name="connsiteX6" fmla="*/ 742950 w 2081261"/>
                  <a:gd name="connsiteY6" fmla="*/ 1548603 h 1815303"/>
                  <a:gd name="connsiteX7" fmla="*/ 844550 w 2081261"/>
                  <a:gd name="connsiteY7" fmla="*/ 1396203 h 1815303"/>
                  <a:gd name="connsiteX8" fmla="*/ 914400 w 2081261"/>
                  <a:gd name="connsiteY8" fmla="*/ 1231103 h 1815303"/>
                  <a:gd name="connsiteX9" fmla="*/ 958850 w 2081261"/>
                  <a:gd name="connsiteY9" fmla="*/ 1085053 h 1815303"/>
                  <a:gd name="connsiteX10" fmla="*/ 1016000 w 2081261"/>
                  <a:gd name="connsiteY10" fmla="*/ 919953 h 1815303"/>
                  <a:gd name="connsiteX11" fmla="*/ 1073150 w 2081261"/>
                  <a:gd name="connsiteY11" fmla="*/ 754853 h 1815303"/>
                  <a:gd name="connsiteX12" fmla="*/ 1117600 w 2081261"/>
                  <a:gd name="connsiteY12" fmla="*/ 608803 h 1815303"/>
                  <a:gd name="connsiteX13" fmla="*/ 1212850 w 2081261"/>
                  <a:gd name="connsiteY13" fmla="*/ 392903 h 1815303"/>
                  <a:gd name="connsiteX14" fmla="*/ 1314450 w 2081261"/>
                  <a:gd name="connsiteY14" fmla="*/ 240503 h 1815303"/>
                  <a:gd name="connsiteX15" fmla="*/ 1447800 w 2081261"/>
                  <a:gd name="connsiteY15" fmla="*/ 107153 h 1815303"/>
                  <a:gd name="connsiteX16" fmla="*/ 1581150 w 2081261"/>
                  <a:gd name="connsiteY16" fmla="*/ 37303 h 1815303"/>
                  <a:gd name="connsiteX17" fmla="*/ 1663700 w 2081261"/>
                  <a:gd name="connsiteY17" fmla="*/ 18253 h 1815303"/>
                  <a:gd name="connsiteX18" fmla="*/ 1701800 w 2081261"/>
                  <a:gd name="connsiteY18" fmla="*/ 11903 h 1815303"/>
                  <a:gd name="connsiteX19" fmla="*/ 1706172 w 2081261"/>
                  <a:gd name="connsiteY19" fmla="*/ 7248 h 1815303"/>
                  <a:gd name="connsiteX20" fmla="*/ 2063750 w 2081261"/>
                  <a:gd name="connsiteY20" fmla="*/ 11903 h 1815303"/>
                  <a:gd name="connsiteX21" fmla="*/ 1958533 w 2081261"/>
                  <a:gd name="connsiteY21" fmla="*/ 195 h 1815303"/>
                  <a:gd name="connsiteX0" fmla="*/ 0 w 2075523"/>
                  <a:gd name="connsiteY0" fmla="*/ 1808912 h 1808912"/>
                  <a:gd name="connsiteX1" fmla="*/ 196850 w 2075523"/>
                  <a:gd name="connsiteY1" fmla="*/ 1808912 h 1808912"/>
                  <a:gd name="connsiteX2" fmla="*/ 349250 w 2075523"/>
                  <a:gd name="connsiteY2" fmla="*/ 1802562 h 1808912"/>
                  <a:gd name="connsiteX3" fmla="*/ 457200 w 2075523"/>
                  <a:gd name="connsiteY3" fmla="*/ 1796212 h 1808912"/>
                  <a:gd name="connsiteX4" fmla="*/ 571500 w 2075523"/>
                  <a:gd name="connsiteY4" fmla="*/ 1726362 h 1808912"/>
                  <a:gd name="connsiteX5" fmla="*/ 660400 w 2075523"/>
                  <a:gd name="connsiteY5" fmla="*/ 1650162 h 1808912"/>
                  <a:gd name="connsiteX6" fmla="*/ 742950 w 2075523"/>
                  <a:gd name="connsiteY6" fmla="*/ 1542212 h 1808912"/>
                  <a:gd name="connsiteX7" fmla="*/ 844550 w 2075523"/>
                  <a:gd name="connsiteY7" fmla="*/ 1389812 h 1808912"/>
                  <a:gd name="connsiteX8" fmla="*/ 914400 w 2075523"/>
                  <a:gd name="connsiteY8" fmla="*/ 1224712 h 1808912"/>
                  <a:gd name="connsiteX9" fmla="*/ 958850 w 2075523"/>
                  <a:gd name="connsiteY9" fmla="*/ 1078662 h 1808912"/>
                  <a:gd name="connsiteX10" fmla="*/ 1016000 w 2075523"/>
                  <a:gd name="connsiteY10" fmla="*/ 913562 h 1808912"/>
                  <a:gd name="connsiteX11" fmla="*/ 1073150 w 2075523"/>
                  <a:gd name="connsiteY11" fmla="*/ 748462 h 1808912"/>
                  <a:gd name="connsiteX12" fmla="*/ 1117600 w 2075523"/>
                  <a:gd name="connsiteY12" fmla="*/ 602412 h 1808912"/>
                  <a:gd name="connsiteX13" fmla="*/ 1212850 w 2075523"/>
                  <a:gd name="connsiteY13" fmla="*/ 386512 h 1808912"/>
                  <a:gd name="connsiteX14" fmla="*/ 1314450 w 2075523"/>
                  <a:gd name="connsiteY14" fmla="*/ 234112 h 1808912"/>
                  <a:gd name="connsiteX15" fmla="*/ 1447800 w 2075523"/>
                  <a:gd name="connsiteY15" fmla="*/ 100762 h 1808912"/>
                  <a:gd name="connsiteX16" fmla="*/ 1581150 w 2075523"/>
                  <a:gd name="connsiteY16" fmla="*/ 30912 h 1808912"/>
                  <a:gd name="connsiteX17" fmla="*/ 1663700 w 2075523"/>
                  <a:gd name="connsiteY17" fmla="*/ 11862 h 1808912"/>
                  <a:gd name="connsiteX18" fmla="*/ 1701800 w 2075523"/>
                  <a:gd name="connsiteY18" fmla="*/ 5512 h 1808912"/>
                  <a:gd name="connsiteX19" fmla="*/ 1706172 w 2075523"/>
                  <a:gd name="connsiteY19" fmla="*/ 857 h 1808912"/>
                  <a:gd name="connsiteX20" fmla="*/ 2063750 w 2075523"/>
                  <a:gd name="connsiteY20" fmla="*/ 5512 h 1808912"/>
                  <a:gd name="connsiteX21" fmla="*/ 1794966 w 2075523"/>
                  <a:gd name="connsiteY21" fmla="*/ 7770 h 1808912"/>
                  <a:gd name="connsiteX0" fmla="*/ 0 w 1849325"/>
                  <a:gd name="connsiteY0" fmla="*/ 1808611 h 1808611"/>
                  <a:gd name="connsiteX1" fmla="*/ 196850 w 1849325"/>
                  <a:gd name="connsiteY1" fmla="*/ 1808611 h 1808611"/>
                  <a:gd name="connsiteX2" fmla="*/ 349250 w 1849325"/>
                  <a:gd name="connsiteY2" fmla="*/ 1802261 h 1808611"/>
                  <a:gd name="connsiteX3" fmla="*/ 457200 w 1849325"/>
                  <a:gd name="connsiteY3" fmla="*/ 1795911 h 1808611"/>
                  <a:gd name="connsiteX4" fmla="*/ 571500 w 1849325"/>
                  <a:gd name="connsiteY4" fmla="*/ 1726061 h 1808611"/>
                  <a:gd name="connsiteX5" fmla="*/ 660400 w 1849325"/>
                  <a:gd name="connsiteY5" fmla="*/ 1649861 h 1808611"/>
                  <a:gd name="connsiteX6" fmla="*/ 742950 w 1849325"/>
                  <a:gd name="connsiteY6" fmla="*/ 1541911 h 1808611"/>
                  <a:gd name="connsiteX7" fmla="*/ 844550 w 1849325"/>
                  <a:gd name="connsiteY7" fmla="*/ 1389511 h 1808611"/>
                  <a:gd name="connsiteX8" fmla="*/ 914400 w 1849325"/>
                  <a:gd name="connsiteY8" fmla="*/ 1224411 h 1808611"/>
                  <a:gd name="connsiteX9" fmla="*/ 958850 w 1849325"/>
                  <a:gd name="connsiteY9" fmla="*/ 1078361 h 1808611"/>
                  <a:gd name="connsiteX10" fmla="*/ 1016000 w 1849325"/>
                  <a:gd name="connsiteY10" fmla="*/ 913261 h 1808611"/>
                  <a:gd name="connsiteX11" fmla="*/ 1073150 w 1849325"/>
                  <a:gd name="connsiteY11" fmla="*/ 748161 h 1808611"/>
                  <a:gd name="connsiteX12" fmla="*/ 1117600 w 1849325"/>
                  <a:gd name="connsiteY12" fmla="*/ 602111 h 1808611"/>
                  <a:gd name="connsiteX13" fmla="*/ 1212850 w 1849325"/>
                  <a:gd name="connsiteY13" fmla="*/ 386211 h 1808611"/>
                  <a:gd name="connsiteX14" fmla="*/ 1314450 w 1849325"/>
                  <a:gd name="connsiteY14" fmla="*/ 233811 h 1808611"/>
                  <a:gd name="connsiteX15" fmla="*/ 1447800 w 1849325"/>
                  <a:gd name="connsiteY15" fmla="*/ 100461 h 1808611"/>
                  <a:gd name="connsiteX16" fmla="*/ 1581150 w 1849325"/>
                  <a:gd name="connsiteY16" fmla="*/ 30611 h 1808611"/>
                  <a:gd name="connsiteX17" fmla="*/ 1663700 w 1849325"/>
                  <a:gd name="connsiteY17" fmla="*/ 11561 h 1808611"/>
                  <a:gd name="connsiteX18" fmla="*/ 1701800 w 1849325"/>
                  <a:gd name="connsiteY18" fmla="*/ 5211 h 1808611"/>
                  <a:gd name="connsiteX19" fmla="*/ 1706172 w 1849325"/>
                  <a:gd name="connsiteY19" fmla="*/ 556 h 1808611"/>
                  <a:gd name="connsiteX20" fmla="*/ 1826858 w 1849325"/>
                  <a:gd name="connsiteY20" fmla="*/ 9867 h 1808611"/>
                  <a:gd name="connsiteX21" fmla="*/ 1794966 w 1849325"/>
                  <a:gd name="connsiteY21" fmla="*/ 7469 h 1808611"/>
                  <a:gd name="connsiteX0" fmla="*/ 0 w 1849325"/>
                  <a:gd name="connsiteY0" fmla="*/ 1803459 h 1803459"/>
                  <a:gd name="connsiteX1" fmla="*/ 196850 w 1849325"/>
                  <a:gd name="connsiteY1" fmla="*/ 1803459 h 1803459"/>
                  <a:gd name="connsiteX2" fmla="*/ 349250 w 1849325"/>
                  <a:gd name="connsiteY2" fmla="*/ 1797109 h 1803459"/>
                  <a:gd name="connsiteX3" fmla="*/ 457200 w 1849325"/>
                  <a:gd name="connsiteY3" fmla="*/ 1790759 h 1803459"/>
                  <a:gd name="connsiteX4" fmla="*/ 571500 w 1849325"/>
                  <a:gd name="connsiteY4" fmla="*/ 1720909 h 1803459"/>
                  <a:gd name="connsiteX5" fmla="*/ 660400 w 1849325"/>
                  <a:gd name="connsiteY5" fmla="*/ 1644709 h 1803459"/>
                  <a:gd name="connsiteX6" fmla="*/ 742950 w 1849325"/>
                  <a:gd name="connsiteY6" fmla="*/ 1536759 h 1803459"/>
                  <a:gd name="connsiteX7" fmla="*/ 844550 w 1849325"/>
                  <a:gd name="connsiteY7" fmla="*/ 1384359 h 1803459"/>
                  <a:gd name="connsiteX8" fmla="*/ 914400 w 1849325"/>
                  <a:gd name="connsiteY8" fmla="*/ 1219259 h 1803459"/>
                  <a:gd name="connsiteX9" fmla="*/ 958850 w 1849325"/>
                  <a:gd name="connsiteY9" fmla="*/ 1073209 h 1803459"/>
                  <a:gd name="connsiteX10" fmla="*/ 1016000 w 1849325"/>
                  <a:gd name="connsiteY10" fmla="*/ 908109 h 1803459"/>
                  <a:gd name="connsiteX11" fmla="*/ 1073150 w 1849325"/>
                  <a:gd name="connsiteY11" fmla="*/ 743009 h 1803459"/>
                  <a:gd name="connsiteX12" fmla="*/ 1117600 w 1849325"/>
                  <a:gd name="connsiteY12" fmla="*/ 596959 h 1803459"/>
                  <a:gd name="connsiteX13" fmla="*/ 1212850 w 1849325"/>
                  <a:gd name="connsiteY13" fmla="*/ 381059 h 1803459"/>
                  <a:gd name="connsiteX14" fmla="*/ 1314450 w 1849325"/>
                  <a:gd name="connsiteY14" fmla="*/ 228659 h 1803459"/>
                  <a:gd name="connsiteX15" fmla="*/ 1447800 w 1849325"/>
                  <a:gd name="connsiteY15" fmla="*/ 95309 h 1803459"/>
                  <a:gd name="connsiteX16" fmla="*/ 1581150 w 1849325"/>
                  <a:gd name="connsiteY16" fmla="*/ 25459 h 1803459"/>
                  <a:gd name="connsiteX17" fmla="*/ 1663700 w 1849325"/>
                  <a:gd name="connsiteY17" fmla="*/ 6409 h 1803459"/>
                  <a:gd name="connsiteX18" fmla="*/ 1701800 w 1849325"/>
                  <a:gd name="connsiteY18" fmla="*/ 59 h 1803459"/>
                  <a:gd name="connsiteX19" fmla="*/ 1706173 w 1849325"/>
                  <a:gd name="connsiteY19" fmla="*/ 9368 h 1803459"/>
                  <a:gd name="connsiteX20" fmla="*/ 1826858 w 1849325"/>
                  <a:gd name="connsiteY20" fmla="*/ 4715 h 1803459"/>
                  <a:gd name="connsiteX21" fmla="*/ 1794966 w 1849325"/>
                  <a:gd name="connsiteY21" fmla="*/ 2317 h 1803459"/>
                  <a:gd name="connsiteX0" fmla="*/ 0 w 1849325"/>
                  <a:gd name="connsiteY0" fmla="*/ 1803459 h 1803459"/>
                  <a:gd name="connsiteX1" fmla="*/ 196850 w 1849325"/>
                  <a:gd name="connsiteY1" fmla="*/ 1803459 h 1803459"/>
                  <a:gd name="connsiteX2" fmla="*/ 349250 w 1849325"/>
                  <a:gd name="connsiteY2" fmla="*/ 1797109 h 1803459"/>
                  <a:gd name="connsiteX3" fmla="*/ 457200 w 1849325"/>
                  <a:gd name="connsiteY3" fmla="*/ 1790759 h 1803459"/>
                  <a:gd name="connsiteX4" fmla="*/ 571500 w 1849325"/>
                  <a:gd name="connsiteY4" fmla="*/ 1720909 h 1803459"/>
                  <a:gd name="connsiteX5" fmla="*/ 660400 w 1849325"/>
                  <a:gd name="connsiteY5" fmla="*/ 1644709 h 1803459"/>
                  <a:gd name="connsiteX6" fmla="*/ 742950 w 1849325"/>
                  <a:gd name="connsiteY6" fmla="*/ 1536759 h 1803459"/>
                  <a:gd name="connsiteX7" fmla="*/ 844550 w 1849325"/>
                  <a:gd name="connsiteY7" fmla="*/ 1384359 h 1803459"/>
                  <a:gd name="connsiteX8" fmla="*/ 914400 w 1849325"/>
                  <a:gd name="connsiteY8" fmla="*/ 1219259 h 1803459"/>
                  <a:gd name="connsiteX9" fmla="*/ 958850 w 1849325"/>
                  <a:gd name="connsiteY9" fmla="*/ 1073209 h 1803459"/>
                  <a:gd name="connsiteX10" fmla="*/ 1016000 w 1849325"/>
                  <a:gd name="connsiteY10" fmla="*/ 908109 h 1803459"/>
                  <a:gd name="connsiteX11" fmla="*/ 1073150 w 1849325"/>
                  <a:gd name="connsiteY11" fmla="*/ 743009 h 1803459"/>
                  <a:gd name="connsiteX12" fmla="*/ 1117600 w 1849325"/>
                  <a:gd name="connsiteY12" fmla="*/ 596959 h 1803459"/>
                  <a:gd name="connsiteX13" fmla="*/ 1212850 w 1849325"/>
                  <a:gd name="connsiteY13" fmla="*/ 381059 h 1803459"/>
                  <a:gd name="connsiteX14" fmla="*/ 1314450 w 1849325"/>
                  <a:gd name="connsiteY14" fmla="*/ 228659 h 1803459"/>
                  <a:gd name="connsiteX15" fmla="*/ 1447800 w 1849325"/>
                  <a:gd name="connsiteY15" fmla="*/ 95309 h 1803459"/>
                  <a:gd name="connsiteX16" fmla="*/ 1581150 w 1849325"/>
                  <a:gd name="connsiteY16" fmla="*/ 25459 h 1803459"/>
                  <a:gd name="connsiteX17" fmla="*/ 1663700 w 1849325"/>
                  <a:gd name="connsiteY17" fmla="*/ 6409 h 1803459"/>
                  <a:gd name="connsiteX18" fmla="*/ 1701800 w 1849325"/>
                  <a:gd name="connsiteY18" fmla="*/ 59 h 1803459"/>
                  <a:gd name="connsiteX19" fmla="*/ 1666690 w 1849325"/>
                  <a:gd name="connsiteY19" fmla="*/ 9369 h 1803459"/>
                  <a:gd name="connsiteX20" fmla="*/ 1826858 w 1849325"/>
                  <a:gd name="connsiteY20" fmla="*/ 4715 h 1803459"/>
                  <a:gd name="connsiteX21" fmla="*/ 1794966 w 1849325"/>
                  <a:gd name="connsiteY21" fmla="*/ 2317 h 1803459"/>
                  <a:gd name="connsiteX0" fmla="*/ 0 w 1849325"/>
                  <a:gd name="connsiteY0" fmla="*/ 1803459 h 1803459"/>
                  <a:gd name="connsiteX1" fmla="*/ 196850 w 1849325"/>
                  <a:gd name="connsiteY1" fmla="*/ 1803459 h 1803459"/>
                  <a:gd name="connsiteX2" fmla="*/ 349250 w 1849325"/>
                  <a:gd name="connsiteY2" fmla="*/ 1797109 h 1803459"/>
                  <a:gd name="connsiteX3" fmla="*/ 457200 w 1849325"/>
                  <a:gd name="connsiteY3" fmla="*/ 1790759 h 1803459"/>
                  <a:gd name="connsiteX4" fmla="*/ 571500 w 1849325"/>
                  <a:gd name="connsiteY4" fmla="*/ 1720909 h 1803459"/>
                  <a:gd name="connsiteX5" fmla="*/ 660400 w 1849325"/>
                  <a:gd name="connsiteY5" fmla="*/ 1644709 h 1803459"/>
                  <a:gd name="connsiteX6" fmla="*/ 742950 w 1849325"/>
                  <a:gd name="connsiteY6" fmla="*/ 1536759 h 1803459"/>
                  <a:gd name="connsiteX7" fmla="*/ 844550 w 1849325"/>
                  <a:gd name="connsiteY7" fmla="*/ 1384359 h 1803459"/>
                  <a:gd name="connsiteX8" fmla="*/ 914400 w 1849325"/>
                  <a:gd name="connsiteY8" fmla="*/ 1219259 h 1803459"/>
                  <a:gd name="connsiteX9" fmla="*/ 958850 w 1849325"/>
                  <a:gd name="connsiteY9" fmla="*/ 1073209 h 1803459"/>
                  <a:gd name="connsiteX10" fmla="*/ 1016000 w 1849325"/>
                  <a:gd name="connsiteY10" fmla="*/ 908109 h 1803459"/>
                  <a:gd name="connsiteX11" fmla="*/ 1073150 w 1849325"/>
                  <a:gd name="connsiteY11" fmla="*/ 743009 h 1803459"/>
                  <a:gd name="connsiteX12" fmla="*/ 1117600 w 1849325"/>
                  <a:gd name="connsiteY12" fmla="*/ 596959 h 1803459"/>
                  <a:gd name="connsiteX13" fmla="*/ 1212850 w 1849325"/>
                  <a:gd name="connsiteY13" fmla="*/ 381059 h 1803459"/>
                  <a:gd name="connsiteX14" fmla="*/ 1314450 w 1849325"/>
                  <a:gd name="connsiteY14" fmla="*/ 228659 h 1803459"/>
                  <a:gd name="connsiteX15" fmla="*/ 1447800 w 1849325"/>
                  <a:gd name="connsiteY15" fmla="*/ 95309 h 1803459"/>
                  <a:gd name="connsiteX16" fmla="*/ 1581150 w 1849325"/>
                  <a:gd name="connsiteY16" fmla="*/ 25459 h 1803459"/>
                  <a:gd name="connsiteX17" fmla="*/ 1663700 w 1849325"/>
                  <a:gd name="connsiteY17" fmla="*/ 6409 h 1803459"/>
                  <a:gd name="connsiteX18" fmla="*/ 1701800 w 1849325"/>
                  <a:gd name="connsiteY18" fmla="*/ 59 h 1803459"/>
                  <a:gd name="connsiteX19" fmla="*/ 1666690 w 1849325"/>
                  <a:gd name="connsiteY19" fmla="*/ 9369 h 1803459"/>
                  <a:gd name="connsiteX20" fmla="*/ 1826858 w 1849325"/>
                  <a:gd name="connsiteY20" fmla="*/ 4715 h 1803459"/>
                  <a:gd name="connsiteX21" fmla="*/ 1794966 w 1849325"/>
                  <a:gd name="connsiteY21" fmla="*/ 2317 h 1803459"/>
                  <a:gd name="connsiteX0" fmla="*/ 0 w 2255425"/>
                  <a:gd name="connsiteY0" fmla="*/ 1803459 h 1803459"/>
                  <a:gd name="connsiteX1" fmla="*/ 602950 w 2255425"/>
                  <a:gd name="connsiteY1" fmla="*/ 1803459 h 1803459"/>
                  <a:gd name="connsiteX2" fmla="*/ 755350 w 2255425"/>
                  <a:gd name="connsiteY2" fmla="*/ 1797109 h 1803459"/>
                  <a:gd name="connsiteX3" fmla="*/ 863300 w 2255425"/>
                  <a:gd name="connsiteY3" fmla="*/ 1790759 h 1803459"/>
                  <a:gd name="connsiteX4" fmla="*/ 977600 w 2255425"/>
                  <a:gd name="connsiteY4" fmla="*/ 1720909 h 1803459"/>
                  <a:gd name="connsiteX5" fmla="*/ 1066500 w 2255425"/>
                  <a:gd name="connsiteY5" fmla="*/ 1644709 h 1803459"/>
                  <a:gd name="connsiteX6" fmla="*/ 1149050 w 2255425"/>
                  <a:gd name="connsiteY6" fmla="*/ 1536759 h 1803459"/>
                  <a:gd name="connsiteX7" fmla="*/ 1250650 w 2255425"/>
                  <a:gd name="connsiteY7" fmla="*/ 1384359 h 1803459"/>
                  <a:gd name="connsiteX8" fmla="*/ 1320500 w 2255425"/>
                  <a:gd name="connsiteY8" fmla="*/ 1219259 h 1803459"/>
                  <a:gd name="connsiteX9" fmla="*/ 1364950 w 2255425"/>
                  <a:gd name="connsiteY9" fmla="*/ 1073209 h 1803459"/>
                  <a:gd name="connsiteX10" fmla="*/ 1422100 w 2255425"/>
                  <a:gd name="connsiteY10" fmla="*/ 908109 h 1803459"/>
                  <a:gd name="connsiteX11" fmla="*/ 1479250 w 2255425"/>
                  <a:gd name="connsiteY11" fmla="*/ 743009 h 1803459"/>
                  <a:gd name="connsiteX12" fmla="*/ 1523700 w 2255425"/>
                  <a:gd name="connsiteY12" fmla="*/ 596959 h 1803459"/>
                  <a:gd name="connsiteX13" fmla="*/ 1618950 w 2255425"/>
                  <a:gd name="connsiteY13" fmla="*/ 381059 h 1803459"/>
                  <a:gd name="connsiteX14" fmla="*/ 1720550 w 2255425"/>
                  <a:gd name="connsiteY14" fmla="*/ 228659 h 1803459"/>
                  <a:gd name="connsiteX15" fmla="*/ 1853900 w 2255425"/>
                  <a:gd name="connsiteY15" fmla="*/ 95309 h 1803459"/>
                  <a:gd name="connsiteX16" fmla="*/ 1987250 w 2255425"/>
                  <a:gd name="connsiteY16" fmla="*/ 25459 h 1803459"/>
                  <a:gd name="connsiteX17" fmla="*/ 2069800 w 2255425"/>
                  <a:gd name="connsiteY17" fmla="*/ 6409 h 1803459"/>
                  <a:gd name="connsiteX18" fmla="*/ 2107900 w 2255425"/>
                  <a:gd name="connsiteY18" fmla="*/ 59 h 1803459"/>
                  <a:gd name="connsiteX19" fmla="*/ 2072790 w 2255425"/>
                  <a:gd name="connsiteY19" fmla="*/ 9369 h 1803459"/>
                  <a:gd name="connsiteX20" fmla="*/ 2232958 w 2255425"/>
                  <a:gd name="connsiteY20" fmla="*/ 4715 h 1803459"/>
                  <a:gd name="connsiteX21" fmla="*/ 2201066 w 2255425"/>
                  <a:gd name="connsiteY21" fmla="*/ 2317 h 1803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255425" h="1803459">
                    <a:moveTo>
                      <a:pt x="0" y="1803459"/>
                    </a:moveTo>
                    <a:lnTo>
                      <a:pt x="602950" y="1803459"/>
                    </a:lnTo>
                    <a:cubicBezTo>
                      <a:pt x="661158" y="1802401"/>
                      <a:pt x="711958" y="1799226"/>
                      <a:pt x="755350" y="1797109"/>
                    </a:cubicBezTo>
                    <a:cubicBezTo>
                      <a:pt x="798742" y="1794992"/>
                      <a:pt x="826258" y="1803459"/>
                      <a:pt x="863300" y="1790759"/>
                    </a:cubicBezTo>
                    <a:cubicBezTo>
                      <a:pt x="900342" y="1778059"/>
                      <a:pt x="943733" y="1745251"/>
                      <a:pt x="977600" y="1720909"/>
                    </a:cubicBezTo>
                    <a:cubicBezTo>
                      <a:pt x="1011467" y="1696567"/>
                      <a:pt x="1037925" y="1675401"/>
                      <a:pt x="1066500" y="1644709"/>
                    </a:cubicBezTo>
                    <a:cubicBezTo>
                      <a:pt x="1095075" y="1614017"/>
                      <a:pt x="1118358" y="1580151"/>
                      <a:pt x="1149050" y="1536759"/>
                    </a:cubicBezTo>
                    <a:cubicBezTo>
                      <a:pt x="1179742" y="1493367"/>
                      <a:pt x="1222075" y="1437276"/>
                      <a:pt x="1250650" y="1384359"/>
                    </a:cubicBezTo>
                    <a:cubicBezTo>
                      <a:pt x="1279225" y="1331442"/>
                      <a:pt x="1301450" y="1271117"/>
                      <a:pt x="1320500" y="1219259"/>
                    </a:cubicBezTo>
                    <a:cubicBezTo>
                      <a:pt x="1339550" y="1167401"/>
                      <a:pt x="1348017" y="1125067"/>
                      <a:pt x="1364950" y="1073209"/>
                    </a:cubicBezTo>
                    <a:cubicBezTo>
                      <a:pt x="1381883" y="1021351"/>
                      <a:pt x="1403050" y="963142"/>
                      <a:pt x="1422100" y="908109"/>
                    </a:cubicBezTo>
                    <a:cubicBezTo>
                      <a:pt x="1441150" y="853076"/>
                      <a:pt x="1462317" y="794867"/>
                      <a:pt x="1479250" y="743009"/>
                    </a:cubicBezTo>
                    <a:cubicBezTo>
                      <a:pt x="1496183" y="691151"/>
                      <a:pt x="1500417" y="657284"/>
                      <a:pt x="1523700" y="596959"/>
                    </a:cubicBezTo>
                    <a:cubicBezTo>
                      <a:pt x="1546983" y="536634"/>
                      <a:pt x="1586142" y="442442"/>
                      <a:pt x="1618950" y="381059"/>
                    </a:cubicBezTo>
                    <a:cubicBezTo>
                      <a:pt x="1651758" y="319676"/>
                      <a:pt x="1681392" y="276284"/>
                      <a:pt x="1720550" y="228659"/>
                    </a:cubicBezTo>
                    <a:cubicBezTo>
                      <a:pt x="1759708" y="181034"/>
                      <a:pt x="1809450" y="129176"/>
                      <a:pt x="1853900" y="95309"/>
                    </a:cubicBezTo>
                    <a:cubicBezTo>
                      <a:pt x="1898350" y="61442"/>
                      <a:pt x="1951267" y="40276"/>
                      <a:pt x="1987250" y="25459"/>
                    </a:cubicBezTo>
                    <a:cubicBezTo>
                      <a:pt x="2023233" y="10642"/>
                      <a:pt x="2049692" y="10642"/>
                      <a:pt x="2069800" y="6409"/>
                    </a:cubicBezTo>
                    <a:cubicBezTo>
                      <a:pt x="2089908" y="2176"/>
                      <a:pt x="2107402" y="-434"/>
                      <a:pt x="2107900" y="59"/>
                    </a:cubicBezTo>
                    <a:cubicBezTo>
                      <a:pt x="2108398" y="552"/>
                      <a:pt x="2072790" y="9369"/>
                      <a:pt x="2072790" y="9369"/>
                    </a:cubicBezTo>
                    <a:cubicBezTo>
                      <a:pt x="2070716" y="6266"/>
                      <a:pt x="2113789" y="1877"/>
                      <a:pt x="2232958" y="4715"/>
                    </a:cubicBezTo>
                    <a:cubicBezTo>
                      <a:pt x="2321858" y="6832"/>
                      <a:pt x="2112166" y="200"/>
                      <a:pt x="2201066" y="2317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pic>
            <p:nvPicPr>
              <p:cNvPr id="15" name="Picture 14" descr="A red rectangular object with black border&#10;&#10;Description automatically generated">
                <a:extLst>
                  <a:ext uri="{FF2B5EF4-FFF2-40B4-BE49-F238E27FC236}">
                    <a16:creationId xmlns:a16="http://schemas.microsoft.com/office/drawing/2014/main" id="{8DA3C3CD-19BE-B306-AC6B-CDB903A2AC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905491">
                <a:off x="12740197" y="8897402"/>
                <a:ext cx="2324301" cy="723963"/>
              </a:xfrm>
              <a:prstGeom prst="rect">
                <a:avLst/>
              </a:prstGeom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42C652A-8699-5288-D495-5E772CEA3FB4}"/>
                </a:ext>
              </a:extLst>
            </p:cNvPr>
            <p:cNvGrpSpPr/>
            <p:nvPr/>
          </p:nvGrpSpPr>
          <p:grpSpPr>
            <a:xfrm flipV="1">
              <a:off x="2055254" y="10953654"/>
              <a:ext cx="5019055" cy="1104142"/>
              <a:chOff x="12740197" y="8897402"/>
              <a:chExt cx="5019055" cy="1104142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658F6C1-2AEE-E4C7-09F7-BA19995BB44F}"/>
                  </a:ext>
                </a:extLst>
              </p:cNvPr>
              <p:cNvSpPr/>
              <p:nvPr/>
            </p:nvSpPr>
            <p:spPr>
              <a:xfrm flipH="1">
                <a:off x="13914212" y="9436757"/>
                <a:ext cx="3845040" cy="564787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  <a:gd name="connsiteX0" fmla="*/ 0 w 2081262"/>
                  <a:gd name="connsiteY0" fmla="*/ 1815301 h 1815301"/>
                  <a:gd name="connsiteX1" fmla="*/ 196850 w 2081262"/>
                  <a:gd name="connsiteY1" fmla="*/ 1815301 h 1815301"/>
                  <a:gd name="connsiteX2" fmla="*/ 349250 w 2081262"/>
                  <a:gd name="connsiteY2" fmla="*/ 1808951 h 1815301"/>
                  <a:gd name="connsiteX3" fmla="*/ 457200 w 2081262"/>
                  <a:gd name="connsiteY3" fmla="*/ 1802601 h 1815301"/>
                  <a:gd name="connsiteX4" fmla="*/ 571500 w 2081262"/>
                  <a:gd name="connsiteY4" fmla="*/ 1732751 h 1815301"/>
                  <a:gd name="connsiteX5" fmla="*/ 660400 w 2081262"/>
                  <a:gd name="connsiteY5" fmla="*/ 1656551 h 1815301"/>
                  <a:gd name="connsiteX6" fmla="*/ 742950 w 2081262"/>
                  <a:gd name="connsiteY6" fmla="*/ 1548601 h 1815301"/>
                  <a:gd name="connsiteX7" fmla="*/ 844550 w 2081262"/>
                  <a:gd name="connsiteY7" fmla="*/ 1396201 h 1815301"/>
                  <a:gd name="connsiteX8" fmla="*/ 914400 w 2081262"/>
                  <a:gd name="connsiteY8" fmla="*/ 1231101 h 1815301"/>
                  <a:gd name="connsiteX9" fmla="*/ 958850 w 2081262"/>
                  <a:gd name="connsiteY9" fmla="*/ 1085051 h 1815301"/>
                  <a:gd name="connsiteX10" fmla="*/ 1016000 w 2081262"/>
                  <a:gd name="connsiteY10" fmla="*/ 919951 h 1815301"/>
                  <a:gd name="connsiteX11" fmla="*/ 1073150 w 2081262"/>
                  <a:gd name="connsiteY11" fmla="*/ 754851 h 1815301"/>
                  <a:gd name="connsiteX12" fmla="*/ 1117600 w 2081262"/>
                  <a:gd name="connsiteY12" fmla="*/ 608801 h 1815301"/>
                  <a:gd name="connsiteX13" fmla="*/ 1212850 w 2081262"/>
                  <a:gd name="connsiteY13" fmla="*/ 392901 h 1815301"/>
                  <a:gd name="connsiteX14" fmla="*/ 1314450 w 2081262"/>
                  <a:gd name="connsiteY14" fmla="*/ 240501 h 1815301"/>
                  <a:gd name="connsiteX15" fmla="*/ 1447800 w 2081262"/>
                  <a:gd name="connsiteY15" fmla="*/ 107151 h 1815301"/>
                  <a:gd name="connsiteX16" fmla="*/ 1581150 w 2081262"/>
                  <a:gd name="connsiteY16" fmla="*/ 37301 h 1815301"/>
                  <a:gd name="connsiteX17" fmla="*/ 1663700 w 2081262"/>
                  <a:gd name="connsiteY17" fmla="*/ 18251 h 1815301"/>
                  <a:gd name="connsiteX18" fmla="*/ 1701800 w 2081262"/>
                  <a:gd name="connsiteY18" fmla="*/ 11901 h 1815301"/>
                  <a:gd name="connsiteX19" fmla="*/ 1892300 w 2081262"/>
                  <a:gd name="connsiteY19" fmla="*/ 11901 h 1815301"/>
                  <a:gd name="connsiteX20" fmla="*/ 2063750 w 2081262"/>
                  <a:gd name="connsiteY20" fmla="*/ 11901 h 1815301"/>
                  <a:gd name="connsiteX21" fmla="*/ 1958533 w 2081262"/>
                  <a:gd name="connsiteY21" fmla="*/ 193 h 1815301"/>
                  <a:gd name="connsiteX0" fmla="*/ 0 w 2081261"/>
                  <a:gd name="connsiteY0" fmla="*/ 1815303 h 1815303"/>
                  <a:gd name="connsiteX1" fmla="*/ 196850 w 2081261"/>
                  <a:gd name="connsiteY1" fmla="*/ 1815303 h 1815303"/>
                  <a:gd name="connsiteX2" fmla="*/ 349250 w 2081261"/>
                  <a:gd name="connsiteY2" fmla="*/ 1808953 h 1815303"/>
                  <a:gd name="connsiteX3" fmla="*/ 457200 w 2081261"/>
                  <a:gd name="connsiteY3" fmla="*/ 1802603 h 1815303"/>
                  <a:gd name="connsiteX4" fmla="*/ 571500 w 2081261"/>
                  <a:gd name="connsiteY4" fmla="*/ 1732753 h 1815303"/>
                  <a:gd name="connsiteX5" fmla="*/ 660400 w 2081261"/>
                  <a:gd name="connsiteY5" fmla="*/ 1656553 h 1815303"/>
                  <a:gd name="connsiteX6" fmla="*/ 742950 w 2081261"/>
                  <a:gd name="connsiteY6" fmla="*/ 1548603 h 1815303"/>
                  <a:gd name="connsiteX7" fmla="*/ 844550 w 2081261"/>
                  <a:gd name="connsiteY7" fmla="*/ 1396203 h 1815303"/>
                  <a:gd name="connsiteX8" fmla="*/ 914400 w 2081261"/>
                  <a:gd name="connsiteY8" fmla="*/ 1231103 h 1815303"/>
                  <a:gd name="connsiteX9" fmla="*/ 958850 w 2081261"/>
                  <a:gd name="connsiteY9" fmla="*/ 1085053 h 1815303"/>
                  <a:gd name="connsiteX10" fmla="*/ 1016000 w 2081261"/>
                  <a:gd name="connsiteY10" fmla="*/ 919953 h 1815303"/>
                  <a:gd name="connsiteX11" fmla="*/ 1073150 w 2081261"/>
                  <a:gd name="connsiteY11" fmla="*/ 754853 h 1815303"/>
                  <a:gd name="connsiteX12" fmla="*/ 1117600 w 2081261"/>
                  <a:gd name="connsiteY12" fmla="*/ 608803 h 1815303"/>
                  <a:gd name="connsiteX13" fmla="*/ 1212850 w 2081261"/>
                  <a:gd name="connsiteY13" fmla="*/ 392903 h 1815303"/>
                  <a:gd name="connsiteX14" fmla="*/ 1314450 w 2081261"/>
                  <a:gd name="connsiteY14" fmla="*/ 240503 h 1815303"/>
                  <a:gd name="connsiteX15" fmla="*/ 1447800 w 2081261"/>
                  <a:gd name="connsiteY15" fmla="*/ 107153 h 1815303"/>
                  <a:gd name="connsiteX16" fmla="*/ 1581150 w 2081261"/>
                  <a:gd name="connsiteY16" fmla="*/ 37303 h 1815303"/>
                  <a:gd name="connsiteX17" fmla="*/ 1663700 w 2081261"/>
                  <a:gd name="connsiteY17" fmla="*/ 18253 h 1815303"/>
                  <a:gd name="connsiteX18" fmla="*/ 1701800 w 2081261"/>
                  <a:gd name="connsiteY18" fmla="*/ 11903 h 1815303"/>
                  <a:gd name="connsiteX19" fmla="*/ 1706172 w 2081261"/>
                  <a:gd name="connsiteY19" fmla="*/ 7248 h 1815303"/>
                  <a:gd name="connsiteX20" fmla="*/ 2063750 w 2081261"/>
                  <a:gd name="connsiteY20" fmla="*/ 11903 h 1815303"/>
                  <a:gd name="connsiteX21" fmla="*/ 1958533 w 2081261"/>
                  <a:gd name="connsiteY21" fmla="*/ 195 h 1815303"/>
                  <a:gd name="connsiteX0" fmla="*/ 0 w 2081261"/>
                  <a:gd name="connsiteY0" fmla="*/ 1815303 h 1815303"/>
                  <a:gd name="connsiteX1" fmla="*/ 196850 w 2081261"/>
                  <a:gd name="connsiteY1" fmla="*/ 1815303 h 1815303"/>
                  <a:gd name="connsiteX2" fmla="*/ 349250 w 2081261"/>
                  <a:gd name="connsiteY2" fmla="*/ 1808953 h 1815303"/>
                  <a:gd name="connsiteX3" fmla="*/ 457200 w 2081261"/>
                  <a:gd name="connsiteY3" fmla="*/ 1802603 h 1815303"/>
                  <a:gd name="connsiteX4" fmla="*/ 571500 w 2081261"/>
                  <a:gd name="connsiteY4" fmla="*/ 1732753 h 1815303"/>
                  <a:gd name="connsiteX5" fmla="*/ 660400 w 2081261"/>
                  <a:gd name="connsiteY5" fmla="*/ 1656553 h 1815303"/>
                  <a:gd name="connsiteX6" fmla="*/ 742950 w 2081261"/>
                  <a:gd name="connsiteY6" fmla="*/ 1548603 h 1815303"/>
                  <a:gd name="connsiteX7" fmla="*/ 844550 w 2081261"/>
                  <a:gd name="connsiteY7" fmla="*/ 1396203 h 1815303"/>
                  <a:gd name="connsiteX8" fmla="*/ 914400 w 2081261"/>
                  <a:gd name="connsiteY8" fmla="*/ 1231103 h 1815303"/>
                  <a:gd name="connsiteX9" fmla="*/ 958850 w 2081261"/>
                  <a:gd name="connsiteY9" fmla="*/ 1085053 h 1815303"/>
                  <a:gd name="connsiteX10" fmla="*/ 1016000 w 2081261"/>
                  <a:gd name="connsiteY10" fmla="*/ 919953 h 1815303"/>
                  <a:gd name="connsiteX11" fmla="*/ 1073150 w 2081261"/>
                  <a:gd name="connsiteY11" fmla="*/ 754853 h 1815303"/>
                  <a:gd name="connsiteX12" fmla="*/ 1117600 w 2081261"/>
                  <a:gd name="connsiteY12" fmla="*/ 608803 h 1815303"/>
                  <a:gd name="connsiteX13" fmla="*/ 1212850 w 2081261"/>
                  <a:gd name="connsiteY13" fmla="*/ 392903 h 1815303"/>
                  <a:gd name="connsiteX14" fmla="*/ 1314450 w 2081261"/>
                  <a:gd name="connsiteY14" fmla="*/ 240503 h 1815303"/>
                  <a:gd name="connsiteX15" fmla="*/ 1447800 w 2081261"/>
                  <a:gd name="connsiteY15" fmla="*/ 107153 h 1815303"/>
                  <a:gd name="connsiteX16" fmla="*/ 1581150 w 2081261"/>
                  <a:gd name="connsiteY16" fmla="*/ 37303 h 1815303"/>
                  <a:gd name="connsiteX17" fmla="*/ 1663700 w 2081261"/>
                  <a:gd name="connsiteY17" fmla="*/ 18253 h 1815303"/>
                  <a:gd name="connsiteX18" fmla="*/ 1701800 w 2081261"/>
                  <a:gd name="connsiteY18" fmla="*/ 11903 h 1815303"/>
                  <a:gd name="connsiteX19" fmla="*/ 1706172 w 2081261"/>
                  <a:gd name="connsiteY19" fmla="*/ 7248 h 1815303"/>
                  <a:gd name="connsiteX20" fmla="*/ 2063750 w 2081261"/>
                  <a:gd name="connsiteY20" fmla="*/ 11903 h 1815303"/>
                  <a:gd name="connsiteX21" fmla="*/ 1958533 w 2081261"/>
                  <a:gd name="connsiteY21" fmla="*/ 195 h 1815303"/>
                  <a:gd name="connsiteX0" fmla="*/ 0 w 2075523"/>
                  <a:gd name="connsiteY0" fmla="*/ 1808912 h 1808912"/>
                  <a:gd name="connsiteX1" fmla="*/ 196850 w 2075523"/>
                  <a:gd name="connsiteY1" fmla="*/ 1808912 h 1808912"/>
                  <a:gd name="connsiteX2" fmla="*/ 349250 w 2075523"/>
                  <a:gd name="connsiteY2" fmla="*/ 1802562 h 1808912"/>
                  <a:gd name="connsiteX3" fmla="*/ 457200 w 2075523"/>
                  <a:gd name="connsiteY3" fmla="*/ 1796212 h 1808912"/>
                  <a:gd name="connsiteX4" fmla="*/ 571500 w 2075523"/>
                  <a:gd name="connsiteY4" fmla="*/ 1726362 h 1808912"/>
                  <a:gd name="connsiteX5" fmla="*/ 660400 w 2075523"/>
                  <a:gd name="connsiteY5" fmla="*/ 1650162 h 1808912"/>
                  <a:gd name="connsiteX6" fmla="*/ 742950 w 2075523"/>
                  <a:gd name="connsiteY6" fmla="*/ 1542212 h 1808912"/>
                  <a:gd name="connsiteX7" fmla="*/ 844550 w 2075523"/>
                  <a:gd name="connsiteY7" fmla="*/ 1389812 h 1808912"/>
                  <a:gd name="connsiteX8" fmla="*/ 914400 w 2075523"/>
                  <a:gd name="connsiteY8" fmla="*/ 1224712 h 1808912"/>
                  <a:gd name="connsiteX9" fmla="*/ 958850 w 2075523"/>
                  <a:gd name="connsiteY9" fmla="*/ 1078662 h 1808912"/>
                  <a:gd name="connsiteX10" fmla="*/ 1016000 w 2075523"/>
                  <a:gd name="connsiteY10" fmla="*/ 913562 h 1808912"/>
                  <a:gd name="connsiteX11" fmla="*/ 1073150 w 2075523"/>
                  <a:gd name="connsiteY11" fmla="*/ 748462 h 1808912"/>
                  <a:gd name="connsiteX12" fmla="*/ 1117600 w 2075523"/>
                  <a:gd name="connsiteY12" fmla="*/ 602412 h 1808912"/>
                  <a:gd name="connsiteX13" fmla="*/ 1212850 w 2075523"/>
                  <a:gd name="connsiteY13" fmla="*/ 386512 h 1808912"/>
                  <a:gd name="connsiteX14" fmla="*/ 1314450 w 2075523"/>
                  <a:gd name="connsiteY14" fmla="*/ 234112 h 1808912"/>
                  <a:gd name="connsiteX15" fmla="*/ 1447800 w 2075523"/>
                  <a:gd name="connsiteY15" fmla="*/ 100762 h 1808912"/>
                  <a:gd name="connsiteX16" fmla="*/ 1581150 w 2075523"/>
                  <a:gd name="connsiteY16" fmla="*/ 30912 h 1808912"/>
                  <a:gd name="connsiteX17" fmla="*/ 1663700 w 2075523"/>
                  <a:gd name="connsiteY17" fmla="*/ 11862 h 1808912"/>
                  <a:gd name="connsiteX18" fmla="*/ 1701800 w 2075523"/>
                  <a:gd name="connsiteY18" fmla="*/ 5512 h 1808912"/>
                  <a:gd name="connsiteX19" fmla="*/ 1706172 w 2075523"/>
                  <a:gd name="connsiteY19" fmla="*/ 857 h 1808912"/>
                  <a:gd name="connsiteX20" fmla="*/ 2063750 w 2075523"/>
                  <a:gd name="connsiteY20" fmla="*/ 5512 h 1808912"/>
                  <a:gd name="connsiteX21" fmla="*/ 1794966 w 2075523"/>
                  <a:gd name="connsiteY21" fmla="*/ 7770 h 1808912"/>
                  <a:gd name="connsiteX0" fmla="*/ 0 w 1849325"/>
                  <a:gd name="connsiteY0" fmla="*/ 1808611 h 1808611"/>
                  <a:gd name="connsiteX1" fmla="*/ 196850 w 1849325"/>
                  <a:gd name="connsiteY1" fmla="*/ 1808611 h 1808611"/>
                  <a:gd name="connsiteX2" fmla="*/ 349250 w 1849325"/>
                  <a:gd name="connsiteY2" fmla="*/ 1802261 h 1808611"/>
                  <a:gd name="connsiteX3" fmla="*/ 457200 w 1849325"/>
                  <a:gd name="connsiteY3" fmla="*/ 1795911 h 1808611"/>
                  <a:gd name="connsiteX4" fmla="*/ 571500 w 1849325"/>
                  <a:gd name="connsiteY4" fmla="*/ 1726061 h 1808611"/>
                  <a:gd name="connsiteX5" fmla="*/ 660400 w 1849325"/>
                  <a:gd name="connsiteY5" fmla="*/ 1649861 h 1808611"/>
                  <a:gd name="connsiteX6" fmla="*/ 742950 w 1849325"/>
                  <a:gd name="connsiteY6" fmla="*/ 1541911 h 1808611"/>
                  <a:gd name="connsiteX7" fmla="*/ 844550 w 1849325"/>
                  <a:gd name="connsiteY7" fmla="*/ 1389511 h 1808611"/>
                  <a:gd name="connsiteX8" fmla="*/ 914400 w 1849325"/>
                  <a:gd name="connsiteY8" fmla="*/ 1224411 h 1808611"/>
                  <a:gd name="connsiteX9" fmla="*/ 958850 w 1849325"/>
                  <a:gd name="connsiteY9" fmla="*/ 1078361 h 1808611"/>
                  <a:gd name="connsiteX10" fmla="*/ 1016000 w 1849325"/>
                  <a:gd name="connsiteY10" fmla="*/ 913261 h 1808611"/>
                  <a:gd name="connsiteX11" fmla="*/ 1073150 w 1849325"/>
                  <a:gd name="connsiteY11" fmla="*/ 748161 h 1808611"/>
                  <a:gd name="connsiteX12" fmla="*/ 1117600 w 1849325"/>
                  <a:gd name="connsiteY12" fmla="*/ 602111 h 1808611"/>
                  <a:gd name="connsiteX13" fmla="*/ 1212850 w 1849325"/>
                  <a:gd name="connsiteY13" fmla="*/ 386211 h 1808611"/>
                  <a:gd name="connsiteX14" fmla="*/ 1314450 w 1849325"/>
                  <a:gd name="connsiteY14" fmla="*/ 233811 h 1808611"/>
                  <a:gd name="connsiteX15" fmla="*/ 1447800 w 1849325"/>
                  <a:gd name="connsiteY15" fmla="*/ 100461 h 1808611"/>
                  <a:gd name="connsiteX16" fmla="*/ 1581150 w 1849325"/>
                  <a:gd name="connsiteY16" fmla="*/ 30611 h 1808611"/>
                  <a:gd name="connsiteX17" fmla="*/ 1663700 w 1849325"/>
                  <a:gd name="connsiteY17" fmla="*/ 11561 h 1808611"/>
                  <a:gd name="connsiteX18" fmla="*/ 1701800 w 1849325"/>
                  <a:gd name="connsiteY18" fmla="*/ 5211 h 1808611"/>
                  <a:gd name="connsiteX19" fmla="*/ 1706172 w 1849325"/>
                  <a:gd name="connsiteY19" fmla="*/ 556 h 1808611"/>
                  <a:gd name="connsiteX20" fmla="*/ 1826858 w 1849325"/>
                  <a:gd name="connsiteY20" fmla="*/ 9867 h 1808611"/>
                  <a:gd name="connsiteX21" fmla="*/ 1794966 w 1849325"/>
                  <a:gd name="connsiteY21" fmla="*/ 7469 h 1808611"/>
                  <a:gd name="connsiteX0" fmla="*/ 0 w 1849325"/>
                  <a:gd name="connsiteY0" fmla="*/ 1803459 h 1803459"/>
                  <a:gd name="connsiteX1" fmla="*/ 196850 w 1849325"/>
                  <a:gd name="connsiteY1" fmla="*/ 1803459 h 1803459"/>
                  <a:gd name="connsiteX2" fmla="*/ 349250 w 1849325"/>
                  <a:gd name="connsiteY2" fmla="*/ 1797109 h 1803459"/>
                  <a:gd name="connsiteX3" fmla="*/ 457200 w 1849325"/>
                  <a:gd name="connsiteY3" fmla="*/ 1790759 h 1803459"/>
                  <a:gd name="connsiteX4" fmla="*/ 571500 w 1849325"/>
                  <a:gd name="connsiteY4" fmla="*/ 1720909 h 1803459"/>
                  <a:gd name="connsiteX5" fmla="*/ 660400 w 1849325"/>
                  <a:gd name="connsiteY5" fmla="*/ 1644709 h 1803459"/>
                  <a:gd name="connsiteX6" fmla="*/ 742950 w 1849325"/>
                  <a:gd name="connsiteY6" fmla="*/ 1536759 h 1803459"/>
                  <a:gd name="connsiteX7" fmla="*/ 844550 w 1849325"/>
                  <a:gd name="connsiteY7" fmla="*/ 1384359 h 1803459"/>
                  <a:gd name="connsiteX8" fmla="*/ 914400 w 1849325"/>
                  <a:gd name="connsiteY8" fmla="*/ 1219259 h 1803459"/>
                  <a:gd name="connsiteX9" fmla="*/ 958850 w 1849325"/>
                  <a:gd name="connsiteY9" fmla="*/ 1073209 h 1803459"/>
                  <a:gd name="connsiteX10" fmla="*/ 1016000 w 1849325"/>
                  <a:gd name="connsiteY10" fmla="*/ 908109 h 1803459"/>
                  <a:gd name="connsiteX11" fmla="*/ 1073150 w 1849325"/>
                  <a:gd name="connsiteY11" fmla="*/ 743009 h 1803459"/>
                  <a:gd name="connsiteX12" fmla="*/ 1117600 w 1849325"/>
                  <a:gd name="connsiteY12" fmla="*/ 596959 h 1803459"/>
                  <a:gd name="connsiteX13" fmla="*/ 1212850 w 1849325"/>
                  <a:gd name="connsiteY13" fmla="*/ 381059 h 1803459"/>
                  <a:gd name="connsiteX14" fmla="*/ 1314450 w 1849325"/>
                  <a:gd name="connsiteY14" fmla="*/ 228659 h 1803459"/>
                  <a:gd name="connsiteX15" fmla="*/ 1447800 w 1849325"/>
                  <a:gd name="connsiteY15" fmla="*/ 95309 h 1803459"/>
                  <a:gd name="connsiteX16" fmla="*/ 1581150 w 1849325"/>
                  <a:gd name="connsiteY16" fmla="*/ 25459 h 1803459"/>
                  <a:gd name="connsiteX17" fmla="*/ 1663700 w 1849325"/>
                  <a:gd name="connsiteY17" fmla="*/ 6409 h 1803459"/>
                  <a:gd name="connsiteX18" fmla="*/ 1701800 w 1849325"/>
                  <a:gd name="connsiteY18" fmla="*/ 59 h 1803459"/>
                  <a:gd name="connsiteX19" fmla="*/ 1706173 w 1849325"/>
                  <a:gd name="connsiteY19" fmla="*/ 9368 h 1803459"/>
                  <a:gd name="connsiteX20" fmla="*/ 1826858 w 1849325"/>
                  <a:gd name="connsiteY20" fmla="*/ 4715 h 1803459"/>
                  <a:gd name="connsiteX21" fmla="*/ 1794966 w 1849325"/>
                  <a:gd name="connsiteY21" fmla="*/ 2317 h 1803459"/>
                  <a:gd name="connsiteX0" fmla="*/ 0 w 1849325"/>
                  <a:gd name="connsiteY0" fmla="*/ 1803459 h 1803459"/>
                  <a:gd name="connsiteX1" fmla="*/ 196850 w 1849325"/>
                  <a:gd name="connsiteY1" fmla="*/ 1803459 h 1803459"/>
                  <a:gd name="connsiteX2" fmla="*/ 349250 w 1849325"/>
                  <a:gd name="connsiteY2" fmla="*/ 1797109 h 1803459"/>
                  <a:gd name="connsiteX3" fmla="*/ 457200 w 1849325"/>
                  <a:gd name="connsiteY3" fmla="*/ 1790759 h 1803459"/>
                  <a:gd name="connsiteX4" fmla="*/ 571500 w 1849325"/>
                  <a:gd name="connsiteY4" fmla="*/ 1720909 h 1803459"/>
                  <a:gd name="connsiteX5" fmla="*/ 660400 w 1849325"/>
                  <a:gd name="connsiteY5" fmla="*/ 1644709 h 1803459"/>
                  <a:gd name="connsiteX6" fmla="*/ 742950 w 1849325"/>
                  <a:gd name="connsiteY6" fmla="*/ 1536759 h 1803459"/>
                  <a:gd name="connsiteX7" fmla="*/ 844550 w 1849325"/>
                  <a:gd name="connsiteY7" fmla="*/ 1384359 h 1803459"/>
                  <a:gd name="connsiteX8" fmla="*/ 914400 w 1849325"/>
                  <a:gd name="connsiteY8" fmla="*/ 1219259 h 1803459"/>
                  <a:gd name="connsiteX9" fmla="*/ 958850 w 1849325"/>
                  <a:gd name="connsiteY9" fmla="*/ 1073209 h 1803459"/>
                  <a:gd name="connsiteX10" fmla="*/ 1016000 w 1849325"/>
                  <a:gd name="connsiteY10" fmla="*/ 908109 h 1803459"/>
                  <a:gd name="connsiteX11" fmla="*/ 1073150 w 1849325"/>
                  <a:gd name="connsiteY11" fmla="*/ 743009 h 1803459"/>
                  <a:gd name="connsiteX12" fmla="*/ 1117600 w 1849325"/>
                  <a:gd name="connsiteY12" fmla="*/ 596959 h 1803459"/>
                  <a:gd name="connsiteX13" fmla="*/ 1212850 w 1849325"/>
                  <a:gd name="connsiteY13" fmla="*/ 381059 h 1803459"/>
                  <a:gd name="connsiteX14" fmla="*/ 1314450 w 1849325"/>
                  <a:gd name="connsiteY14" fmla="*/ 228659 h 1803459"/>
                  <a:gd name="connsiteX15" fmla="*/ 1447800 w 1849325"/>
                  <a:gd name="connsiteY15" fmla="*/ 95309 h 1803459"/>
                  <a:gd name="connsiteX16" fmla="*/ 1581150 w 1849325"/>
                  <a:gd name="connsiteY16" fmla="*/ 25459 h 1803459"/>
                  <a:gd name="connsiteX17" fmla="*/ 1663700 w 1849325"/>
                  <a:gd name="connsiteY17" fmla="*/ 6409 h 1803459"/>
                  <a:gd name="connsiteX18" fmla="*/ 1701800 w 1849325"/>
                  <a:gd name="connsiteY18" fmla="*/ 59 h 1803459"/>
                  <a:gd name="connsiteX19" fmla="*/ 1666690 w 1849325"/>
                  <a:gd name="connsiteY19" fmla="*/ 9369 h 1803459"/>
                  <a:gd name="connsiteX20" fmla="*/ 1826858 w 1849325"/>
                  <a:gd name="connsiteY20" fmla="*/ 4715 h 1803459"/>
                  <a:gd name="connsiteX21" fmla="*/ 1794966 w 1849325"/>
                  <a:gd name="connsiteY21" fmla="*/ 2317 h 1803459"/>
                  <a:gd name="connsiteX0" fmla="*/ 0 w 1849325"/>
                  <a:gd name="connsiteY0" fmla="*/ 1803459 h 1803459"/>
                  <a:gd name="connsiteX1" fmla="*/ 196850 w 1849325"/>
                  <a:gd name="connsiteY1" fmla="*/ 1803459 h 1803459"/>
                  <a:gd name="connsiteX2" fmla="*/ 349250 w 1849325"/>
                  <a:gd name="connsiteY2" fmla="*/ 1797109 h 1803459"/>
                  <a:gd name="connsiteX3" fmla="*/ 457200 w 1849325"/>
                  <a:gd name="connsiteY3" fmla="*/ 1790759 h 1803459"/>
                  <a:gd name="connsiteX4" fmla="*/ 571500 w 1849325"/>
                  <a:gd name="connsiteY4" fmla="*/ 1720909 h 1803459"/>
                  <a:gd name="connsiteX5" fmla="*/ 660400 w 1849325"/>
                  <a:gd name="connsiteY5" fmla="*/ 1644709 h 1803459"/>
                  <a:gd name="connsiteX6" fmla="*/ 742950 w 1849325"/>
                  <a:gd name="connsiteY6" fmla="*/ 1536759 h 1803459"/>
                  <a:gd name="connsiteX7" fmla="*/ 844550 w 1849325"/>
                  <a:gd name="connsiteY7" fmla="*/ 1384359 h 1803459"/>
                  <a:gd name="connsiteX8" fmla="*/ 914400 w 1849325"/>
                  <a:gd name="connsiteY8" fmla="*/ 1219259 h 1803459"/>
                  <a:gd name="connsiteX9" fmla="*/ 958850 w 1849325"/>
                  <a:gd name="connsiteY9" fmla="*/ 1073209 h 1803459"/>
                  <a:gd name="connsiteX10" fmla="*/ 1016000 w 1849325"/>
                  <a:gd name="connsiteY10" fmla="*/ 908109 h 1803459"/>
                  <a:gd name="connsiteX11" fmla="*/ 1073150 w 1849325"/>
                  <a:gd name="connsiteY11" fmla="*/ 743009 h 1803459"/>
                  <a:gd name="connsiteX12" fmla="*/ 1117600 w 1849325"/>
                  <a:gd name="connsiteY12" fmla="*/ 596959 h 1803459"/>
                  <a:gd name="connsiteX13" fmla="*/ 1212850 w 1849325"/>
                  <a:gd name="connsiteY13" fmla="*/ 381059 h 1803459"/>
                  <a:gd name="connsiteX14" fmla="*/ 1314450 w 1849325"/>
                  <a:gd name="connsiteY14" fmla="*/ 228659 h 1803459"/>
                  <a:gd name="connsiteX15" fmla="*/ 1447800 w 1849325"/>
                  <a:gd name="connsiteY15" fmla="*/ 95309 h 1803459"/>
                  <a:gd name="connsiteX16" fmla="*/ 1581150 w 1849325"/>
                  <a:gd name="connsiteY16" fmla="*/ 25459 h 1803459"/>
                  <a:gd name="connsiteX17" fmla="*/ 1663700 w 1849325"/>
                  <a:gd name="connsiteY17" fmla="*/ 6409 h 1803459"/>
                  <a:gd name="connsiteX18" fmla="*/ 1701800 w 1849325"/>
                  <a:gd name="connsiteY18" fmla="*/ 59 h 1803459"/>
                  <a:gd name="connsiteX19" fmla="*/ 1666690 w 1849325"/>
                  <a:gd name="connsiteY19" fmla="*/ 9369 h 1803459"/>
                  <a:gd name="connsiteX20" fmla="*/ 1826858 w 1849325"/>
                  <a:gd name="connsiteY20" fmla="*/ 4715 h 1803459"/>
                  <a:gd name="connsiteX21" fmla="*/ 1794966 w 1849325"/>
                  <a:gd name="connsiteY21" fmla="*/ 2317 h 1803459"/>
                  <a:gd name="connsiteX0" fmla="*/ 0 w 2255425"/>
                  <a:gd name="connsiteY0" fmla="*/ 1803459 h 1803459"/>
                  <a:gd name="connsiteX1" fmla="*/ 602950 w 2255425"/>
                  <a:gd name="connsiteY1" fmla="*/ 1803459 h 1803459"/>
                  <a:gd name="connsiteX2" fmla="*/ 755350 w 2255425"/>
                  <a:gd name="connsiteY2" fmla="*/ 1797109 h 1803459"/>
                  <a:gd name="connsiteX3" fmla="*/ 863300 w 2255425"/>
                  <a:gd name="connsiteY3" fmla="*/ 1790759 h 1803459"/>
                  <a:gd name="connsiteX4" fmla="*/ 977600 w 2255425"/>
                  <a:gd name="connsiteY4" fmla="*/ 1720909 h 1803459"/>
                  <a:gd name="connsiteX5" fmla="*/ 1066500 w 2255425"/>
                  <a:gd name="connsiteY5" fmla="*/ 1644709 h 1803459"/>
                  <a:gd name="connsiteX6" fmla="*/ 1149050 w 2255425"/>
                  <a:gd name="connsiteY6" fmla="*/ 1536759 h 1803459"/>
                  <a:gd name="connsiteX7" fmla="*/ 1250650 w 2255425"/>
                  <a:gd name="connsiteY7" fmla="*/ 1384359 h 1803459"/>
                  <a:gd name="connsiteX8" fmla="*/ 1320500 w 2255425"/>
                  <a:gd name="connsiteY8" fmla="*/ 1219259 h 1803459"/>
                  <a:gd name="connsiteX9" fmla="*/ 1364950 w 2255425"/>
                  <a:gd name="connsiteY9" fmla="*/ 1073209 h 1803459"/>
                  <a:gd name="connsiteX10" fmla="*/ 1422100 w 2255425"/>
                  <a:gd name="connsiteY10" fmla="*/ 908109 h 1803459"/>
                  <a:gd name="connsiteX11" fmla="*/ 1479250 w 2255425"/>
                  <a:gd name="connsiteY11" fmla="*/ 743009 h 1803459"/>
                  <a:gd name="connsiteX12" fmla="*/ 1523700 w 2255425"/>
                  <a:gd name="connsiteY12" fmla="*/ 596959 h 1803459"/>
                  <a:gd name="connsiteX13" fmla="*/ 1618950 w 2255425"/>
                  <a:gd name="connsiteY13" fmla="*/ 381059 h 1803459"/>
                  <a:gd name="connsiteX14" fmla="*/ 1720550 w 2255425"/>
                  <a:gd name="connsiteY14" fmla="*/ 228659 h 1803459"/>
                  <a:gd name="connsiteX15" fmla="*/ 1853900 w 2255425"/>
                  <a:gd name="connsiteY15" fmla="*/ 95309 h 1803459"/>
                  <a:gd name="connsiteX16" fmla="*/ 1987250 w 2255425"/>
                  <a:gd name="connsiteY16" fmla="*/ 25459 h 1803459"/>
                  <a:gd name="connsiteX17" fmla="*/ 2069800 w 2255425"/>
                  <a:gd name="connsiteY17" fmla="*/ 6409 h 1803459"/>
                  <a:gd name="connsiteX18" fmla="*/ 2107900 w 2255425"/>
                  <a:gd name="connsiteY18" fmla="*/ 59 h 1803459"/>
                  <a:gd name="connsiteX19" fmla="*/ 2072790 w 2255425"/>
                  <a:gd name="connsiteY19" fmla="*/ 9369 h 1803459"/>
                  <a:gd name="connsiteX20" fmla="*/ 2232958 w 2255425"/>
                  <a:gd name="connsiteY20" fmla="*/ 4715 h 1803459"/>
                  <a:gd name="connsiteX21" fmla="*/ 2201066 w 2255425"/>
                  <a:gd name="connsiteY21" fmla="*/ 2317 h 1803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255425" h="1803459">
                    <a:moveTo>
                      <a:pt x="0" y="1803459"/>
                    </a:moveTo>
                    <a:lnTo>
                      <a:pt x="602950" y="1803459"/>
                    </a:lnTo>
                    <a:cubicBezTo>
                      <a:pt x="661158" y="1802401"/>
                      <a:pt x="711958" y="1799226"/>
                      <a:pt x="755350" y="1797109"/>
                    </a:cubicBezTo>
                    <a:cubicBezTo>
                      <a:pt x="798742" y="1794992"/>
                      <a:pt x="826258" y="1803459"/>
                      <a:pt x="863300" y="1790759"/>
                    </a:cubicBezTo>
                    <a:cubicBezTo>
                      <a:pt x="900342" y="1778059"/>
                      <a:pt x="943733" y="1745251"/>
                      <a:pt x="977600" y="1720909"/>
                    </a:cubicBezTo>
                    <a:cubicBezTo>
                      <a:pt x="1011467" y="1696567"/>
                      <a:pt x="1037925" y="1675401"/>
                      <a:pt x="1066500" y="1644709"/>
                    </a:cubicBezTo>
                    <a:cubicBezTo>
                      <a:pt x="1095075" y="1614017"/>
                      <a:pt x="1118358" y="1580151"/>
                      <a:pt x="1149050" y="1536759"/>
                    </a:cubicBezTo>
                    <a:cubicBezTo>
                      <a:pt x="1179742" y="1493367"/>
                      <a:pt x="1222075" y="1437276"/>
                      <a:pt x="1250650" y="1384359"/>
                    </a:cubicBezTo>
                    <a:cubicBezTo>
                      <a:pt x="1279225" y="1331442"/>
                      <a:pt x="1301450" y="1271117"/>
                      <a:pt x="1320500" y="1219259"/>
                    </a:cubicBezTo>
                    <a:cubicBezTo>
                      <a:pt x="1339550" y="1167401"/>
                      <a:pt x="1348017" y="1125067"/>
                      <a:pt x="1364950" y="1073209"/>
                    </a:cubicBezTo>
                    <a:cubicBezTo>
                      <a:pt x="1381883" y="1021351"/>
                      <a:pt x="1403050" y="963142"/>
                      <a:pt x="1422100" y="908109"/>
                    </a:cubicBezTo>
                    <a:cubicBezTo>
                      <a:pt x="1441150" y="853076"/>
                      <a:pt x="1462317" y="794867"/>
                      <a:pt x="1479250" y="743009"/>
                    </a:cubicBezTo>
                    <a:cubicBezTo>
                      <a:pt x="1496183" y="691151"/>
                      <a:pt x="1500417" y="657284"/>
                      <a:pt x="1523700" y="596959"/>
                    </a:cubicBezTo>
                    <a:cubicBezTo>
                      <a:pt x="1546983" y="536634"/>
                      <a:pt x="1586142" y="442442"/>
                      <a:pt x="1618950" y="381059"/>
                    </a:cubicBezTo>
                    <a:cubicBezTo>
                      <a:pt x="1651758" y="319676"/>
                      <a:pt x="1681392" y="276284"/>
                      <a:pt x="1720550" y="228659"/>
                    </a:cubicBezTo>
                    <a:cubicBezTo>
                      <a:pt x="1759708" y="181034"/>
                      <a:pt x="1809450" y="129176"/>
                      <a:pt x="1853900" y="95309"/>
                    </a:cubicBezTo>
                    <a:cubicBezTo>
                      <a:pt x="1898350" y="61442"/>
                      <a:pt x="1951267" y="40276"/>
                      <a:pt x="1987250" y="25459"/>
                    </a:cubicBezTo>
                    <a:cubicBezTo>
                      <a:pt x="2023233" y="10642"/>
                      <a:pt x="2049692" y="10642"/>
                      <a:pt x="2069800" y="6409"/>
                    </a:cubicBezTo>
                    <a:cubicBezTo>
                      <a:pt x="2089908" y="2176"/>
                      <a:pt x="2107402" y="-434"/>
                      <a:pt x="2107900" y="59"/>
                    </a:cubicBezTo>
                    <a:cubicBezTo>
                      <a:pt x="2108398" y="552"/>
                      <a:pt x="2072790" y="9369"/>
                      <a:pt x="2072790" y="9369"/>
                    </a:cubicBezTo>
                    <a:cubicBezTo>
                      <a:pt x="2070716" y="6266"/>
                      <a:pt x="2113789" y="1877"/>
                      <a:pt x="2232958" y="4715"/>
                    </a:cubicBezTo>
                    <a:cubicBezTo>
                      <a:pt x="2321858" y="6832"/>
                      <a:pt x="2112166" y="200"/>
                      <a:pt x="2201066" y="2317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pic>
            <p:nvPicPr>
              <p:cNvPr id="24" name="Picture 23" descr="A red rectangular object with black border&#10;&#10;Description automatically generated">
                <a:extLst>
                  <a:ext uri="{FF2B5EF4-FFF2-40B4-BE49-F238E27FC236}">
                    <a16:creationId xmlns:a16="http://schemas.microsoft.com/office/drawing/2014/main" id="{6961D05F-6EFC-8B47-55EC-0D3B44AB5B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905491">
                <a:off x="12740197" y="8897402"/>
                <a:ext cx="2324301" cy="72396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36542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DF011708-86E0-AE6F-C3AE-39A18C4F6220}"/>
              </a:ext>
            </a:extLst>
          </p:cNvPr>
          <p:cNvGrpSpPr/>
          <p:nvPr/>
        </p:nvGrpSpPr>
        <p:grpSpPr>
          <a:xfrm>
            <a:off x="-3727123" y="3692502"/>
            <a:ext cx="19646245" cy="2822575"/>
            <a:chOff x="-3727123" y="2017712"/>
            <a:chExt cx="19646245" cy="282257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FD65B52-BBB6-DEED-2C3A-6E508160ED98}"/>
                </a:ext>
              </a:extLst>
            </p:cNvPr>
            <p:cNvGrpSpPr/>
            <p:nvPr/>
          </p:nvGrpSpPr>
          <p:grpSpPr>
            <a:xfrm>
              <a:off x="-3727123" y="2017712"/>
              <a:ext cx="19646245" cy="2822575"/>
              <a:chOff x="318155" y="2715782"/>
              <a:chExt cx="19646245" cy="2822575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8BFD722-0408-4635-8E26-59DDF585D5DB}"/>
                  </a:ext>
                </a:extLst>
              </p:cNvPr>
              <p:cNvGrpSpPr/>
              <p:nvPr/>
            </p:nvGrpSpPr>
            <p:grpSpPr>
              <a:xfrm>
                <a:off x="318155" y="2715782"/>
                <a:ext cx="19646245" cy="2822575"/>
                <a:chOff x="2034466" y="1554672"/>
                <a:chExt cx="8123068" cy="2822575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F2D6B9A2-6AD1-6CE8-3222-A278E451CA7F}"/>
                    </a:ext>
                  </a:extLst>
                </p:cNvPr>
                <p:cNvSpPr/>
                <p:nvPr/>
              </p:nvSpPr>
              <p:spPr>
                <a:xfrm>
                  <a:off x="2034466" y="1554672"/>
                  <a:ext cx="8123068" cy="282257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4D2230CE-2DB3-6C8E-E263-3D8507A63025}"/>
                    </a:ext>
                  </a:extLst>
                </p:cNvPr>
                <p:cNvGrpSpPr/>
                <p:nvPr/>
              </p:nvGrpSpPr>
              <p:grpSpPr>
                <a:xfrm>
                  <a:off x="2034466" y="1554672"/>
                  <a:ext cx="8123068" cy="2822575"/>
                  <a:chOff x="2130641" y="2040447"/>
                  <a:chExt cx="8123068" cy="2822575"/>
                </a:xfrm>
              </p:grpSpPr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95406AEF-9CCF-FB3B-8C75-CD423B813B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641" y="2958022"/>
                    <a:ext cx="8123068" cy="0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B2AA58EB-E683-F8A8-6199-6CBDEB3727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641" y="3894893"/>
                    <a:ext cx="8123068" cy="0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08CA1465-CE83-3A5F-0791-7B0238CE68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641" y="4863022"/>
                    <a:ext cx="8123068" cy="0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C1DEA1BE-92D6-7AB3-98A7-364E88D7D7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641" y="2040447"/>
                    <a:ext cx="8123068" cy="0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6" name="Picture 5" descr="A red rectangular object with black border&#10;&#10;Description automatically generated">
                <a:extLst>
                  <a:ext uri="{FF2B5EF4-FFF2-40B4-BE49-F238E27FC236}">
                    <a16:creationId xmlns:a16="http://schemas.microsoft.com/office/drawing/2014/main" id="{7D7D4D86-DE66-1C7E-C2B1-EAF8DFB09F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2935" y="3765087"/>
                <a:ext cx="2324301" cy="723963"/>
              </a:xfrm>
              <a:prstGeom prst="rect">
                <a:avLst/>
              </a:prstGeom>
            </p:spPr>
          </p:pic>
          <p:pic>
            <p:nvPicPr>
              <p:cNvPr id="7" name="Picture 6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C74E7B88-2850-49AE-6AA1-C37620CB25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775435" y="3919254"/>
                <a:ext cx="903901" cy="415627"/>
              </a:xfrm>
              <a:prstGeom prst="rect">
                <a:avLst/>
              </a:prstGeom>
            </p:spPr>
          </p:pic>
          <p:pic>
            <p:nvPicPr>
              <p:cNvPr id="8" name="Picture 7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7FDD3A1D-51E4-FA91-E4F7-BD42DE151E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47745" y="2982383"/>
                <a:ext cx="903901" cy="415627"/>
              </a:xfrm>
              <a:prstGeom prst="rect">
                <a:avLst/>
              </a:prstGeom>
            </p:spPr>
          </p:pic>
          <p:pic>
            <p:nvPicPr>
              <p:cNvPr id="9" name="Picture 8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3DC7283F-CD93-832B-408E-445E7C18A6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75798" y="4846479"/>
                <a:ext cx="903901" cy="415627"/>
              </a:xfrm>
              <a:prstGeom prst="rect">
                <a:avLst/>
              </a:prstGeom>
            </p:spPr>
          </p:pic>
          <p:pic>
            <p:nvPicPr>
              <p:cNvPr id="10" name="Picture 9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5B8B3BC8-45E9-1C73-749D-DB3FDA68E4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92800" y="3919254"/>
                <a:ext cx="903901" cy="415627"/>
              </a:xfrm>
              <a:prstGeom prst="rect">
                <a:avLst/>
              </a:prstGeom>
            </p:spPr>
          </p:pic>
          <p:pic>
            <p:nvPicPr>
              <p:cNvPr id="22" name="Picture 21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CFAC7D86-7857-17E1-02FB-0724C9D100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47744" y="4846478"/>
                <a:ext cx="903901" cy="415627"/>
              </a:xfrm>
              <a:prstGeom prst="rect">
                <a:avLst/>
              </a:prstGeom>
            </p:spPr>
          </p:pic>
          <p:pic>
            <p:nvPicPr>
              <p:cNvPr id="23" name="Picture 22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16F1A921-CF6F-902B-B5AF-3697FB01E1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9085" y="4846478"/>
                <a:ext cx="903901" cy="415627"/>
              </a:xfrm>
              <a:prstGeom prst="rect">
                <a:avLst/>
              </a:prstGeom>
            </p:spPr>
          </p:pic>
          <p:pic>
            <p:nvPicPr>
              <p:cNvPr id="24" name="Picture 23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A4A94E62-8CFC-271C-B71C-C2676F88A4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149003" y="2987740"/>
                <a:ext cx="903901" cy="415627"/>
              </a:xfrm>
              <a:prstGeom prst="rect">
                <a:avLst/>
              </a:prstGeom>
            </p:spPr>
          </p:pic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13AC959-9118-40AE-1A5C-6984349344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003917" y="3428999"/>
              <a:ext cx="143571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64FCB63-F0BF-D6B3-222C-A803D1A4C5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2043" y="4356221"/>
              <a:ext cx="62293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08ECBA9-49E7-59F5-7CA3-082A0D4FF5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6183" y="3428997"/>
              <a:ext cx="62293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6F3DE41-7791-8935-5B0A-655B4D886C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5008" y="4343642"/>
              <a:ext cx="62293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43CF284-FCE0-9632-AB6B-BA9E920CE3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93667" y="2492126"/>
              <a:ext cx="62293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AE347C8-2C03-9A90-F66B-B727241EAC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89259" y="2497483"/>
              <a:ext cx="62293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06A0BFE-77BC-8C33-C58F-6120123632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93667" y="4343642"/>
              <a:ext cx="62293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0876DA2-6ACE-7E60-5EA9-1DA55F2657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18818" y="3428997"/>
              <a:ext cx="62293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B9CD1C2-AA01-C924-CC50-A08D5F45C401}"/>
              </a:ext>
            </a:extLst>
          </p:cNvPr>
          <p:cNvGrpSpPr/>
          <p:nvPr/>
        </p:nvGrpSpPr>
        <p:grpSpPr>
          <a:xfrm flipV="1">
            <a:off x="607040" y="348455"/>
            <a:ext cx="9357434" cy="2822575"/>
            <a:chOff x="695325" y="354522"/>
            <a:chExt cx="9357434" cy="282257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19E3E7F-FC89-1FD6-61C8-87936B8FA735}"/>
                </a:ext>
              </a:extLst>
            </p:cNvPr>
            <p:cNvGrpSpPr/>
            <p:nvPr/>
          </p:nvGrpSpPr>
          <p:grpSpPr>
            <a:xfrm>
              <a:off x="695325" y="354522"/>
              <a:ext cx="9357434" cy="2822575"/>
              <a:chOff x="2034466" y="1554672"/>
              <a:chExt cx="8123068" cy="2822575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30802E5-3CC3-6D0B-8574-54DE4181B399}"/>
                  </a:ext>
                </a:extLst>
              </p:cNvPr>
              <p:cNvSpPr/>
              <p:nvPr/>
            </p:nvSpPr>
            <p:spPr>
              <a:xfrm>
                <a:off x="2034466" y="1554672"/>
                <a:ext cx="8123068" cy="282257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67EF4415-36F7-6406-DFFA-DBCC11A00E40}"/>
                  </a:ext>
                </a:extLst>
              </p:cNvPr>
              <p:cNvGrpSpPr/>
              <p:nvPr/>
            </p:nvGrpSpPr>
            <p:grpSpPr>
              <a:xfrm>
                <a:off x="2034466" y="1554672"/>
                <a:ext cx="8123068" cy="2822575"/>
                <a:chOff x="2130641" y="2040447"/>
                <a:chExt cx="8123068" cy="2822575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34EAE682-1C51-0F2D-32B6-565C528CEB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641" y="2958022"/>
                  <a:ext cx="8123068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BF49AC99-6DF6-1C49-CF0A-7246186EAA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641" y="3894893"/>
                  <a:ext cx="8123068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ACE88996-9676-C8A0-0AA3-637779754F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641" y="4863022"/>
                  <a:ext cx="8123068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9E3EAF10-BF4D-5E00-EE07-81DCCC99FF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641" y="2040447"/>
                  <a:ext cx="8123068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43" name="Picture 42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19D63713-9292-4064-03C5-940C7EA9C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6437" y="627351"/>
              <a:ext cx="903901" cy="415627"/>
            </a:xfrm>
            <a:prstGeom prst="rect">
              <a:avLst/>
            </a:prstGeom>
          </p:spPr>
        </p:pic>
        <p:pic>
          <p:nvPicPr>
            <p:cNvPr id="44" name="Picture 43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81785B7F-3BF5-E576-015E-B5C65074E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1450" y="624543"/>
              <a:ext cx="903901" cy="415627"/>
            </a:xfrm>
            <a:prstGeom prst="rect">
              <a:avLst/>
            </a:prstGeom>
          </p:spPr>
        </p:pic>
        <p:pic>
          <p:nvPicPr>
            <p:cNvPr id="45" name="Picture 44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9D4B1165-B934-792B-34CE-D31BA0856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066" y="2485218"/>
              <a:ext cx="903901" cy="415627"/>
            </a:xfrm>
            <a:prstGeom prst="rect">
              <a:avLst/>
            </a:prstGeom>
          </p:spPr>
        </p:pic>
        <p:pic>
          <p:nvPicPr>
            <p:cNvPr id="46" name="Picture 45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DD9A632C-A489-693E-EF13-3659FB747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0590" y="1501261"/>
              <a:ext cx="903901" cy="415627"/>
            </a:xfrm>
            <a:prstGeom prst="rect">
              <a:avLst/>
            </a:prstGeom>
          </p:spPr>
        </p:pic>
        <p:pic>
          <p:nvPicPr>
            <p:cNvPr id="47" name="Picture 46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CFDF4D97-CCF2-3FB1-6D5B-8FF0E1874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21468">
              <a:off x="4613114" y="2198565"/>
              <a:ext cx="2324301" cy="723963"/>
            </a:xfrm>
            <a:prstGeom prst="rect">
              <a:avLst/>
            </a:prstGeom>
          </p:spPr>
        </p:pic>
        <p:pic>
          <p:nvPicPr>
            <p:cNvPr id="48" name="Picture 47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3DF89A45-9973-52B4-CB23-4E3DD6065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17088">
              <a:off x="3526238" y="1804262"/>
              <a:ext cx="2324301" cy="723963"/>
            </a:xfrm>
            <a:prstGeom prst="rect">
              <a:avLst/>
            </a:prstGeom>
          </p:spPr>
        </p:pic>
        <p:pic>
          <p:nvPicPr>
            <p:cNvPr id="49" name="Picture 48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71BFF7B1-B80D-217D-2FE4-30182FA9D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6229">
              <a:off x="2316066" y="1513903"/>
              <a:ext cx="2324301" cy="723963"/>
            </a:xfrm>
            <a:prstGeom prst="rect">
              <a:avLst/>
            </a:prstGeom>
          </p:spPr>
        </p:pic>
        <p:pic>
          <p:nvPicPr>
            <p:cNvPr id="50" name="Picture 49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1D9A088B-4184-0900-D2C3-3BF606636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552" y="1345028"/>
              <a:ext cx="2324301" cy="723963"/>
            </a:xfrm>
            <a:prstGeom prst="rect">
              <a:avLst/>
            </a:prstGeom>
          </p:spPr>
        </p:pic>
        <p:pic>
          <p:nvPicPr>
            <p:cNvPr id="42" name="Picture 41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D583A801-815E-8CCF-E4F7-FE4CDC16F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5343" y="2352512"/>
              <a:ext cx="2324301" cy="7239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7206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roup 343">
            <a:extLst>
              <a:ext uri="{FF2B5EF4-FFF2-40B4-BE49-F238E27FC236}">
                <a16:creationId xmlns:a16="http://schemas.microsoft.com/office/drawing/2014/main" id="{774E2E5E-3EBA-1FEF-08DE-3632071A7F94}"/>
              </a:ext>
            </a:extLst>
          </p:cNvPr>
          <p:cNvGrpSpPr/>
          <p:nvPr/>
        </p:nvGrpSpPr>
        <p:grpSpPr>
          <a:xfrm>
            <a:off x="695325" y="354522"/>
            <a:ext cx="9357434" cy="2822575"/>
            <a:chOff x="695325" y="354522"/>
            <a:chExt cx="9357434" cy="2822575"/>
          </a:xfrm>
        </p:grpSpPr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0FD4B3CC-42C8-1C64-147F-9D0216FFE07B}"/>
                </a:ext>
              </a:extLst>
            </p:cNvPr>
            <p:cNvGrpSpPr/>
            <p:nvPr/>
          </p:nvGrpSpPr>
          <p:grpSpPr>
            <a:xfrm>
              <a:off x="695325" y="354522"/>
              <a:ext cx="9357434" cy="2822575"/>
              <a:chOff x="2034466" y="1554672"/>
              <a:chExt cx="8123068" cy="2822575"/>
            </a:xfrm>
          </p:grpSpPr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2BDAEAA3-475A-522A-2211-20EEDE0027E8}"/>
                  </a:ext>
                </a:extLst>
              </p:cNvPr>
              <p:cNvSpPr/>
              <p:nvPr/>
            </p:nvSpPr>
            <p:spPr>
              <a:xfrm>
                <a:off x="2034466" y="1554672"/>
                <a:ext cx="8123068" cy="282257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grpSp>
            <p:nvGrpSpPr>
              <p:cNvPr id="277" name="Group 276">
                <a:extLst>
                  <a:ext uri="{FF2B5EF4-FFF2-40B4-BE49-F238E27FC236}">
                    <a16:creationId xmlns:a16="http://schemas.microsoft.com/office/drawing/2014/main" id="{88BD4ED3-9772-D142-F60A-52D86FCF7D67}"/>
                  </a:ext>
                </a:extLst>
              </p:cNvPr>
              <p:cNvGrpSpPr/>
              <p:nvPr/>
            </p:nvGrpSpPr>
            <p:grpSpPr>
              <a:xfrm>
                <a:off x="2034466" y="1554672"/>
                <a:ext cx="8123068" cy="2822575"/>
                <a:chOff x="2130641" y="2040447"/>
                <a:chExt cx="8123068" cy="2822575"/>
              </a:xfrm>
            </p:grpSpPr>
            <p:pic>
              <p:nvPicPr>
                <p:cNvPr id="279" name="Picture 278" descr="A car with a blue background&#10;&#10;Description automatically generated">
                  <a:extLst>
                    <a:ext uri="{FF2B5EF4-FFF2-40B4-BE49-F238E27FC236}">
                      <a16:creationId xmlns:a16="http://schemas.microsoft.com/office/drawing/2014/main" id="{7C232C81-EC9D-C023-3B1D-FD2BAF4A5E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29325" y="3241410"/>
                  <a:ext cx="784665" cy="415627"/>
                </a:xfrm>
                <a:prstGeom prst="rect">
                  <a:avLst/>
                </a:prstGeom>
              </p:spPr>
            </p:pic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72C8637A-5EA1-EBCD-91CF-13394378D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641" y="2958022"/>
                  <a:ext cx="8123068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>
                  <a:extLst>
                    <a:ext uri="{FF2B5EF4-FFF2-40B4-BE49-F238E27FC236}">
                      <a16:creationId xmlns:a16="http://schemas.microsoft.com/office/drawing/2014/main" id="{1AE0C274-3A47-1794-AC87-88B76AC38B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641" y="3894893"/>
                  <a:ext cx="8123068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>
                  <a:extLst>
                    <a:ext uri="{FF2B5EF4-FFF2-40B4-BE49-F238E27FC236}">
                      <a16:creationId xmlns:a16="http://schemas.microsoft.com/office/drawing/2014/main" id="{0D681157-6C1D-B82B-6386-269B30D981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641" y="4863022"/>
                  <a:ext cx="8123068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>
                  <a:extLst>
                    <a:ext uri="{FF2B5EF4-FFF2-40B4-BE49-F238E27FC236}">
                      <a16:creationId xmlns:a16="http://schemas.microsoft.com/office/drawing/2014/main" id="{E9A18839-EA7A-DA16-50E4-D158B0B7EB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641" y="2040447"/>
                  <a:ext cx="8123068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333" name="Picture 332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E9F5326D-1A33-9195-0F77-F76D574BD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4267" y="605496"/>
              <a:ext cx="903901" cy="415627"/>
            </a:xfrm>
            <a:prstGeom prst="rect">
              <a:avLst/>
            </a:prstGeom>
          </p:spPr>
        </p:pic>
        <p:pic>
          <p:nvPicPr>
            <p:cNvPr id="334" name="Picture 333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1C1D4C31-AE38-0296-BAA9-702D8FB85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7760" y="605496"/>
              <a:ext cx="903901" cy="415627"/>
            </a:xfrm>
            <a:prstGeom prst="rect">
              <a:avLst/>
            </a:prstGeom>
          </p:spPr>
        </p:pic>
        <p:pic>
          <p:nvPicPr>
            <p:cNvPr id="335" name="Picture 334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F5DA3A0E-BC30-F60A-02A0-3FDD21BC9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066" y="2485218"/>
              <a:ext cx="903901" cy="415627"/>
            </a:xfrm>
            <a:prstGeom prst="rect">
              <a:avLst/>
            </a:prstGeom>
          </p:spPr>
        </p:pic>
        <p:pic>
          <p:nvPicPr>
            <p:cNvPr id="336" name="Picture 335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56348930-D9ED-259F-49BF-DD6C3F6F7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4871" y="1549920"/>
              <a:ext cx="903901" cy="415627"/>
            </a:xfrm>
            <a:prstGeom prst="rect">
              <a:avLst/>
            </a:prstGeom>
          </p:spPr>
        </p:pic>
        <p:pic>
          <p:nvPicPr>
            <p:cNvPr id="338" name="Picture 337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3E5AA400-50FB-B52B-7D01-B8EE25C07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21468">
              <a:off x="4613114" y="2198565"/>
              <a:ext cx="2324301" cy="723963"/>
            </a:xfrm>
            <a:prstGeom prst="rect">
              <a:avLst/>
            </a:prstGeom>
          </p:spPr>
        </p:pic>
        <p:pic>
          <p:nvPicPr>
            <p:cNvPr id="341" name="Picture 340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5FEB1D2A-79E4-A89B-9A9D-D72950087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17088">
              <a:off x="3526238" y="1804262"/>
              <a:ext cx="2324301" cy="723963"/>
            </a:xfrm>
            <a:prstGeom prst="rect">
              <a:avLst/>
            </a:prstGeom>
          </p:spPr>
        </p:pic>
        <p:pic>
          <p:nvPicPr>
            <p:cNvPr id="340" name="Picture 339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F7F1D41C-4BE7-D581-E67F-62732E7A7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6229">
              <a:off x="2316066" y="1513903"/>
              <a:ext cx="2324301" cy="723963"/>
            </a:xfrm>
            <a:prstGeom prst="rect">
              <a:avLst/>
            </a:prstGeom>
          </p:spPr>
        </p:pic>
        <p:pic>
          <p:nvPicPr>
            <p:cNvPr id="237" name="Picture 236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31C346A6-EF78-28AA-2999-5515016A5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2923" y="1401318"/>
              <a:ext cx="2324301" cy="723963"/>
            </a:xfrm>
            <a:prstGeom prst="rect">
              <a:avLst/>
            </a:prstGeom>
          </p:spPr>
        </p:pic>
        <p:pic>
          <p:nvPicPr>
            <p:cNvPr id="342" name="Picture 341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B94576E0-1628-627B-E39E-9AB2E2953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5343" y="2352512"/>
              <a:ext cx="2324301" cy="7239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369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76F5D6F-7655-FDD4-E565-84DAB468E3EA}"/>
              </a:ext>
            </a:extLst>
          </p:cNvPr>
          <p:cNvGrpSpPr/>
          <p:nvPr/>
        </p:nvGrpSpPr>
        <p:grpSpPr>
          <a:xfrm>
            <a:off x="615661" y="606425"/>
            <a:ext cx="9357434" cy="5789929"/>
            <a:chOff x="615661" y="606425"/>
            <a:chExt cx="9357434" cy="578992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331180F-AB4A-08E2-3E62-7E00CDC29A7D}"/>
                </a:ext>
              </a:extLst>
            </p:cNvPr>
            <p:cNvSpPr/>
            <p:nvPr/>
          </p:nvSpPr>
          <p:spPr>
            <a:xfrm>
              <a:off x="615661" y="606425"/>
              <a:ext cx="9357434" cy="28225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7ECB06-041C-349D-58B3-4F6D659D7E24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1994978"/>
              <a:ext cx="9357434" cy="0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BF7F02C-5027-D26F-6B1E-46366C633C69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2952318"/>
              <a:ext cx="9357434" cy="0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0144E2A-5B20-CE53-9F76-5C08AAE751D9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1524000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DDA542A-36D5-AF24-6717-A292333E00C7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2460871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EEC9BEE-07A7-8F7E-D52B-269BC3500D72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1075893"/>
              <a:ext cx="9357434" cy="0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6D3F12C-1406-F62F-6F7D-BEB64034F040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3429000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4D13487-E61B-7E42-AE81-B3E0C97B9297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606425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Picture 32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A43630AD-327C-86D2-E6B1-786CA2C44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5764" y="2732426"/>
              <a:ext cx="903901" cy="415627"/>
            </a:xfrm>
            <a:prstGeom prst="rect">
              <a:avLst/>
            </a:prstGeom>
          </p:spPr>
        </p:pic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AA140A37-5E27-6384-FBB2-6E724EDBDE4D}"/>
                </a:ext>
              </a:extLst>
            </p:cNvPr>
            <p:cNvSpPr/>
            <p:nvPr/>
          </p:nvSpPr>
          <p:spPr>
            <a:xfrm flipH="1">
              <a:off x="3103097" y="1073729"/>
              <a:ext cx="1904420" cy="921088"/>
            </a:xfrm>
            <a:custGeom>
              <a:avLst/>
              <a:gdLst>
                <a:gd name="connsiteX0" fmla="*/ 0 w 2330450"/>
                <a:gd name="connsiteY0" fmla="*/ 1803870 h 1803870"/>
                <a:gd name="connsiteX1" fmla="*/ 196850 w 2330450"/>
                <a:gd name="connsiteY1" fmla="*/ 1803870 h 1803870"/>
                <a:gd name="connsiteX2" fmla="*/ 349250 w 2330450"/>
                <a:gd name="connsiteY2" fmla="*/ 1797520 h 1803870"/>
                <a:gd name="connsiteX3" fmla="*/ 457200 w 2330450"/>
                <a:gd name="connsiteY3" fmla="*/ 1791170 h 1803870"/>
                <a:gd name="connsiteX4" fmla="*/ 571500 w 2330450"/>
                <a:gd name="connsiteY4" fmla="*/ 1721320 h 1803870"/>
                <a:gd name="connsiteX5" fmla="*/ 660400 w 2330450"/>
                <a:gd name="connsiteY5" fmla="*/ 1645120 h 1803870"/>
                <a:gd name="connsiteX6" fmla="*/ 742950 w 2330450"/>
                <a:gd name="connsiteY6" fmla="*/ 1537170 h 1803870"/>
                <a:gd name="connsiteX7" fmla="*/ 844550 w 2330450"/>
                <a:gd name="connsiteY7" fmla="*/ 1384770 h 1803870"/>
                <a:gd name="connsiteX8" fmla="*/ 914400 w 2330450"/>
                <a:gd name="connsiteY8" fmla="*/ 1219670 h 1803870"/>
                <a:gd name="connsiteX9" fmla="*/ 958850 w 2330450"/>
                <a:gd name="connsiteY9" fmla="*/ 1073620 h 1803870"/>
                <a:gd name="connsiteX10" fmla="*/ 1016000 w 2330450"/>
                <a:gd name="connsiteY10" fmla="*/ 908520 h 1803870"/>
                <a:gd name="connsiteX11" fmla="*/ 1073150 w 2330450"/>
                <a:gd name="connsiteY11" fmla="*/ 743420 h 1803870"/>
                <a:gd name="connsiteX12" fmla="*/ 1117600 w 2330450"/>
                <a:gd name="connsiteY12" fmla="*/ 597370 h 1803870"/>
                <a:gd name="connsiteX13" fmla="*/ 1212850 w 2330450"/>
                <a:gd name="connsiteY13" fmla="*/ 381470 h 1803870"/>
                <a:gd name="connsiteX14" fmla="*/ 1314450 w 2330450"/>
                <a:gd name="connsiteY14" fmla="*/ 229070 h 1803870"/>
                <a:gd name="connsiteX15" fmla="*/ 1447800 w 2330450"/>
                <a:gd name="connsiteY15" fmla="*/ 95720 h 1803870"/>
                <a:gd name="connsiteX16" fmla="*/ 1581150 w 2330450"/>
                <a:gd name="connsiteY16" fmla="*/ 25870 h 1803870"/>
                <a:gd name="connsiteX17" fmla="*/ 1663700 w 2330450"/>
                <a:gd name="connsiteY17" fmla="*/ 6820 h 1803870"/>
                <a:gd name="connsiteX18" fmla="*/ 1701800 w 2330450"/>
                <a:gd name="connsiteY18" fmla="*/ 470 h 1803870"/>
                <a:gd name="connsiteX19" fmla="*/ 1892300 w 2330450"/>
                <a:gd name="connsiteY19" fmla="*/ 470 h 1803870"/>
                <a:gd name="connsiteX20" fmla="*/ 2063750 w 2330450"/>
                <a:gd name="connsiteY20" fmla="*/ 470 h 1803870"/>
                <a:gd name="connsiteX21" fmla="*/ 2330450 w 2330450"/>
                <a:gd name="connsiteY21" fmla="*/ 6820 h 1803870"/>
                <a:gd name="connsiteX0" fmla="*/ 0 w 2081262"/>
                <a:gd name="connsiteY0" fmla="*/ 1815301 h 1815301"/>
                <a:gd name="connsiteX1" fmla="*/ 196850 w 2081262"/>
                <a:gd name="connsiteY1" fmla="*/ 1815301 h 1815301"/>
                <a:gd name="connsiteX2" fmla="*/ 349250 w 2081262"/>
                <a:gd name="connsiteY2" fmla="*/ 1808951 h 1815301"/>
                <a:gd name="connsiteX3" fmla="*/ 457200 w 2081262"/>
                <a:gd name="connsiteY3" fmla="*/ 1802601 h 1815301"/>
                <a:gd name="connsiteX4" fmla="*/ 571500 w 2081262"/>
                <a:gd name="connsiteY4" fmla="*/ 1732751 h 1815301"/>
                <a:gd name="connsiteX5" fmla="*/ 660400 w 2081262"/>
                <a:gd name="connsiteY5" fmla="*/ 1656551 h 1815301"/>
                <a:gd name="connsiteX6" fmla="*/ 742950 w 2081262"/>
                <a:gd name="connsiteY6" fmla="*/ 1548601 h 1815301"/>
                <a:gd name="connsiteX7" fmla="*/ 844550 w 2081262"/>
                <a:gd name="connsiteY7" fmla="*/ 1396201 h 1815301"/>
                <a:gd name="connsiteX8" fmla="*/ 914400 w 2081262"/>
                <a:gd name="connsiteY8" fmla="*/ 1231101 h 1815301"/>
                <a:gd name="connsiteX9" fmla="*/ 958850 w 2081262"/>
                <a:gd name="connsiteY9" fmla="*/ 1085051 h 1815301"/>
                <a:gd name="connsiteX10" fmla="*/ 1016000 w 2081262"/>
                <a:gd name="connsiteY10" fmla="*/ 919951 h 1815301"/>
                <a:gd name="connsiteX11" fmla="*/ 1073150 w 2081262"/>
                <a:gd name="connsiteY11" fmla="*/ 754851 h 1815301"/>
                <a:gd name="connsiteX12" fmla="*/ 1117600 w 2081262"/>
                <a:gd name="connsiteY12" fmla="*/ 608801 h 1815301"/>
                <a:gd name="connsiteX13" fmla="*/ 1212850 w 2081262"/>
                <a:gd name="connsiteY13" fmla="*/ 392901 h 1815301"/>
                <a:gd name="connsiteX14" fmla="*/ 1314450 w 2081262"/>
                <a:gd name="connsiteY14" fmla="*/ 240501 h 1815301"/>
                <a:gd name="connsiteX15" fmla="*/ 1447800 w 2081262"/>
                <a:gd name="connsiteY15" fmla="*/ 107151 h 1815301"/>
                <a:gd name="connsiteX16" fmla="*/ 1581150 w 2081262"/>
                <a:gd name="connsiteY16" fmla="*/ 37301 h 1815301"/>
                <a:gd name="connsiteX17" fmla="*/ 1663700 w 2081262"/>
                <a:gd name="connsiteY17" fmla="*/ 18251 h 1815301"/>
                <a:gd name="connsiteX18" fmla="*/ 1701800 w 2081262"/>
                <a:gd name="connsiteY18" fmla="*/ 11901 h 1815301"/>
                <a:gd name="connsiteX19" fmla="*/ 1892300 w 2081262"/>
                <a:gd name="connsiteY19" fmla="*/ 11901 h 1815301"/>
                <a:gd name="connsiteX20" fmla="*/ 2063750 w 2081262"/>
                <a:gd name="connsiteY20" fmla="*/ 11901 h 1815301"/>
                <a:gd name="connsiteX21" fmla="*/ 1958533 w 2081262"/>
                <a:gd name="connsiteY21" fmla="*/ 193 h 1815301"/>
                <a:gd name="connsiteX0" fmla="*/ 0 w 2081261"/>
                <a:gd name="connsiteY0" fmla="*/ 1815303 h 1815303"/>
                <a:gd name="connsiteX1" fmla="*/ 196850 w 2081261"/>
                <a:gd name="connsiteY1" fmla="*/ 1815303 h 1815303"/>
                <a:gd name="connsiteX2" fmla="*/ 349250 w 2081261"/>
                <a:gd name="connsiteY2" fmla="*/ 1808953 h 1815303"/>
                <a:gd name="connsiteX3" fmla="*/ 457200 w 2081261"/>
                <a:gd name="connsiteY3" fmla="*/ 1802603 h 1815303"/>
                <a:gd name="connsiteX4" fmla="*/ 571500 w 2081261"/>
                <a:gd name="connsiteY4" fmla="*/ 1732753 h 1815303"/>
                <a:gd name="connsiteX5" fmla="*/ 660400 w 2081261"/>
                <a:gd name="connsiteY5" fmla="*/ 1656553 h 1815303"/>
                <a:gd name="connsiteX6" fmla="*/ 742950 w 2081261"/>
                <a:gd name="connsiteY6" fmla="*/ 1548603 h 1815303"/>
                <a:gd name="connsiteX7" fmla="*/ 844550 w 2081261"/>
                <a:gd name="connsiteY7" fmla="*/ 1396203 h 1815303"/>
                <a:gd name="connsiteX8" fmla="*/ 914400 w 2081261"/>
                <a:gd name="connsiteY8" fmla="*/ 1231103 h 1815303"/>
                <a:gd name="connsiteX9" fmla="*/ 958850 w 2081261"/>
                <a:gd name="connsiteY9" fmla="*/ 1085053 h 1815303"/>
                <a:gd name="connsiteX10" fmla="*/ 1016000 w 2081261"/>
                <a:gd name="connsiteY10" fmla="*/ 919953 h 1815303"/>
                <a:gd name="connsiteX11" fmla="*/ 1073150 w 2081261"/>
                <a:gd name="connsiteY11" fmla="*/ 754853 h 1815303"/>
                <a:gd name="connsiteX12" fmla="*/ 1117600 w 2081261"/>
                <a:gd name="connsiteY12" fmla="*/ 608803 h 1815303"/>
                <a:gd name="connsiteX13" fmla="*/ 1212850 w 2081261"/>
                <a:gd name="connsiteY13" fmla="*/ 392903 h 1815303"/>
                <a:gd name="connsiteX14" fmla="*/ 1314450 w 2081261"/>
                <a:gd name="connsiteY14" fmla="*/ 240503 h 1815303"/>
                <a:gd name="connsiteX15" fmla="*/ 1447800 w 2081261"/>
                <a:gd name="connsiteY15" fmla="*/ 107153 h 1815303"/>
                <a:gd name="connsiteX16" fmla="*/ 1581150 w 2081261"/>
                <a:gd name="connsiteY16" fmla="*/ 37303 h 1815303"/>
                <a:gd name="connsiteX17" fmla="*/ 1663700 w 2081261"/>
                <a:gd name="connsiteY17" fmla="*/ 18253 h 1815303"/>
                <a:gd name="connsiteX18" fmla="*/ 1701800 w 2081261"/>
                <a:gd name="connsiteY18" fmla="*/ 11903 h 1815303"/>
                <a:gd name="connsiteX19" fmla="*/ 1706172 w 2081261"/>
                <a:gd name="connsiteY19" fmla="*/ 7248 h 1815303"/>
                <a:gd name="connsiteX20" fmla="*/ 2063750 w 2081261"/>
                <a:gd name="connsiteY20" fmla="*/ 11903 h 1815303"/>
                <a:gd name="connsiteX21" fmla="*/ 1958533 w 2081261"/>
                <a:gd name="connsiteY21" fmla="*/ 195 h 1815303"/>
                <a:gd name="connsiteX0" fmla="*/ 0 w 2081261"/>
                <a:gd name="connsiteY0" fmla="*/ 1815303 h 1815303"/>
                <a:gd name="connsiteX1" fmla="*/ 196850 w 2081261"/>
                <a:gd name="connsiteY1" fmla="*/ 1815303 h 1815303"/>
                <a:gd name="connsiteX2" fmla="*/ 349250 w 2081261"/>
                <a:gd name="connsiteY2" fmla="*/ 1808953 h 1815303"/>
                <a:gd name="connsiteX3" fmla="*/ 457200 w 2081261"/>
                <a:gd name="connsiteY3" fmla="*/ 1802603 h 1815303"/>
                <a:gd name="connsiteX4" fmla="*/ 571500 w 2081261"/>
                <a:gd name="connsiteY4" fmla="*/ 1732753 h 1815303"/>
                <a:gd name="connsiteX5" fmla="*/ 660400 w 2081261"/>
                <a:gd name="connsiteY5" fmla="*/ 1656553 h 1815303"/>
                <a:gd name="connsiteX6" fmla="*/ 742950 w 2081261"/>
                <a:gd name="connsiteY6" fmla="*/ 1548603 h 1815303"/>
                <a:gd name="connsiteX7" fmla="*/ 844550 w 2081261"/>
                <a:gd name="connsiteY7" fmla="*/ 1396203 h 1815303"/>
                <a:gd name="connsiteX8" fmla="*/ 914400 w 2081261"/>
                <a:gd name="connsiteY8" fmla="*/ 1231103 h 1815303"/>
                <a:gd name="connsiteX9" fmla="*/ 958850 w 2081261"/>
                <a:gd name="connsiteY9" fmla="*/ 1085053 h 1815303"/>
                <a:gd name="connsiteX10" fmla="*/ 1016000 w 2081261"/>
                <a:gd name="connsiteY10" fmla="*/ 919953 h 1815303"/>
                <a:gd name="connsiteX11" fmla="*/ 1073150 w 2081261"/>
                <a:gd name="connsiteY11" fmla="*/ 754853 h 1815303"/>
                <a:gd name="connsiteX12" fmla="*/ 1117600 w 2081261"/>
                <a:gd name="connsiteY12" fmla="*/ 608803 h 1815303"/>
                <a:gd name="connsiteX13" fmla="*/ 1212850 w 2081261"/>
                <a:gd name="connsiteY13" fmla="*/ 392903 h 1815303"/>
                <a:gd name="connsiteX14" fmla="*/ 1314450 w 2081261"/>
                <a:gd name="connsiteY14" fmla="*/ 240503 h 1815303"/>
                <a:gd name="connsiteX15" fmla="*/ 1447800 w 2081261"/>
                <a:gd name="connsiteY15" fmla="*/ 107153 h 1815303"/>
                <a:gd name="connsiteX16" fmla="*/ 1581150 w 2081261"/>
                <a:gd name="connsiteY16" fmla="*/ 37303 h 1815303"/>
                <a:gd name="connsiteX17" fmla="*/ 1663700 w 2081261"/>
                <a:gd name="connsiteY17" fmla="*/ 18253 h 1815303"/>
                <a:gd name="connsiteX18" fmla="*/ 1701800 w 2081261"/>
                <a:gd name="connsiteY18" fmla="*/ 11903 h 1815303"/>
                <a:gd name="connsiteX19" fmla="*/ 1706172 w 2081261"/>
                <a:gd name="connsiteY19" fmla="*/ 7248 h 1815303"/>
                <a:gd name="connsiteX20" fmla="*/ 2063750 w 2081261"/>
                <a:gd name="connsiteY20" fmla="*/ 11903 h 1815303"/>
                <a:gd name="connsiteX21" fmla="*/ 1958533 w 2081261"/>
                <a:gd name="connsiteY21" fmla="*/ 195 h 1815303"/>
                <a:gd name="connsiteX0" fmla="*/ 0 w 2075523"/>
                <a:gd name="connsiteY0" fmla="*/ 1808912 h 1808912"/>
                <a:gd name="connsiteX1" fmla="*/ 196850 w 2075523"/>
                <a:gd name="connsiteY1" fmla="*/ 1808912 h 1808912"/>
                <a:gd name="connsiteX2" fmla="*/ 349250 w 2075523"/>
                <a:gd name="connsiteY2" fmla="*/ 1802562 h 1808912"/>
                <a:gd name="connsiteX3" fmla="*/ 457200 w 2075523"/>
                <a:gd name="connsiteY3" fmla="*/ 1796212 h 1808912"/>
                <a:gd name="connsiteX4" fmla="*/ 571500 w 2075523"/>
                <a:gd name="connsiteY4" fmla="*/ 1726362 h 1808912"/>
                <a:gd name="connsiteX5" fmla="*/ 660400 w 2075523"/>
                <a:gd name="connsiteY5" fmla="*/ 1650162 h 1808912"/>
                <a:gd name="connsiteX6" fmla="*/ 742950 w 2075523"/>
                <a:gd name="connsiteY6" fmla="*/ 1542212 h 1808912"/>
                <a:gd name="connsiteX7" fmla="*/ 844550 w 2075523"/>
                <a:gd name="connsiteY7" fmla="*/ 1389812 h 1808912"/>
                <a:gd name="connsiteX8" fmla="*/ 914400 w 2075523"/>
                <a:gd name="connsiteY8" fmla="*/ 1224712 h 1808912"/>
                <a:gd name="connsiteX9" fmla="*/ 958850 w 2075523"/>
                <a:gd name="connsiteY9" fmla="*/ 1078662 h 1808912"/>
                <a:gd name="connsiteX10" fmla="*/ 1016000 w 2075523"/>
                <a:gd name="connsiteY10" fmla="*/ 913562 h 1808912"/>
                <a:gd name="connsiteX11" fmla="*/ 1073150 w 2075523"/>
                <a:gd name="connsiteY11" fmla="*/ 748462 h 1808912"/>
                <a:gd name="connsiteX12" fmla="*/ 1117600 w 2075523"/>
                <a:gd name="connsiteY12" fmla="*/ 602412 h 1808912"/>
                <a:gd name="connsiteX13" fmla="*/ 1212850 w 2075523"/>
                <a:gd name="connsiteY13" fmla="*/ 386512 h 1808912"/>
                <a:gd name="connsiteX14" fmla="*/ 1314450 w 2075523"/>
                <a:gd name="connsiteY14" fmla="*/ 234112 h 1808912"/>
                <a:gd name="connsiteX15" fmla="*/ 1447800 w 2075523"/>
                <a:gd name="connsiteY15" fmla="*/ 100762 h 1808912"/>
                <a:gd name="connsiteX16" fmla="*/ 1581150 w 2075523"/>
                <a:gd name="connsiteY16" fmla="*/ 30912 h 1808912"/>
                <a:gd name="connsiteX17" fmla="*/ 1663700 w 2075523"/>
                <a:gd name="connsiteY17" fmla="*/ 11862 h 1808912"/>
                <a:gd name="connsiteX18" fmla="*/ 1701800 w 2075523"/>
                <a:gd name="connsiteY18" fmla="*/ 5512 h 1808912"/>
                <a:gd name="connsiteX19" fmla="*/ 1706172 w 2075523"/>
                <a:gd name="connsiteY19" fmla="*/ 857 h 1808912"/>
                <a:gd name="connsiteX20" fmla="*/ 2063750 w 2075523"/>
                <a:gd name="connsiteY20" fmla="*/ 5512 h 1808912"/>
                <a:gd name="connsiteX21" fmla="*/ 1794966 w 2075523"/>
                <a:gd name="connsiteY21" fmla="*/ 7770 h 1808912"/>
                <a:gd name="connsiteX0" fmla="*/ 0 w 1849325"/>
                <a:gd name="connsiteY0" fmla="*/ 1808611 h 1808611"/>
                <a:gd name="connsiteX1" fmla="*/ 196850 w 1849325"/>
                <a:gd name="connsiteY1" fmla="*/ 1808611 h 1808611"/>
                <a:gd name="connsiteX2" fmla="*/ 349250 w 1849325"/>
                <a:gd name="connsiteY2" fmla="*/ 1802261 h 1808611"/>
                <a:gd name="connsiteX3" fmla="*/ 457200 w 1849325"/>
                <a:gd name="connsiteY3" fmla="*/ 1795911 h 1808611"/>
                <a:gd name="connsiteX4" fmla="*/ 571500 w 1849325"/>
                <a:gd name="connsiteY4" fmla="*/ 1726061 h 1808611"/>
                <a:gd name="connsiteX5" fmla="*/ 660400 w 1849325"/>
                <a:gd name="connsiteY5" fmla="*/ 1649861 h 1808611"/>
                <a:gd name="connsiteX6" fmla="*/ 742950 w 1849325"/>
                <a:gd name="connsiteY6" fmla="*/ 1541911 h 1808611"/>
                <a:gd name="connsiteX7" fmla="*/ 844550 w 1849325"/>
                <a:gd name="connsiteY7" fmla="*/ 1389511 h 1808611"/>
                <a:gd name="connsiteX8" fmla="*/ 914400 w 1849325"/>
                <a:gd name="connsiteY8" fmla="*/ 1224411 h 1808611"/>
                <a:gd name="connsiteX9" fmla="*/ 958850 w 1849325"/>
                <a:gd name="connsiteY9" fmla="*/ 1078361 h 1808611"/>
                <a:gd name="connsiteX10" fmla="*/ 1016000 w 1849325"/>
                <a:gd name="connsiteY10" fmla="*/ 913261 h 1808611"/>
                <a:gd name="connsiteX11" fmla="*/ 1073150 w 1849325"/>
                <a:gd name="connsiteY11" fmla="*/ 748161 h 1808611"/>
                <a:gd name="connsiteX12" fmla="*/ 1117600 w 1849325"/>
                <a:gd name="connsiteY12" fmla="*/ 602111 h 1808611"/>
                <a:gd name="connsiteX13" fmla="*/ 1212850 w 1849325"/>
                <a:gd name="connsiteY13" fmla="*/ 386211 h 1808611"/>
                <a:gd name="connsiteX14" fmla="*/ 1314450 w 1849325"/>
                <a:gd name="connsiteY14" fmla="*/ 233811 h 1808611"/>
                <a:gd name="connsiteX15" fmla="*/ 1447800 w 1849325"/>
                <a:gd name="connsiteY15" fmla="*/ 100461 h 1808611"/>
                <a:gd name="connsiteX16" fmla="*/ 1581150 w 1849325"/>
                <a:gd name="connsiteY16" fmla="*/ 30611 h 1808611"/>
                <a:gd name="connsiteX17" fmla="*/ 1663700 w 1849325"/>
                <a:gd name="connsiteY17" fmla="*/ 11561 h 1808611"/>
                <a:gd name="connsiteX18" fmla="*/ 1701800 w 1849325"/>
                <a:gd name="connsiteY18" fmla="*/ 5211 h 1808611"/>
                <a:gd name="connsiteX19" fmla="*/ 1706172 w 1849325"/>
                <a:gd name="connsiteY19" fmla="*/ 556 h 1808611"/>
                <a:gd name="connsiteX20" fmla="*/ 1826858 w 1849325"/>
                <a:gd name="connsiteY20" fmla="*/ 9867 h 1808611"/>
                <a:gd name="connsiteX21" fmla="*/ 1794966 w 1849325"/>
                <a:gd name="connsiteY21" fmla="*/ 7469 h 1808611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706173 w 1849325"/>
                <a:gd name="connsiteY19" fmla="*/ 9368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666690 w 1849325"/>
                <a:gd name="connsiteY19" fmla="*/ 9369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666690 w 1849325"/>
                <a:gd name="connsiteY19" fmla="*/ 9369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2255425"/>
                <a:gd name="connsiteY0" fmla="*/ 1803459 h 1803459"/>
                <a:gd name="connsiteX1" fmla="*/ 602950 w 2255425"/>
                <a:gd name="connsiteY1" fmla="*/ 1803459 h 1803459"/>
                <a:gd name="connsiteX2" fmla="*/ 755350 w 2255425"/>
                <a:gd name="connsiteY2" fmla="*/ 1797109 h 1803459"/>
                <a:gd name="connsiteX3" fmla="*/ 863300 w 2255425"/>
                <a:gd name="connsiteY3" fmla="*/ 1790759 h 1803459"/>
                <a:gd name="connsiteX4" fmla="*/ 977600 w 2255425"/>
                <a:gd name="connsiteY4" fmla="*/ 1720909 h 1803459"/>
                <a:gd name="connsiteX5" fmla="*/ 1066500 w 2255425"/>
                <a:gd name="connsiteY5" fmla="*/ 1644709 h 1803459"/>
                <a:gd name="connsiteX6" fmla="*/ 1149050 w 2255425"/>
                <a:gd name="connsiteY6" fmla="*/ 1536759 h 1803459"/>
                <a:gd name="connsiteX7" fmla="*/ 1250650 w 2255425"/>
                <a:gd name="connsiteY7" fmla="*/ 1384359 h 1803459"/>
                <a:gd name="connsiteX8" fmla="*/ 1320500 w 2255425"/>
                <a:gd name="connsiteY8" fmla="*/ 1219259 h 1803459"/>
                <a:gd name="connsiteX9" fmla="*/ 1364950 w 2255425"/>
                <a:gd name="connsiteY9" fmla="*/ 1073209 h 1803459"/>
                <a:gd name="connsiteX10" fmla="*/ 1422100 w 2255425"/>
                <a:gd name="connsiteY10" fmla="*/ 908109 h 1803459"/>
                <a:gd name="connsiteX11" fmla="*/ 1479250 w 2255425"/>
                <a:gd name="connsiteY11" fmla="*/ 743009 h 1803459"/>
                <a:gd name="connsiteX12" fmla="*/ 1523700 w 2255425"/>
                <a:gd name="connsiteY12" fmla="*/ 596959 h 1803459"/>
                <a:gd name="connsiteX13" fmla="*/ 1618950 w 2255425"/>
                <a:gd name="connsiteY13" fmla="*/ 381059 h 1803459"/>
                <a:gd name="connsiteX14" fmla="*/ 1720550 w 2255425"/>
                <a:gd name="connsiteY14" fmla="*/ 228659 h 1803459"/>
                <a:gd name="connsiteX15" fmla="*/ 1853900 w 2255425"/>
                <a:gd name="connsiteY15" fmla="*/ 95309 h 1803459"/>
                <a:gd name="connsiteX16" fmla="*/ 1987250 w 2255425"/>
                <a:gd name="connsiteY16" fmla="*/ 25459 h 1803459"/>
                <a:gd name="connsiteX17" fmla="*/ 2069800 w 2255425"/>
                <a:gd name="connsiteY17" fmla="*/ 6409 h 1803459"/>
                <a:gd name="connsiteX18" fmla="*/ 2107900 w 2255425"/>
                <a:gd name="connsiteY18" fmla="*/ 59 h 1803459"/>
                <a:gd name="connsiteX19" fmla="*/ 2072790 w 2255425"/>
                <a:gd name="connsiteY19" fmla="*/ 9369 h 1803459"/>
                <a:gd name="connsiteX20" fmla="*/ 2232958 w 2255425"/>
                <a:gd name="connsiteY20" fmla="*/ 4715 h 1803459"/>
                <a:gd name="connsiteX21" fmla="*/ 2201066 w 2255425"/>
                <a:gd name="connsiteY21" fmla="*/ 2317 h 1803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55425" h="1803459">
                  <a:moveTo>
                    <a:pt x="0" y="1803459"/>
                  </a:moveTo>
                  <a:lnTo>
                    <a:pt x="602950" y="1803459"/>
                  </a:lnTo>
                  <a:cubicBezTo>
                    <a:pt x="661158" y="1802401"/>
                    <a:pt x="711958" y="1799226"/>
                    <a:pt x="755350" y="1797109"/>
                  </a:cubicBezTo>
                  <a:cubicBezTo>
                    <a:pt x="798742" y="1794992"/>
                    <a:pt x="826258" y="1803459"/>
                    <a:pt x="863300" y="1790759"/>
                  </a:cubicBezTo>
                  <a:cubicBezTo>
                    <a:pt x="900342" y="1778059"/>
                    <a:pt x="943733" y="1745251"/>
                    <a:pt x="977600" y="1720909"/>
                  </a:cubicBezTo>
                  <a:cubicBezTo>
                    <a:pt x="1011467" y="1696567"/>
                    <a:pt x="1037925" y="1675401"/>
                    <a:pt x="1066500" y="1644709"/>
                  </a:cubicBezTo>
                  <a:cubicBezTo>
                    <a:pt x="1095075" y="1614017"/>
                    <a:pt x="1118358" y="1580151"/>
                    <a:pt x="1149050" y="1536759"/>
                  </a:cubicBezTo>
                  <a:cubicBezTo>
                    <a:pt x="1179742" y="1493367"/>
                    <a:pt x="1222075" y="1437276"/>
                    <a:pt x="1250650" y="1384359"/>
                  </a:cubicBezTo>
                  <a:cubicBezTo>
                    <a:pt x="1279225" y="1331442"/>
                    <a:pt x="1301450" y="1271117"/>
                    <a:pt x="1320500" y="1219259"/>
                  </a:cubicBezTo>
                  <a:cubicBezTo>
                    <a:pt x="1339550" y="1167401"/>
                    <a:pt x="1348017" y="1125067"/>
                    <a:pt x="1364950" y="1073209"/>
                  </a:cubicBezTo>
                  <a:cubicBezTo>
                    <a:pt x="1381883" y="1021351"/>
                    <a:pt x="1403050" y="963142"/>
                    <a:pt x="1422100" y="908109"/>
                  </a:cubicBezTo>
                  <a:cubicBezTo>
                    <a:pt x="1441150" y="853076"/>
                    <a:pt x="1462317" y="794867"/>
                    <a:pt x="1479250" y="743009"/>
                  </a:cubicBezTo>
                  <a:cubicBezTo>
                    <a:pt x="1496183" y="691151"/>
                    <a:pt x="1500417" y="657284"/>
                    <a:pt x="1523700" y="596959"/>
                  </a:cubicBezTo>
                  <a:cubicBezTo>
                    <a:pt x="1546983" y="536634"/>
                    <a:pt x="1586142" y="442442"/>
                    <a:pt x="1618950" y="381059"/>
                  </a:cubicBezTo>
                  <a:cubicBezTo>
                    <a:pt x="1651758" y="319676"/>
                    <a:pt x="1681392" y="276284"/>
                    <a:pt x="1720550" y="228659"/>
                  </a:cubicBezTo>
                  <a:cubicBezTo>
                    <a:pt x="1759708" y="181034"/>
                    <a:pt x="1809450" y="129176"/>
                    <a:pt x="1853900" y="95309"/>
                  </a:cubicBezTo>
                  <a:cubicBezTo>
                    <a:pt x="1898350" y="61442"/>
                    <a:pt x="1951267" y="40276"/>
                    <a:pt x="1987250" y="25459"/>
                  </a:cubicBezTo>
                  <a:cubicBezTo>
                    <a:pt x="2023233" y="10642"/>
                    <a:pt x="2049692" y="10642"/>
                    <a:pt x="2069800" y="6409"/>
                  </a:cubicBezTo>
                  <a:cubicBezTo>
                    <a:pt x="2089908" y="2176"/>
                    <a:pt x="2107402" y="-434"/>
                    <a:pt x="2107900" y="59"/>
                  </a:cubicBezTo>
                  <a:cubicBezTo>
                    <a:pt x="2108398" y="552"/>
                    <a:pt x="2072790" y="9369"/>
                    <a:pt x="2072790" y="9369"/>
                  </a:cubicBezTo>
                  <a:cubicBezTo>
                    <a:pt x="2070716" y="6266"/>
                    <a:pt x="2113789" y="1877"/>
                    <a:pt x="2232958" y="4715"/>
                  </a:cubicBezTo>
                  <a:cubicBezTo>
                    <a:pt x="2321858" y="6832"/>
                    <a:pt x="2112166" y="200"/>
                    <a:pt x="2201066" y="231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B8E5A0B-8062-6D9D-0FBE-0D9D5BEEE2D7}"/>
                </a:ext>
              </a:extLst>
            </p:cNvPr>
            <p:cNvSpPr/>
            <p:nvPr/>
          </p:nvSpPr>
          <p:spPr>
            <a:xfrm>
              <a:off x="3843049" y="2315926"/>
              <a:ext cx="1164965" cy="636392"/>
            </a:xfrm>
            <a:custGeom>
              <a:avLst/>
              <a:gdLst>
                <a:gd name="connsiteX0" fmla="*/ 0 w 2330450"/>
                <a:gd name="connsiteY0" fmla="*/ 1803870 h 1803870"/>
                <a:gd name="connsiteX1" fmla="*/ 196850 w 2330450"/>
                <a:gd name="connsiteY1" fmla="*/ 1803870 h 1803870"/>
                <a:gd name="connsiteX2" fmla="*/ 349250 w 2330450"/>
                <a:gd name="connsiteY2" fmla="*/ 1797520 h 1803870"/>
                <a:gd name="connsiteX3" fmla="*/ 457200 w 2330450"/>
                <a:gd name="connsiteY3" fmla="*/ 1791170 h 1803870"/>
                <a:gd name="connsiteX4" fmla="*/ 571500 w 2330450"/>
                <a:gd name="connsiteY4" fmla="*/ 1721320 h 1803870"/>
                <a:gd name="connsiteX5" fmla="*/ 660400 w 2330450"/>
                <a:gd name="connsiteY5" fmla="*/ 1645120 h 1803870"/>
                <a:gd name="connsiteX6" fmla="*/ 742950 w 2330450"/>
                <a:gd name="connsiteY6" fmla="*/ 1537170 h 1803870"/>
                <a:gd name="connsiteX7" fmla="*/ 844550 w 2330450"/>
                <a:gd name="connsiteY7" fmla="*/ 1384770 h 1803870"/>
                <a:gd name="connsiteX8" fmla="*/ 914400 w 2330450"/>
                <a:gd name="connsiteY8" fmla="*/ 1219670 h 1803870"/>
                <a:gd name="connsiteX9" fmla="*/ 958850 w 2330450"/>
                <a:gd name="connsiteY9" fmla="*/ 1073620 h 1803870"/>
                <a:gd name="connsiteX10" fmla="*/ 1016000 w 2330450"/>
                <a:gd name="connsiteY10" fmla="*/ 908520 h 1803870"/>
                <a:gd name="connsiteX11" fmla="*/ 1073150 w 2330450"/>
                <a:gd name="connsiteY11" fmla="*/ 743420 h 1803870"/>
                <a:gd name="connsiteX12" fmla="*/ 1117600 w 2330450"/>
                <a:gd name="connsiteY12" fmla="*/ 597370 h 1803870"/>
                <a:gd name="connsiteX13" fmla="*/ 1212850 w 2330450"/>
                <a:gd name="connsiteY13" fmla="*/ 381470 h 1803870"/>
                <a:gd name="connsiteX14" fmla="*/ 1314450 w 2330450"/>
                <a:gd name="connsiteY14" fmla="*/ 229070 h 1803870"/>
                <a:gd name="connsiteX15" fmla="*/ 1447800 w 2330450"/>
                <a:gd name="connsiteY15" fmla="*/ 95720 h 1803870"/>
                <a:gd name="connsiteX16" fmla="*/ 1581150 w 2330450"/>
                <a:gd name="connsiteY16" fmla="*/ 25870 h 1803870"/>
                <a:gd name="connsiteX17" fmla="*/ 1663700 w 2330450"/>
                <a:gd name="connsiteY17" fmla="*/ 6820 h 1803870"/>
                <a:gd name="connsiteX18" fmla="*/ 1701800 w 2330450"/>
                <a:gd name="connsiteY18" fmla="*/ 470 h 1803870"/>
                <a:gd name="connsiteX19" fmla="*/ 1892300 w 2330450"/>
                <a:gd name="connsiteY19" fmla="*/ 470 h 1803870"/>
                <a:gd name="connsiteX20" fmla="*/ 2063750 w 2330450"/>
                <a:gd name="connsiteY20" fmla="*/ 470 h 1803870"/>
                <a:gd name="connsiteX21" fmla="*/ 2330450 w 2330450"/>
                <a:gd name="connsiteY21" fmla="*/ 6820 h 1803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330450" h="1803870">
                  <a:moveTo>
                    <a:pt x="0" y="1803870"/>
                  </a:moveTo>
                  <a:lnTo>
                    <a:pt x="196850" y="1803870"/>
                  </a:lnTo>
                  <a:cubicBezTo>
                    <a:pt x="255058" y="1802812"/>
                    <a:pt x="305858" y="1799637"/>
                    <a:pt x="349250" y="1797520"/>
                  </a:cubicBezTo>
                  <a:cubicBezTo>
                    <a:pt x="392642" y="1795403"/>
                    <a:pt x="420158" y="1803870"/>
                    <a:pt x="457200" y="1791170"/>
                  </a:cubicBezTo>
                  <a:cubicBezTo>
                    <a:pt x="494242" y="1778470"/>
                    <a:pt x="537633" y="1745662"/>
                    <a:pt x="571500" y="1721320"/>
                  </a:cubicBezTo>
                  <a:cubicBezTo>
                    <a:pt x="605367" y="1696978"/>
                    <a:pt x="631825" y="1675812"/>
                    <a:pt x="660400" y="1645120"/>
                  </a:cubicBezTo>
                  <a:cubicBezTo>
                    <a:pt x="688975" y="1614428"/>
                    <a:pt x="712258" y="1580562"/>
                    <a:pt x="742950" y="1537170"/>
                  </a:cubicBezTo>
                  <a:cubicBezTo>
                    <a:pt x="773642" y="1493778"/>
                    <a:pt x="815975" y="1437687"/>
                    <a:pt x="844550" y="1384770"/>
                  </a:cubicBezTo>
                  <a:cubicBezTo>
                    <a:pt x="873125" y="1331853"/>
                    <a:pt x="895350" y="1271528"/>
                    <a:pt x="914400" y="1219670"/>
                  </a:cubicBezTo>
                  <a:cubicBezTo>
                    <a:pt x="933450" y="1167812"/>
                    <a:pt x="941917" y="1125478"/>
                    <a:pt x="958850" y="1073620"/>
                  </a:cubicBezTo>
                  <a:cubicBezTo>
                    <a:pt x="975783" y="1021762"/>
                    <a:pt x="996950" y="963553"/>
                    <a:pt x="1016000" y="908520"/>
                  </a:cubicBezTo>
                  <a:cubicBezTo>
                    <a:pt x="1035050" y="853487"/>
                    <a:pt x="1056217" y="795278"/>
                    <a:pt x="1073150" y="743420"/>
                  </a:cubicBezTo>
                  <a:cubicBezTo>
                    <a:pt x="1090083" y="691562"/>
                    <a:pt x="1094317" y="657695"/>
                    <a:pt x="1117600" y="597370"/>
                  </a:cubicBezTo>
                  <a:cubicBezTo>
                    <a:pt x="1140883" y="537045"/>
                    <a:pt x="1180042" y="442853"/>
                    <a:pt x="1212850" y="381470"/>
                  </a:cubicBezTo>
                  <a:cubicBezTo>
                    <a:pt x="1245658" y="320087"/>
                    <a:pt x="1275292" y="276695"/>
                    <a:pt x="1314450" y="229070"/>
                  </a:cubicBezTo>
                  <a:cubicBezTo>
                    <a:pt x="1353608" y="181445"/>
                    <a:pt x="1403350" y="129587"/>
                    <a:pt x="1447800" y="95720"/>
                  </a:cubicBezTo>
                  <a:cubicBezTo>
                    <a:pt x="1492250" y="61853"/>
                    <a:pt x="1545167" y="40687"/>
                    <a:pt x="1581150" y="25870"/>
                  </a:cubicBezTo>
                  <a:cubicBezTo>
                    <a:pt x="1617133" y="11053"/>
                    <a:pt x="1643592" y="11053"/>
                    <a:pt x="1663700" y="6820"/>
                  </a:cubicBezTo>
                  <a:cubicBezTo>
                    <a:pt x="1683808" y="2587"/>
                    <a:pt x="1663700" y="1528"/>
                    <a:pt x="1701800" y="470"/>
                  </a:cubicBezTo>
                  <a:cubicBezTo>
                    <a:pt x="1739900" y="-588"/>
                    <a:pt x="1892300" y="470"/>
                    <a:pt x="1892300" y="470"/>
                  </a:cubicBezTo>
                  <a:lnTo>
                    <a:pt x="2063750" y="470"/>
                  </a:lnTo>
                  <a:lnTo>
                    <a:pt x="2330450" y="6820"/>
                  </a:lnTo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8665101-972C-A40C-E10D-2008BD1A9D8A}"/>
                </a:ext>
              </a:extLst>
            </p:cNvPr>
            <p:cNvCxnSpPr>
              <a:cxnSpLocks/>
            </p:cNvCxnSpPr>
            <p:nvPr/>
          </p:nvCxnSpPr>
          <p:spPr>
            <a:xfrm>
              <a:off x="5000871" y="2317980"/>
              <a:ext cx="1455997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5700092-C54D-982F-1065-A71F69574BDC}"/>
                </a:ext>
              </a:extLst>
            </p:cNvPr>
            <p:cNvSpPr/>
            <p:nvPr/>
          </p:nvSpPr>
          <p:spPr>
            <a:xfrm flipH="1">
              <a:off x="6449702" y="2315926"/>
              <a:ext cx="1082675" cy="636392"/>
            </a:xfrm>
            <a:custGeom>
              <a:avLst/>
              <a:gdLst>
                <a:gd name="connsiteX0" fmla="*/ 0 w 2330450"/>
                <a:gd name="connsiteY0" fmla="*/ 1803870 h 1803870"/>
                <a:gd name="connsiteX1" fmla="*/ 196850 w 2330450"/>
                <a:gd name="connsiteY1" fmla="*/ 1803870 h 1803870"/>
                <a:gd name="connsiteX2" fmla="*/ 349250 w 2330450"/>
                <a:gd name="connsiteY2" fmla="*/ 1797520 h 1803870"/>
                <a:gd name="connsiteX3" fmla="*/ 457200 w 2330450"/>
                <a:gd name="connsiteY3" fmla="*/ 1791170 h 1803870"/>
                <a:gd name="connsiteX4" fmla="*/ 571500 w 2330450"/>
                <a:gd name="connsiteY4" fmla="*/ 1721320 h 1803870"/>
                <a:gd name="connsiteX5" fmla="*/ 660400 w 2330450"/>
                <a:gd name="connsiteY5" fmla="*/ 1645120 h 1803870"/>
                <a:gd name="connsiteX6" fmla="*/ 742950 w 2330450"/>
                <a:gd name="connsiteY6" fmla="*/ 1537170 h 1803870"/>
                <a:gd name="connsiteX7" fmla="*/ 844550 w 2330450"/>
                <a:gd name="connsiteY7" fmla="*/ 1384770 h 1803870"/>
                <a:gd name="connsiteX8" fmla="*/ 914400 w 2330450"/>
                <a:gd name="connsiteY8" fmla="*/ 1219670 h 1803870"/>
                <a:gd name="connsiteX9" fmla="*/ 958850 w 2330450"/>
                <a:gd name="connsiteY9" fmla="*/ 1073620 h 1803870"/>
                <a:gd name="connsiteX10" fmla="*/ 1016000 w 2330450"/>
                <a:gd name="connsiteY10" fmla="*/ 908520 h 1803870"/>
                <a:gd name="connsiteX11" fmla="*/ 1073150 w 2330450"/>
                <a:gd name="connsiteY11" fmla="*/ 743420 h 1803870"/>
                <a:gd name="connsiteX12" fmla="*/ 1117600 w 2330450"/>
                <a:gd name="connsiteY12" fmla="*/ 597370 h 1803870"/>
                <a:gd name="connsiteX13" fmla="*/ 1212850 w 2330450"/>
                <a:gd name="connsiteY13" fmla="*/ 381470 h 1803870"/>
                <a:gd name="connsiteX14" fmla="*/ 1314450 w 2330450"/>
                <a:gd name="connsiteY14" fmla="*/ 229070 h 1803870"/>
                <a:gd name="connsiteX15" fmla="*/ 1447800 w 2330450"/>
                <a:gd name="connsiteY15" fmla="*/ 95720 h 1803870"/>
                <a:gd name="connsiteX16" fmla="*/ 1581150 w 2330450"/>
                <a:gd name="connsiteY16" fmla="*/ 25870 h 1803870"/>
                <a:gd name="connsiteX17" fmla="*/ 1663700 w 2330450"/>
                <a:gd name="connsiteY17" fmla="*/ 6820 h 1803870"/>
                <a:gd name="connsiteX18" fmla="*/ 1701800 w 2330450"/>
                <a:gd name="connsiteY18" fmla="*/ 470 h 1803870"/>
                <a:gd name="connsiteX19" fmla="*/ 1892300 w 2330450"/>
                <a:gd name="connsiteY19" fmla="*/ 470 h 1803870"/>
                <a:gd name="connsiteX20" fmla="*/ 2063750 w 2330450"/>
                <a:gd name="connsiteY20" fmla="*/ 470 h 1803870"/>
                <a:gd name="connsiteX21" fmla="*/ 2330450 w 2330450"/>
                <a:gd name="connsiteY21" fmla="*/ 6820 h 1803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330450" h="1803870">
                  <a:moveTo>
                    <a:pt x="0" y="1803870"/>
                  </a:moveTo>
                  <a:lnTo>
                    <a:pt x="196850" y="1803870"/>
                  </a:lnTo>
                  <a:cubicBezTo>
                    <a:pt x="255058" y="1802812"/>
                    <a:pt x="305858" y="1799637"/>
                    <a:pt x="349250" y="1797520"/>
                  </a:cubicBezTo>
                  <a:cubicBezTo>
                    <a:pt x="392642" y="1795403"/>
                    <a:pt x="420158" y="1803870"/>
                    <a:pt x="457200" y="1791170"/>
                  </a:cubicBezTo>
                  <a:cubicBezTo>
                    <a:pt x="494242" y="1778470"/>
                    <a:pt x="537633" y="1745662"/>
                    <a:pt x="571500" y="1721320"/>
                  </a:cubicBezTo>
                  <a:cubicBezTo>
                    <a:pt x="605367" y="1696978"/>
                    <a:pt x="631825" y="1675812"/>
                    <a:pt x="660400" y="1645120"/>
                  </a:cubicBezTo>
                  <a:cubicBezTo>
                    <a:pt x="688975" y="1614428"/>
                    <a:pt x="712258" y="1580562"/>
                    <a:pt x="742950" y="1537170"/>
                  </a:cubicBezTo>
                  <a:cubicBezTo>
                    <a:pt x="773642" y="1493778"/>
                    <a:pt x="815975" y="1437687"/>
                    <a:pt x="844550" y="1384770"/>
                  </a:cubicBezTo>
                  <a:cubicBezTo>
                    <a:pt x="873125" y="1331853"/>
                    <a:pt x="895350" y="1271528"/>
                    <a:pt x="914400" y="1219670"/>
                  </a:cubicBezTo>
                  <a:cubicBezTo>
                    <a:pt x="933450" y="1167812"/>
                    <a:pt x="941917" y="1125478"/>
                    <a:pt x="958850" y="1073620"/>
                  </a:cubicBezTo>
                  <a:cubicBezTo>
                    <a:pt x="975783" y="1021762"/>
                    <a:pt x="996950" y="963553"/>
                    <a:pt x="1016000" y="908520"/>
                  </a:cubicBezTo>
                  <a:cubicBezTo>
                    <a:pt x="1035050" y="853487"/>
                    <a:pt x="1056217" y="795278"/>
                    <a:pt x="1073150" y="743420"/>
                  </a:cubicBezTo>
                  <a:cubicBezTo>
                    <a:pt x="1090083" y="691562"/>
                    <a:pt x="1094317" y="657695"/>
                    <a:pt x="1117600" y="597370"/>
                  </a:cubicBezTo>
                  <a:cubicBezTo>
                    <a:pt x="1140883" y="537045"/>
                    <a:pt x="1180042" y="442853"/>
                    <a:pt x="1212850" y="381470"/>
                  </a:cubicBezTo>
                  <a:cubicBezTo>
                    <a:pt x="1245658" y="320087"/>
                    <a:pt x="1275292" y="276695"/>
                    <a:pt x="1314450" y="229070"/>
                  </a:cubicBezTo>
                  <a:cubicBezTo>
                    <a:pt x="1353608" y="181445"/>
                    <a:pt x="1403350" y="129587"/>
                    <a:pt x="1447800" y="95720"/>
                  </a:cubicBezTo>
                  <a:cubicBezTo>
                    <a:pt x="1492250" y="61853"/>
                    <a:pt x="1545167" y="40687"/>
                    <a:pt x="1581150" y="25870"/>
                  </a:cubicBezTo>
                  <a:cubicBezTo>
                    <a:pt x="1617133" y="11053"/>
                    <a:pt x="1643592" y="11053"/>
                    <a:pt x="1663700" y="6820"/>
                  </a:cubicBezTo>
                  <a:cubicBezTo>
                    <a:pt x="1683808" y="2587"/>
                    <a:pt x="1663700" y="1528"/>
                    <a:pt x="1701800" y="470"/>
                  </a:cubicBezTo>
                  <a:cubicBezTo>
                    <a:pt x="1739900" y="-588"/>
                    <a:pt x="1892300" y="470"/>
                    <a:pt x="1892300" y="470"/>
                  </a:cubicBezTo>
                  <a:lnTo>
                    <a:pt x="2063750" y="470"/>
                  </a:lnTo>
                  <a:lnTo>
                    <a:pt x="2330450" y="6820"/>
                  </a:lnTo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73F6ADD-6C69-A4A9-77A5-D78C6190978A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2952318"/>
              <a:ext cx="324586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12F9180-83E6-E9B2-220E-A509015FF052}"/>
                </a:ext>
              </a:extLst>
            </p:cNvPr>
            <p:cNvCxnSpPr>
              <a:cxnSpLocks/>
            </p:cNvCxnSpPr>
            <p:nvPr/>
          </p:nvCxnSpPr>
          <p:spPr>
            <a:xfrm>
              <a:off x="7532381" y="2952800"/>
              <a:ext cx="2440714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Picture 86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EDBEAB26-1B66-1FC1-D54F-C9B1E6507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5916" y="1804948"/>
              <a:ext cx="880723" cy="395324"/>
            </a:xfrm>
            <a:prstGeom prst="rect">
              <a:avLst/>
            </a:prstGeom>
          </p:spPr>
        </p:pic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F3388A0B-872E-615C-08D5-A6CE1F1A2C8E}"/>
                </a:ext>
              </a:extLst>
            </p:cNvPr>
            <p:cNvCxnSpPr>
              <a:cxnSpLocks/>
            </p:cNvCxnSpPr>
            <p:nvPr/>
          </p:nvCxnSpPr>
          <p:spPr>
            <a:xfrm>
              <a:off x="5706764" y="3010327"/>
              <a:ext cx="0" cy="2825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13EF2B2-4097-BD2B-DCAF-43183A74D0A6}"/>
                </a:ext>
              </a:extLst>
            </p:cNvPr>
            <p:cNvCxnSpPr>
              <a:cxnSpLocks/>
            </p:cNvCxnSpPr>
            <p:nvPr/>
          </p:nvCxnSpPr>
          <p:spPr>
            <a:xfrm>
              <a:off x="4104856" y="2967439"/>
              <a:ext cx="0" cy="32539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826F3E3-4EF9-84F4-30EB-5EA937CA48C8}"/>
                </a:ext>
              </a:extLst>
            </p:cNvPr>
            <p:cNvCxnSpPr>
              <a:cxnSpLocks/>
            </p:cNvCxnSpPr>
            <p:nvPr/>
          </p:nvCxnSpPr>
          <p:spPr>
            <a:xfrm>
              <a:off x="4104856" y="3213140"/>
              <a:ext cx="16019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5AE5A761-20C2-B373-0D3A-46BBB172F732}"/>
                </a:ext>
              </a:extLst>
            </p:cNvPr>
            <p:cNvCxnSpPr>
              <a:cxnSpLocks/>
            </p:cNvCxnSpPr>
            <p:nvPr/>
          </p:nvCxnSpPr>
          <p:spPr>
            <a:xfrm>
              <a:off x="5716344" y="3213140"/>
              <a:ext cx="161182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FE101F34-38FD-1525-BB8A-37FC74CA82B6}"/>
                </a:ext>
              </a:extLst>
            </p:cNvPr>
            <p:cNvCxnSpPr>
              <a:cxnSpLocks/>
            </p:cNvCxnSpPr>
            <p:nvPr/>
          </p:nvCxnSpPr>
          <p:spPr>
            <a:xfrm>
              <a:off x="4660492" y="2344293"/>
              <a:ext cx="0" cy="8688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520971E-DE62-DBBD-E78E-5DC1659BE0F3}"/>
                </a:ext>
              </a:extLst>
            </p:cNvPr>
            <p:cNvCxnSpPr>
              <a:cxnSpLocks/>
            </p:cNvCxnSpPr>
            <p:nvPr/>
          </p:nvCxnSpPr>
          <p:spPr>
            <a:xfrm>
              <a:off x="7328173" y="2967439"/>
              <a:ext cx="0" cy="32539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42975FF0-C6E0-EC26-81DC-C3A6C3EC09A3}"/>
                    </a:ext>
                  </a:extLst>
                </p:cNvPr>
                <p:cNvSpPr txBox="1"/>
                <p:nvPr/>
              </p:nvSpPr>
              <p:spPr>
                <a:xfrm>
                  <a:off x="3981121" y="2474830"/>
                  <a:ext cx="876300" cy="476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sz="2400" i="1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ε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42975FF0-C6E0-EC26-81DC-C3A6C3EC0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1121" y="2474830"/>
                  <a:ext cx="876300" cy="47699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0BD649C1-E32C-653C-1252-B57376EAAB32}"/>
                    </a:ext>
                  </a:extLst>
                </p:cNvPr>
                <p:cNvSpPr txBox="1"/>
                <p:nvPr/>
              </p:nvSpPr>
              <p:spPr>
                <a:xfrm>
                  <a:off x="6137838" y="2777600"/>
                  <a:ext cx="876300" cy="476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sz="2400" i="1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ε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0BD649C1-E32C-653C-1252-B57376EAAB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7838" y="2777600"/>
                  <a:ext cx="876300" cy="47699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DCC86B9A-0930-4B30-D8B9-186077FF8B57}"/>
                    </a:ext>
                  </a:extLst>
                </p:cNvPr>
                <p:cNvSpPr txBox="1"/>
                <p:nvPr/>
              </p:nvSpPr>
              <p:spPr>
                <a:xfrm>
                  <a:off x="4599735" y="2777600"/>
                  <a:ext cx="876300" cy="476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sz="2400" i="1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ε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DCC86B9A-0930-4B30-D8B9-186077FF8B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9735" y="2777600"/>
                  <a:ext cx="876300" cy="47699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2A6E9132-CC26-4C5F-8742-C257799FD561}"/>
                </a:ext>
              </a:extLst>
            </p:cNvPr>
            <p:cNvGrpSpPr/>
            <p:nvPr/>
          </p:nvGrpSpPr>
          <p:grpSpPr>
            <a:xfrm>
              <a:off x="615661" y="3573779"/>
              <a:ext cx="9357434" cy="2822575"/>
              <a:chOff x="606425" y="2093239"/>
              <a:chExt cx="9357434" cy="2822575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3E71E8B-DED4-383E-E69D-989350C99C65}"/>
                  </a:ext>
                </a:extLst>
              </p:cNvPr>
              <p:cNvSpPr/>
              <p:nvPr/>
            </p:nvSpPr>
            <p:spPr>
              <a:xfrm>
                <a:off x="606425" y="2093239"/>
                <a:ext cx="9357434" cy="282257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6C8D8200-DD4A-F63B-269F-4608C732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425" y="4439132"/>
                <a:ext cx="9357434" cy="0"/>
              </a:xfrm>
              <a:prstGeom prst="line">
                <a:avLst/>
              </a:prstGeom>
              <a:ln w="38100"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45C533EC-084A-42CD-8DC1-A1C38680E3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425" y="3481792"/>
                <a:ext cx="9357434" cy="0"/>
              </a:xfrm>
              <a:prstGeom prst="line">
                <a:avLst/>
              </a:prstGeom>
              <a:ln w="38100"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1336749C-9128-DBED-A786-E7FAD05204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425" y="3010814"/>
                <a:ext cx="9357434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65CB8EF-D42A-BA02-4D33-65EB670993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425" y="3947685"/>
                <a:ext cx="9357434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309D3EF-D7F6-9743-D270-44810EDE3A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425" y="2562707"/>
                <a:ext cx="9357434" cy="0"/>
              </a:xfrm>
              <a:prstGeom prst="line">
                <a:avLst/>
              </a:prstGeom>
              <a:ln w="38100"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41935AFB-BB76-3E6C-AB44-A84A91A6DF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425" y="4915814"/>
                <a:ext cx="9357434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A6D97F7A-D6D7-DD8E-BB4F-778E0A2048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425" y="2093239"/>
                <a:ext cx="9357434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CD0F1390-DE7D-C699-E262-B293A97D9F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425" y="4438650"/>
                <a:ext cx="286170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5FC982B7-7BB0-E8F9-8D56-2CAB3345E4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3145" y="4439614"/>
                <a:ext cx="1455997" cy="0"/>
              </a:xfrm>
              <a:prstGeom prst="line">
                <a:avLst/>
              </a:prstGeom>
              <a:ln w="38100">
                <a:solidFill>
                  <a:srgbClr val="FFC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4" name="Picture 113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E03EBDBB-7E30-0638-2233-FA896A61A7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66680" y="3291762"/>
                <a:ext cx="880723" cy="395324"/>
              </a:xfrm>
              <a:prstGeom prst="rect">
                <a:avLst/>
              </a:prstGeom>
            </p:spPr>
          </p:pic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B5D1E635-F164-A639-E11F-91D0E6EB0C45}"/>
                  </a:ext>
                </a:extLst>
              </p:cNvPr>
              <p:cNvSpPr/>
              <p:nvPr/>
            </p:nvSpPr>
            <p:spPr>
              <a:xfrm>
                <a:off x="3833813" y="3802740"/>
                <a:ext cx="1164965" cy="636392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C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206CBA84-E5D7-13B2-C627-A6E4C89F1898}"/>
                  </a:ext>
                </a:extLst>
              </p:cNvPr>
              <p:cNvCxnSpPr>
                <a:cxnSpLocks/>
                <a:endCxn id="117" idx="21"/>
              </p:cNvCxnSpPr>
              <p:nvPr/>
            </p:nvCxnSpPr>
            <p:spPr>
              <a:xfrm>
                <a:off x="5038725" y="3802740"/>
                <a:ext cx="1291490" cy="2404"/>
              </a:xfrm>
              <a:prstGeom prst="line">
                <a:avLst/>
              </a:prstGeom>
              <a:ln w="38100">
                <a:solidFill>
                  <a:srgbClr val="FFC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848D9829-7EC7-ABDD-357E-09B40AADA878}"/>
                  </a:ext>
                </a:extLst>
              </p:cNvPr>
              <p:cNvSpPr/>
              <p:nvPr/>
            </p:nvSpPr>
            <p:spPr>
              <a:xfrm flipH="1">
                <a:off x="6330215" y="3802740"/>
                <a:ext cx="1192924" cy="635910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C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ADBA9596-2332-96E2-F026-5423D20023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3273" y="4700747"/>
                <a:ext cx="47693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F60DB0F9-E773-A5B8-CB81-CF2EBDBD5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013" y="4449807"/>
                <a:ext cx="0" cy="3298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B28708F9-C175-62D3-F113-662F9834DD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2576" y="4439132"/>
                <a:ext cx="1455997" cy="0"/>
              </a:xfrm>
              <a:prstGeom prst="line">
                <a:avLst/>
              </a:prstGeom>
              <a:ln w="38100">
                <a:solidFill>
                  <a:srgbClr val="FFC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1DB6D8A4-99E3-F961-22F6-F5E9FBFBA6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3842" y="4438650"/>
                <a:ext cx="2040017" cy="0"/>
              </a:xfrm>
              <a:prstGeom prst="line">
                <a:avLst/>
              </a:prstGeom>
              <a:ln w="38100">
                <a:solidFill>
                  <a:srgbClr val="FFC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FBD7837A-E199-6BEE-94FB-320B93EB4B57}"/>
                  </a:ext>
                </a:extLst>
              </p:cNvPr>
              <p:cNvGrpSpPr/>
              <p:nvPr/>
            </p:nvGrpSpPr>
            <p:grpSpPr>
              <a:xfrm>
                <a:off x="3447135" y="3544924"/>
                <a:ext cx="4436669" cy="893726"/>
                <a:chOff x="3437899" y="3544924"/>
                <a:chExt cx="4436669" cy="893726"/>
              </a:xfrm>
            </p:grpSpPr>
            <p:sp>
              <p:nvSpPr>
                <p:cNvPr id="141" name="Freeform: Shape 140">
                  <a:extLst>
                    <a:ext uri="{FF2B5EF4-FFF2-40B4-BE49-F238E27FC236}">
                      <a16:creationId xmlns:a16="http://schemas.microsoft.com/office/drawing/2014/main" id="{E72DFDF8-3A1C-9718-FC29-24A954D3BCB5}"/>
                    </a:ext>
                  </a:extLst>
                </p:cNvPr>
                <p:cNvSpPr/>
                <p:nvPr/>
              </p:nvSpPr>
              <p:spPr>
                <a:xfrm>
                  <a:off x="3437899" y="3544924"/>
                  <a:ext cx="1074036" cy="893726"/>
                </a:xfrm>
                <a:custGeom>
                  <a:avLst/>
                  <a:gdLst>
                    <a:gd name="connsiteX0" fmla="*/ 0 w 2330450"/>
                    <a:gd name="connsiteY0" fmla="*/ 1803870 h 1803870"/>
                    <a:gd name="connsiteX1" fmla="*/ 196850 w 2330450"/>
                    <a:gd name="connsiteY1" fmla="*/ 1803870 h 1803870"/>
                    <a:gd name="connsiteX2" fmla="*/ 349250 w 2330450"/>
                    <a:gd name="connsiteY2" fmla="*/ 1797520 h 1803870"/>
                    <a:gd name="connsiteX3" fmla="*/ 457200 w 2330450"/>
                    <a:gd name="connsiteY3" fmla="*/ 1791170 h 1803870"/>
                    <a:gd name="connsiteX4" fmla="*/ 571500 w 2330450"/>
                    <a:gd name="connsiteY4" fmla="*/ 1721320 h 1803870"/>
                    <a:gd name="connsiteX5" fmla="*/ 660400 w 2330450"/>
                    <a:gd name="connsiteY5" fmla="*/ 1645120 h 1803870"/>
                    <a:gd name="connsiteX6" fmla="*/ 742950 w 2330450"/>
                    <a:gd name="connsiteY6" fmla="*/ 1537170 h 1803870"/>
                    <a:gd name="connsiteX7" fmla="*/ 844550 w 2330450"/>
                    <a:gd name="connsiteY7" fmla="*/ 1384770 h 1803870"/>
                    <a:gd name="connsiteX8" fmla="*/ 914400 w 2330450"/>
                    <a:gd name="connsiteY8" fmla="*/ 1219670 h 1803870"/>
                    <a:gd name="connsiteX9" fmla="*/ 958850 w 2330450"/>
                    <a:gd name="connsiteY9" fmla="*/ 1073620 h 1803870"/>
                    <a:gd name="connsiteX10" fmla="*/ 1016000 w 2330450"/>
                    <a:gd name="connsiteY10" fmla="*/ 908520 h 1803870"/>
                    <a:gd name="connsiteX11" fmla="*/ 1073150 w 2330450"/>
                    <a:gd name="connsiteY11" fmla="*/ 743420 h 1803870"/>
                    <a:gd name="connsiteX12" fmla="*/ 1117600 w 2330450"/>
                    <a:gd name="connsiteY12" fmla="*/ 597370 h 1803870"/>
                    <a:gd name="connsiteX13" fmla="*/ 1212850 w 2330450"/>
                    <a:gd name="connsiteY13" fmla="*/ 381470 h 1803870"/>
                    <a:gd name="connsiteX14" fmla="*/ 1314450 w 2330450"/>
                    <a:gd name="connsiteY14" fmla="*/ 229070 h 1803870"/>
                    <a:gd name="connsiteX15" fmla="*/ 1447800 w 2330450"/>
                    <a:gd name="connsiteY15" fmla="*/ 95720 h 1803870"/>
                    <a:gd name="connsiteX16" fmla="*/ 1581150 w 2330450"/>
                    <a:gd name="connsiteY16" fmla="*/ 25870 h 1803870"/>
                    <a:gd name="connsiteX17" fmla="*/ 1663700 w 2330450"/>
                    <a:gd name="connsiteY17" fmla="*/ 6820 h 1803870"/>
                    <a:gd name="connsiteX18" fmla="*/ 1701800 w 2330450"/>
                    <a:gd name="connsiteY18" fmla="*/ 470 h 1803870"/>
                    <a:gd name="connsiteX19" fmla="*/ 1892300 w 2330450"/>
                    <a:gd name="connsiteY19" fmla="*/ 470 h 1803870"/>
                    <a:gd name="connsiteX20" fmla="*/ 2063750 w 2330450"/>
                    <a:gd name="connsiteY20" fmla="*/ 470 h 1803870"/>
                    <a:gd name="connsiteX21" fmla="*/ 2330450 w 2330450"/>
                    <a:gd name="connsiteY21" fmla="*/ 6820 h 1803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330450" h="1803870">
                      <a:moveTo>
                        <a:pt x="0" y="1803870"/>
                      </a:moveTo>
                      <a:lnTo>
                        <a:pt x="196850" y="1803870"/>
                      </a:lnTo>
                      <a:cubicBezTo>
                        <a:pt x="255058" y="1802812"/>
                        <a:pt x="305858" y="1799637"/>
                        <a:pt x="349250" y="1797520"/>
                      </a:cubicBezTo>
                      <a:cubicBezTo>
                        <a:pt x="392642" y="1795403"/>
                        <a:pt x="420158" y="1803870"/>
                        <a:pt x="457200" y="1791170"/>
                      </a:cubicBezTo>
                      <a:cubicBezTo>
                        <a:pt x="494242" y="1778470"/>
                        <a:pt x="537633" y="1745662"/>
                        <a:pt x="571500" y="1721320"/>
                      </a:cubicBezTo>
                      <a:cubicBezTo>
                        <a:pt x="605367" y="1696978"/>
                        <a:pt x="631825" y="1675812"/>
                        <a:pt x="660400" y="1645120"/>
                      </a:cubicBezTo>
                      <a:cubicBezTo>
                        <a:pt x="688975" y="1614428"/>
                        <a:pt x="712258" y="1580562"/>
                        <a:pt x="742950" y="1537170"/>
                      </a:cubicBezTo>
                      <a:cubicBezTo>
                        <a:pt x="773642" y="1493778"/>
                        <a:pt x="815975" y="1437687"/>
                        <a:pt x="844550" y="1384770"/>
                      </a:cubicBezTo>
                      <a:cubicBezTo>
                        <a:pt x="873125" y="1331853"/>
                        <a:pt x="895350" y="1271528"/>
                        <a:pt x="914400" y="1219670"/>
                      </a:cubicBezTo>
                      <a:cubicBezTo>
                        <a:pt x="933450" y="1167812"/>
                        <a:pt x="941917" y="1125478"/>
                        <a:pt x="958850" y="1073620"/>
                      </a:cubicBezTo>
                      <a:cubicBezTo>
                        <a:pt x="975783" y="1021762"/>
                        <a:pt x="996950" y="963553"/>
                        <a:pt x="1016000" y="908520"/>
                      </a:cubicBezTo>
                      <a:cubicBezTo>
                        <a:pt x="1035050" y="853487"/>
                        <a:pt x="1056217" y="795278"/>
                        <a:pt x="1073150" y="743420"/>
                      </a:cubicBezTo>
                      <a:cubicBezTo>
                        <a:pt x="1090083" y="691562"/>
                        <a:pt x="1094317" y="657695"/>
                        <a:pt x="1117600" y="597370"/>
                      </a:cubicBezTo>
                      <a:cubicBezTo>
                        <a:pt x="1140883" y="537045"/>
                        <a:pt x="1180042" y="442853"/>
                        <a:pt x="1212850" y="381470"/>
                      </a:cubicBezTo>
                      <a:cubicBezTo>
                        <a:pt x="1245658" y="320087"/>
                        <a:pt x="1275292" y="276695"/>
                        <a:pt x="1314450" y="229070"/>
                      </a:cubicBezTo>
                      <a:cubicBezTo>
                        <a:pt x="1353608" y="181445"/>
                        <a:pt x="1403350" y="129587"/>
                        <a:pt x="1447800" y="95720"/>
                      </a:cubicBezTo>
                      <a:cubicBezTo>
                        <a:pt x="1492250" y="61853"/>
                        <a:pt x="1545167" y="40687"/>
                        <a:pt x="1581150" y="25870"/>
                      </a:cubicBezTo>
                      <a:cubicBezTo>
                        <a:pt x="1617133" y="11053"/>
                        <a:pt x="1643592" y="11053"/>
                        <a:pt x="1663700" y="6820"/>
                      </a:cubicBezTo>
                      <a:cubicBezTo>
                        <a:pt x="1683808" y="2587"/>
                        <a:pt x="1663700" y="1528"/>
                        <a:pt x="1701800" y="470"/>
                      </a:cubicBezTo>
                      <a:cubicBezTo>
                        <a:pt x="1739900" y="-588"/>
                        <a:pt x="1892300" y="470"/>
                        <a:pt x="1892300" y="470"/>
                      </a:cubicBezTo>
                      <a:lnTo>
                        <a:pt x="2063750" y="470"/>
                      </a:lnTo>
                      <a:lnTo>
                        <a:pt x="2330450" y="6820"/>
                      </a:lnTo>
                    </a:path>
                  </a:pathLst>
                </a:cu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DFAE059B-6B57-C42E-1BEC-1F5ABAC3DEF2}"/>
                    </a:ext>
                  </a:extLst>
                </p:cNvPr>
                <p:cNvSpPr/>
                <p:nvPr/>
              </p:nvSpPr>
              <p:spPr>
                <a:xfrm flipH="1">
                  <a:off x="6843572" y="3544924"/>
                  <a:ext cx="1030996" cy="893726"/>
                </a:xfrm>
                <a:custGeom>
                  <a:avLst/>
                  <a:gdLst>
                    <a:gd name="connsiteX0" fmla="*/ 0 w 2330450"/>
                    <a:gd name="connsiteY0" fmla="*/ 1803870 h 1803870"/>
                    <a:gd name="connsiteX1" fmla="*/ 196850 w 2330450"/>
                    <a:gd name="connsiteY1" fmla="*/ 1803870 h 1803870"/>
                    <a:gd name="connsiteX2" fmla="*/ 349250 w 2330450"/>
                    <a:gd name="connsiteY2" fmla="*/ 1797520 h 1803870"/>
                    <a:gd name="connsiteX3" fmla="*/ 457200 w 2330450"/>
                    <a:gd name="connsiteY3" fmla="*/ 1791170 h 1803870"/>
                    <a:gd name="connsiteX4" fmla="*/ 571500 w 2330450"/>
                    <a:gd name="connsiteY4" fmla="*/ 1721320 h 1803870"/>
                    <a:gd name="connsiteX5" fmla="*/ 660400 w 2330450"/>
                    <a:gd name="connsiteY5" fmla="*/ 1645120 h 1803870"/>
                    <a:gd name="connsiteX6" fmla="*/ 742950 w 2330450"/>
                    <a:gd name="connsiteY6" fmla="*/ 1537170 h 1803870"/>
                    <a:gd name="connsiteX7" fmla="*/ 844550 w 2330450"/>
                    <a:gd name="connsiteY7" fmla="*/ 1384770 h 1803870"/>
                    <a:gd name="connsiteX8" fmla="*/ 914400 w 2330450"/>
                    <a:gd name="connsiteY8" fmla="*/ 1219670 h 1803870"/>
                    <a:gd name="connsiteX9" fmla="*/ 958850 w 2330450"/>
                    <a:gd name="connsiteY9" fmla="*/ 1073620 h 1803870"/>
                    <a:gd name="connsiteX10" fmla="*/ 1016000 w 2330450"/>
                    <a:gd name="connsiteY10" fmla="*/ 908520 h 1803870"/>
                    <a:gd name="connsiteX11" fmla="*/ 1073150 w 2330450"/>
                    <a:gd name="connsiteY11" fmla="*/ 743420 h 1803870"/>
                    <a:gd name="connsiteX12" fmla="*/ 1117600 w 2330450"/>
                    <a:gd name="connsiteY12" fmla="*/ 597370 h 1803870"/>
                    <a:gd name="connsiteX13" fmla="*/ 1212850 w 2330450"/>
                    <a:gd name="connsiteY13" fmla="*/ 381470 h 1803870"/>
                    <a:gd name="connsiteX14" fmla="*/ 1314450 w 2330450"/>
                    <a:gd name="connsiteY14" fmla="*/ 229070 h 1803870"/>
                    <a:gd name="connsiteX15" fmla="*/ 1447800 w 2330450"/>
                    <a:gd name="connsiteY15" fmla="*/ 95720 h 1803870"/>
                    <a:gd name="connsiteX16" fmla="*/ 1581150 w 2330450"/>
                    <a:gd name="connsiteY16" fmla="*/ 25870 h 1803870"/>
                    <a:gd name="connsiteX17" fmla="*/ 1663700 w 2330450"/>
                    <a:gd name="connsiteY17" fmla="*/ 6820 h 1803870"/>
                    <a:gd name="connsiteX18" fmla="*/ 1701800 w 2330450"/>
                    <a:gd name="connsiteY18" fmla="*/ 470 h 1803870"/>
                    <a:gd name="connsiteX19" fmla="*/ 1892300 w 2330450"/>
                    <a:gd name="connsiteY19" fmla="*/ 470 h 1803870"/>
                    <a:gd name="connsiteX20" fmla="*/ 2063750 w 2330450"/>
                    <a:gd name="connsiteY20" fmla="*/ 470 h 1803870"/>
                    <a:gd name="connsiteX21" fmla="*/ 2330450 w 2330450"/>
                    <a:gd name="connsiteY21" fmla="*/ 6820 h 1803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330450" h="1803870">
                      <a:moveTo>
                        <a:pt x="0" y="1803870"/>
                      </a:moveTo>
                      <a:lnTo>
                        <a:pt x="196850" y="1803870"/>
                      </a:lnTo>
                      <a:cubicBezTo>
                        <a:pt x="255058" y="1802812"/>
                        <a:pt x="305858" y="1799637"/>
                        <a:pt x="349250" y="1797520"/>
                      </a:cubicBezTo>
                      <a:cubicBezTo>
                        <a:pt x="392642" y="1795403"/>
                        <a:pt x="420158" y="1803870"/>
                        <a:pt x="457200" y="1791170"/>
                      </a:cubicBezTo>
                      <a:cubicBezTo>
                        <a:pt x="494242" y="1778470"/>
                        <a:pt x="537633" y="1745662"/>
                        <a:pt x="571500" y="1721320"/>
                      </a:cubicBezTo>
                      <a:cubicBezTo>
                        <a:pt x="605367" y="1696978"/>
                        <a:pt x="631825" y="1675812"/>
                        <a:pt x="660400" y="1645120"/>
                      </a:cubicBezTo>
                      <a:cubicBezTo>
                        <a:pt x="688975" y="1614428"/>
                        <a:pt x="712258" y="1580562"/>
                        <a:pt x="742950" y="1537170"/>
                      </a:cubicBezTo>
                      <a:cubicBezTo>
                        <a:pt x="773642" y="1493778"/>
                        <a:pt x="815975" y="1437687"/>
                        <a:pt x="844550" y="1384770"/>
                      </a:cubicBezTo>
                      <a:cubicBezTo>
                        <a:pt x="873125" y="1331853"/>
                        <a:pt x="895350" y="1271528"/>
                        <a:pt x="914400" y="1219670"/>
                      </a:cubicBezTo>
                      <a:cubicBezTo>
                        <a:pt x="933450" y="1167812"/>
                        <a:pt x="941917" y="1125478"/>
                        <a:pt x="958850" y="1073620"/>
                      </a:cubicBezTo>
                      <a:cubicBezTo>
                        <a:pt x="975783" y="1021762"/>
                        <a:pt x="996950" y="963553"/>
                        <a:pt x="1016000" y="908520"/>
                      </a:cubicBezTo>
                      <a:cubicBezTo>
                        <a:pt x="1035050" y="853487"/>
                        <a:pt x="1056217" y="795278"/>
                        <a:pt x="1073150" y="743420"/>
                      </a:cubicBezTo>
                      <a:cubicBezTo>
                        <a:pt x="1090083" y="691562"/>
                        <a:pt x="1094317" y="657695"/>
                        <a:pt x="1117600" y="597370"/>
                      </a:cubicBezTo>
                      <a:cubicBezTo>
                        <a:pt x="1140883" y="537045"/>
                        <a:pt x="1180042" y="442853"/>
                        <a:pt x="1212850" y="381470"/>
                      </a:cubicBezTo>
                      <a:cubicBezTo>
                        <a:pt x="1245658" y="320087"/>
                        <a:pt x="1275292" y="276695"/>
                        <a:pt x="1314450" y="229070"/>
                      </a:cubicBezTo>
                      <a:cubicBezTo>
                        <a:pt x="1353608" y="181445"/>
                        <a:pt x="1403350" y="129587"/>
                        <a:pt x="1447800" y="95720"/>
                      </a:cubicBezTo>
                      <a:cubicBezTo>
                        <a:pt x="1492250" y="61853"/>
                        <a:pt x="1545167" y="40687"/>
                        <a:pt x="1581150" y="25870"/>
                      </a:cubicBezTo>
                      <a:cubicBezTo>
                        <a:pt x="1617133" y="11053"/>
                        <a:pt x="1643592" y="11053"/>
                        <a:pt x="1663700" y="6820"/>
                      </a:cubicBezTo>
                      <a:cubicBezTo>
                        <a:pt x="1683808" y="2587"/>
                        <a:pt x="1663700" y="1528"/>
                        <a:pt x="1701800" y="470"/>
                      </a:cubicBezTo>
                      <a:cubicBezTo>
                        <a:pt x="1739900" y="-588"/>
                        <a:pt x="1892300" y="470"/>
                        <a:pt x="1892300" y="470"/>
                      </a:cubicBezTo>
                      <a:lnTo>
                        <a:pt x="2063750" y="470"/>
                      </a:lnTo>
                      <a:lnTo>
                        <a:pt x="2330450" y="6820"/>
                      </a:lnTo>
                    </a:path>
                  </a:pathLst>
                </a:cu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73A37E7D-DF6D-8214-7A57-31188A5CECCA}"/>
                    </a:ext>
                  </a:extLst>
                </p:cNvPr>
                <p:cNvCxnSpPr>
                  <a:cxnSpLocks/>
                  <a:endCxn id="142" idx="20"/>
                </p:cNvCxnSpPr>
                <p:nvPr/>
              </p:nvCxnSpPr>
              <p:spPr>
                <a:xfrm>
                  <a:off x="4445260" y="3544924"/>
                  <a:ext cx="2516301" cy="233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9FB221D5-8DB2-991A-D5AA-FD12E83364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05891" y="4699954"/>
                <a:ext cx="151279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856E3FCE-B095-C4D5-2613-03B81F7B89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0464" y="4699954"/>
                <a:ext cx="42799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F04144B9-F826-9328-D5D1-E87B77DCDE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26425" y="4699954"/>
                <a:ext cx="166695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78CA7F1A-8C33-95FD-2692-447E5AAD98AD}"/>
                      </a:ext>
                    </a:extLst>
                  </p:cNvPr>
                  <p:cNvSpPr txBox="1"/>
                  <p:nvPr/>
                </p:nvSpPr>
                <p:spPr>
                  <a:xfrm>
                    <a:off x="8035942" y="4254882"/>
                    <a:ext cx="97571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78CA7F1A-8C33-95FD-2692-447E5AAD98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35942" y="4254882"/>
                    <a:ext cx="975719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3750" r="-16250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F6AEAD27-9B27-4A0F-8399-B535B38CB8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5989" y="3544924"/>
                <a:ext cx="0" cy="22085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1C5E81BD-6C91-4474-9910-9955CB753766}"/>
                      </a:ext>
                    </a:extLst>
                  </p:cNvPr>
                  <p:cNvSpPr txBox="1"/>
                  <p:nvPr/>
                </p:nvSpPr>
                <p:spPr>
                  <a:xfrm>
                    <a:off x="5007204" y="3391033"/>
                    <a:ext cx="803795" cy="4975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1C5E81BD-6C91-4474-9910-9955CB7537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7204" y="3391033"/>
                    <a:ext cx="803795" cy="49750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52273" r="-33333" b="-10976"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29" name="Picture 128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5658B2D0-4166-61FC-4A06-AF8141437F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6528" y="4219240"/>
                <a:ext cx="903901" cy="415627"/>
              </a:xfrm>
              <a:prstGeom prst="rect">
                <a:avLst/>
              </a:prstGeom>
            </p:spPr>
          </p:pic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C2C1DBB1-0AE8-472B-39A0-E36DDDBC4C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6425" y="4459014"/>
                <a:ext cx="0" cy="32539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0A013AC4-FF83-94F7-3CF6-92DE56CB6997}"/>
                  </a:ext>
                </a:extLst>
              </p:cNvPr>
              <p:cNvGrpSpPr/>
              <p:nvPr/>
            </p:nvGrpSpPr>
            <p:grpSpPr>
              <a:xfrm>
                <a:off x="3933807" y="3831107"/>
                <a:ext cx="3366657" cy="948539"/>
                <a:chOff x="3933807" y="3831107"/>
                <a:chExt cx="3366657" cy="948539"/>
              </a:xfrm>
            </p:grpSpPr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CBF1C560-B7D4-F222-4DC9-2AB882ECF6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40204" y="4454253"/>
                  <a:ext cx="0" cy="32539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>
                  <a:extLst>
                    <a:ext uri="{FF2B5EF4-FFF2-40B4-BE49-F238E27FC236}">
                      <a16:creationId xmlns:a16="http://schemas.microsoft.com/office/drawing/2014/main" id="{35C19709-0A86-5AD4-0F70-A82A9B99CF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97528" y="4497141"/>
                  <a:ext cx="0" cy="28250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>
                  <a:extLst>
                    <a:ext uri="{FF2B5EF4-FFF2-40B4-BE49-F238E27FC236}">
                      <a16:creationId xmlns:a16="http://schemas.microsoft.com/office/drawing/2014/main" id="{A2F2CC60-8A35-28DE-E632-BEDFCFCDC1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40204" y="4699954"/>
                  <a:ext cx="1657324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>
                  <a:extLst>
                    <a:ext uri="{FF2B5EF4-FFF2-40B4-BE49-F238E27FC236}">
                      <a16:creationId xmlns:a16="http://schemas.microsoft.com/office/drawing/2014/main" id="{73E32CF1-1AE5-E9FD-24EB-F6E979E78B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07108" y="4699954"/>
                  <a:ext cx="1593356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>
                  <a:extLst>
                    <a:ext uri="{FF2B5EF4-FFF2-40B4-BE49-F238E27FC236}">
                      <a16:creationId xmlns:a16="http://schemas.microsoft.com/office/drawing/2014/main" id="{A597E215-DD37-C54D-9344-70FBD95C64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35989" y="3831107"/>
                  <a:ext cx="0" cy="86884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Arrow Connector 136">
                  <a:extLst>
                    <a:ext uri="{FF2B5EF4-FFF2-40B4-BE49-F238E27FC236}">
                      <a16:creationId xmlns:a16="http://schemas.microsoft.com/office/drawing/2014/main" id="{843321BB-D2C5-0BF1-6186-49DE30378C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00464" y="4454253"/>
                  <a:ext cx="0" cy="32539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21AEB532-393F-981B-73B1-8D0B993D40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33807" y="3977970"/>
                      <a:ext cx="876300" cy="4769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sv-SE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2400" i="1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ε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sv-SE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21AEB532-393F-981B-73B1-8D0B993D40C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33807" y="3977970"/>
                      <a:ext cx="876300" cy="47699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sv-S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TextBox 138">
                      <a:extLst>
                        <a:ext uri="{FF2B5EF4-FFF2-40B4-BE49-F238E27FC236}">
                          <a16:creationId xmlns:a16="http://schemas.microsoft.com/office/drawing/2014/main" id="{AC87D6F2-155A-359E-60AD-7D9CA3821A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33357" y="4255584"/>
                      <a:ext cx="876300" cy="4769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sv-SE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2400" i="1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ε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sv-SE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9" name="TextBox 138">
                      <a:extLst>
                        <a:ext uri="{FF2B5EF4-FFF2-40B4-BE49-F238E27FC236}">
                          <a16:creationId xmlns:a16="http://schemas.microsoft.com/office/drawing/2014/main" id="{AC87D6F2-155A-359E-60AD-7D9CA3821A8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33357" y="4255584"/>
                      <a:ext cx="876300" cy="47699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sv-S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0" name="TextBox 139">
                      <a:extLst>
                        <a:ext uri="{FF2B5EF4-FFF2-40B4-BE49-F238E27FC236}">
                          <a16:creationId xmlns:a16="http://schemas.microsoft.com/office/drawing/2014/main" id="{C8EF3272-74A5-290F-544B-1F1761BF58E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76474" y="4255584"/>
                      <a:ext cx="876300" cy="4769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sv-SE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2400" i="1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ε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sv-SE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0" name="TextBox 139">
                      <a:extLst>
                        <a:ext uri="{FF2B5EF4-FFF2-40B4-BE49-F238E27FC236}">
                          <a16:creationId xmlns:a16="http://schemas.microsoft.com/office/drawing/2014/main" id="{C8EF3272-74A5-290F-544B-1F1761BF58E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76474" y="4255584"/>
                      <a:ext cx="876300" cy="47699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sv-S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1E8E560D-DE61-E063-9079-0543502A962A}"/>
                      </a:ext>
                    </a:extLst>
                  </p:cNvPr>
                  <p:cNvSpPr txBox="1"/>
                  <p:nvPr/>
                </p:nvSpPr>
                <p:spPr>
                  <a:xfrm>
                    <a:off x="2359316" y="4237497"/>
                    <a:ext cx="97571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1E8E560D-DE61-E063-9079-0543502A96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9316" y="4237497"/>
                    <a:ext cx="975719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4375" r="-16250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895BD57D-759B-5AB2-3D0A-AB06D9D4634E}"/>
                </a:ext>
              </a:extLst>
            </p:cNvPr>
            <p:cNvCxnSpPr>
              <a:cxnSpLocks/>
            </p:cNvCxnSpPr>
            <p:nvPr/>
          </p:nvCxnSpPr>
          <p:spPr>
            <a:xfrm>
              <a:off x="4965314" y="1998810"/>
              <a:ext cx="13510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245CE9EA-93C5-0331-16A9-4C28B07D4D49}"/>
                </a:ext>
              </a:extLst>
            </p:cNvPr>
            <p:cNvCxnSpPr>
              <a:cxnSpLocks/>
            </p:cNvCxnSpPr>
            <p:nvPr/>
          </p:nvCxnSpPr>
          <p:spPr>
            <a:xfrm>
              <a:off x="4928371" y="4961106"/>
              <a:ext cx="13510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31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0FCA6550-1CF7-2975-EE78-FD5F8EE2C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475" y="744530"/>
              <a:ext cx="1506520" cy="655575"/>
            </a:xfrm>
            <a:prstGeom prst="rect">
              <a:avLst/>
            </a:prstGeom>
          </p:spPr>
        </p:pic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C99C62BA-5A3E-3437-C1E0-D24A0FB5A33D}"/>
                </a:ext>
              </a:extLst>
            </p:cNvPr>
            <p:cNvSpPr/>
            <p:nvPr/>
          </p:nvSpPr>
          <p:spPr>
            <a:xfrm flipH="1">
              <a:off x="3088622" y="4038793"/>
              <a:ext cx="1904420" cy="921088"/>
            </a:xfrm>
            <a:custGeom>
              <a:avLst/>
              <a:gdLst>
                <a:gd name="connsiteX0" fmla="*/ 0 w 2330450"/>
                <a:gd name="connsiteY0" fmla="*/ 1803870 h 1803870"/>
                <a:gd name="connsiteX1" fmla="*/ 196850 w 2330450"/>
                <a:gd name="connsiteY1" fmla="*/ 1803870 h 1803870"/>
                <a:gd name="connsiteX2" fmla="*/ 349250 w 2330450"/>
                <a:gd name="connsiteY2" fmla="*/ 1797520 h 1803870"/>
                <a:gd name="connsiteX3" fmla="*/ 457200 w 2330450"/>
                <a:gd name="connsiteY3" fmla="*/ 1791170 h 1803870"/>
                <a:gd name="connsiteX4" fmla="*/ 571500 w 2330450"/>
                <a:gd name="connsiteY4" fmla="*/ 1721320 h 1803870"/>
                <a:gd name="connsiteX5" fmla="*/ 660400 w 2330450"/>
                <a:gd name="connsiteY5" fmla="*/ 1645120 h 1803870"/>
                <a:gd name="connsiteX6" fmla="*/ 742950 w 2330450"/>
                <a:gd name="connsiteY6" fmla="*/ 1537170 h 1803870"/>
                <a:gd name="connsiteX7" fmla="*/ 844550 w 2330450"/>
                <a:gd name="connsiteY7" fmla="*/ 1384770 h 1803870"/>
                <a:gd name="connsiteX8" fmla="*/ 914400 w 2330450"/>
                <a:gd name="connsiteY8" fmla="*/ 1219670 h 1803870"/>
                <a:gd name="connsiteX9" fmla="*/ 958850 w 2330450"/>
                <a:gd name="connsiteY9" fmla="*/ 1073620 h 1803870"/>
                <a:gd name="connsiteX10" fmla="*/ 1016000 w 2330450"/>
                <a:gd name="connsiteY10" fmla="*/ 908520 h 1803870"/>
                <a:gd name="connsiteX11" fmla="*/ 1073150 w 2330450"/>
                <a:gd name="connsiteY11" fmla="*/ 743420 h 1803870"/>
                <a:gd name="connsiteX12" fmla="*/ 1117600 w 2330450"/>
                <a:gd name="connsiteY12" fmla="*/ 597370 h 1803870"/>
                <a:gd name="connsiteX13" fmla="*/ 1212850 w 2330450"/>
                <a:gd name="connsiteY13" fmla="*/ 381470 h 1803870"/>
                <a:gd name="connsiteX14" fmla="*/ 1314450 w 2330450"/>
                <a:gd name="connsiteY14" fmla="*/ 229070 h 1803870"/>
                <a:gd name="connsiteX15" fmla="*/ 1447800 w 2330450"/>
                <a:gd name="connsiteY15" fmla="*/ 95720 h 1803870"/>
                <a:gd name="connsiteX16" fmla="*/ 1581150 w 2330450"/>
                <a:gd name="connsiteY16" fmla="*/ 25870 h 1803870"/>
                <a:gd name="connsiteX17" fmla="*/ 1663700 w 2330450"/>
                <a:gd name="connsiteY17" fmla="*/ 6820 h 1803870"/>
                <a:gd name="connsiteX18" fmla="*/ 1701800 w 2330450"/>
                <a:gd name="connsiteY18" fmla="*/ 470 h 1803870"/>
                <a:gd name="connsiteX19" fmla="*/ 1892300 w 2330450"/>
                <a:gd name="connsiteY19" fmla="*/ 470 h 1803870"/>
                <a:gd name="connsiteX20" fmla="*/ 2063750 w 2330450"/>
                <a:gd name="connsiteY20" fmla="*/ 470 h 1803870"/>
                <a:gd name="connsiteX21" fmla="*/ 2330450 w 2330450"/>
                <a:gd name="connsiteY21" fmla="*/ 6820 h 1803870"/>
                <a:gd name="connsiteX0" fmla="*/ 0 w 2081262"/>
                <a:gd name="connsiteY0" fmla="*/ 1815301 h 1815301"/>
                <a:gd name="connsiteX1" fmla="*/ 196850 w 2081262"/>
                <a:gd name="connsiteY1" fmla="*/ 1815301 h 1815301"/>
                <a:gd name="connsiteX2" fmla="*/ 349250 w 2081262"/>
                <a:gd name="connsiteY2" fmla="*/ 1808951 h 1815301"/>
                <a:gd name="connsiteX3" fmla="*/ 457200 w 2081262"/>
                <a:gd name="connsiteY3" fmla="*/ 1802601 h 1815301"/>
                <a:gd name="connsiteX4" fmla="*/ 571500 w 2081262"/>
                <a:gd name="connsiteY4" fmla="*/ 1732751 h 1815301"/>
                <a:gd name="connsiteX5" fmla="*/ 660400 w 2081262"/>
                <a:gd name="connsiteY5" fmla="*/ 1656551 h 1815301"/>
                <a:gd name="connsiteX6" fmla="*/ 742950 w 2081262"/>
                <a:gd name="connsiteY6" fmla="*/ 1548601 h 1815301"/>
                <a:gd name="connsiteX7" fmla="*/ 844550 w 2081262"/>
                <a:gd name="connsiteY7" fmla="*/ 1396201 h 1815301"/>
                <a:gd name="connsiteX8" fmla="*/ 914400 w 2081262"/>
                <a:gd name="connsiteY8" fmla="*/ 1231101 h 1815301"/>
                <a:gd name="connsiteX9" fmla="*/ 958850 w 2081262"/>
                <a:gd name="connsiteY9" fmla="*/ 1085051 h 1815301"/>
                <a:gd name="connsiteX10" fmla="*/ 1016000 w 2081262"/>
                <a:gd name="connsiteY10" fmla="*/ 919951 h 1815301"/>
                <a:gd name="connsiteX11" fmla="*/ 1073150 w 2081262"/>
                <a:gd name="connsiteY11" fmla="*/ 754851 h 1815301"/>
                <a:gd name="connsiteX12" fmla="*/ 1117600 w 2081262"/>
                <a:gd name="connsiteY12" fmla="*/ 608801 h 1815301"/>
                <a:gd name="connsiteX13" fmla="*/ 1212850 w 2081262"/>
                <a:gd name="connsiteY13" fmla="*/ 392901 h 1815301"/>
                <a:gd name="connsiteX14" fmla="*/ 1314450 w 2081262"/>
                <a:gd name="connsiteY14" fmla="*/ 240501 h 1815301"/>
                <a:gd name="connsiteX15" fmla="*/ 1447800 w 2081262"/>
                <a:gd name="connsiteY15" fmla="*/ 107151 h 1815301"/>
                <a:gd name="connsiteX16" fmla="*/ 1581150 w 2081262"/>
                <a:gd name="connsiteY16" fmla="*/ 37301 h 1815301"/>
                <a:gd name="connsiteX17" fmla="*/ 1663700 w 2081262"/>
                <a:gd name="connsiteY17" fmla="*/ 18251 h 1815301"/>
                <a:gd name="connsiteX18" fmla="*/ 1701800 w 2081262"/>
                <a:gd name="connsiteY18" fmla="*/ 11901 h 1815301"/>
                <a:gd name="connsiteX19" fmla="*/ 1892300 w 2081262"/>
                <a:gd name="connsiteY19" fmla="*/ 11901 h 1815301"/>
                <a:gd name="connsiteX20" fmla="*/ 2063750 w 2081262"/>
                <a:gd name="connsiteY20" fmla="*/ 11901 h 1815301"/>
                <a:gd name="connsiteX21" fmla="*/ 1958533 w 2081262"/>
                <a:gd name="connsiteY21" fmla="*/ 193 h 1815301"/>
                <a:gd name="connsiteX0" fmla="*/ 0 w 2081261"/>
                <a:gd name="connsiteY0" fmla="*/ 1815303 h 1815303"/>
                <a:gd name="connsiteX1" fmla="*/ 196850 w 2081261"/>
                <a:gd name="connsiteY1" fmla="*/ 1815303 h 1815303"/>
                <a:gd name="connsiteX2" fmla="*/ 349250 w 2081261"/>
                <a:gd name="connsiteY2" fmla="*/ 1808953 h 1815303"/>
                <a:gd name="connsiteX3" fmla="*/ 457200 w 2081261"/>
                <a:gd name="connsiteY3" fmla="*/ 1802603 h 1815303"/>
                <a:gd name="connsiteX4" fmla="*/ 571500 w 2081261"/>
                <a:gd name="connsiteY4" fmla="*/ 1732753 h 1815303"/>
                <a:gd name="connsiteX5" fmla="*/ 660400 w 2081261"/>
                <a:gd name="connsiteY5" fmla="*/ 1656553 h 1815303"/>
                <a:gd name="connsiteX6" fmla="*/ 742950 w 2081261"/>
                <a:gd name="connsiteY6" fmla="*/ 1548603 h 1815303"/>
                <a:gd name="connsiteX7" fmla="*/ 844550 w 2081261"/>
                <a:gd name="connsiteY7" fmla="*/ 1396203 h 1815303"/>
                <a:gd name="connsiteX8" fmla="*/ 914400 w 2081261"/>
                <a:gd name="connsiteY8" fmla="*/ 1231103 h 1815303"/>
                <a:gd name="connsiteX9" fmla="*/ 958850 w 2081261"/>
                <a:gd name="connsiteY9" fmla="*/ 1085053 h 1815303"/>
                <a:gd name="connsiteX10" fmla="*/ 1016000 w 2081261"/>
                <a:gd name="connsiteY10" fmla="*/ 919953 h 1815303"/>
                <a:gd name="connsiteX11" fmla="*/ 1073150 w 2081261"/>
                <a:gd name="connsiteY11" fmla="*/ 754853 h 1815303"/>
                <a:gd name="connsiteX12" fmla="*/ 1117600 w 2081261"/>
                <a:gd name="connsiteY12" fmla="*/ 608803 h 1815303"/>
                <a:gd name="connsiteX13" fmla="*/ 1212850 w 2081261"/>
                <a:gd name="connsiteY13" fmla="*/ 392903 h 1815303"/>
                <a:gd name="connsiteX14" fmla="*/ 1314450 w 2081261"/>
                <a:gd name="connsiteY14" fmla="*/ 240503 h 1815303"/>
                <a:gd name="connsiteX15" fmla="*/ 1447800 w 2081261"/>
                <a:gd name="connsiteY15" fmla="*/ 107153 h 1815303"/>
                <a:gd name="connsiteX16" fmla="*/ 1581150 w 2081261"/>
                <a:gd name="connsiteY16" fmla="*/ 37303 h 1815303"/>
                <a:gd name="connsiteX17" fmla="*/ 1663700 w 2081261"/>
                <a:gd name="connsiteY17" fmla="*/ 18253 h 1815303"/>
                <a:gd name="connsiteX18" fmla="*/ 1701800 w 2081261"/>
                <a:gd name="connsiteY18" fmla="*/ 11903 h 1815303"/>
                <a:gd name="connsiteX19" fmla="*/ 1706172 w 2081261"/>
                <a:gd name="connsiteY19" fmla="*/ 7248 h 1815303"/>
                <a:gd name="connsiteX20" fmla="*/ 2063750 w 2081261"/>
                <a:gd name="connsiteY20" fmla="*/ 11903 h 1815303"/>
                <a:gd name="connsiteX21" fmla="*/ 1958533 w 2081261"/>
                <a:gd name="connsiteY21" fmla="*/ 195 h 1815303"/>
                <a:gd name="connsiteX0" fmla="*/ 0 w 2081261"/>
                <a:gd name="connsiteY0" fmla="*/ 1815303 h 1815303"/>
                <a:gd name="connsiteX1" fmla="*/ 196850 w 2081261"/>
                <a:gd name="connsiteY1" fmla="*/ 1815303 h 1815303"/>
                <a:gd name="connsiteX2" fmla="*/ 349250 w 2081261"/>
                <a:gd name="connsiteY2" fmla="*/ 1808953 h 1815303"/>
                <a:gd name="connsiteX3" fmla="*/ 457200 w 2081261"/>
                <a:gd name="connsiteY3" fmla="*/ 1802603 h 1815303"/>
                <a:gd name="connsiteX4" fmla="*/ 571500 w 2081261"/>
                <a:gd name="connsiteY4" fmla="*/ 1732753 h 1815303"/>
                <a:gd name="connsiteX5" fmla="*/ 660400 w 2081261"/>
                <a:gd name="connsiteY5" fmla="*/ 1656553 h 1815303"/>
                <a:gd name="connsiteX6" fmla="*/ 742950 w 2081261"/>
                <a:gd name="connsiteY6" fmla="*/ 1548603 h 1815303"/>
                <a:gd name="connsiteX7" fmla="*/ 844550 w 2081261"/>
                <a:gd name="connsiteY7" fmla="*/ 1396203 h 1815303"/>
                <a:gd name="connsiteX8" fmla="*/ 914400 w 2081261"/>
                <a:gd name="connsiteY8" fmla="*/ 1231103 h 1815303"/>
                <a:gd name="connsiteX9" fmla="*/ 958850 w 2081261"/>
                <a:gd name="connsiteY9" fmla="*/ 1085053 h 1815303"/>
                <a:gd name="connsiteX10" fmla="*/ 1016000 w 2081261"/>
                <a:gd name="connsiteY10" fmla="*/ 919953 h 1815303"/>
                <a:gd name="connsiteX11" fmla="*/ 1073150 w 2081261"/>
                <a:gd name="connsiteY11" fmla="*/ 754853 h 1815303"/>
                <a:gd name="connsiteX12" fmla="*/ 1117600 w 2081261"/>
                <a:gd name="connsiteY12" fmla="*/ 608803 h 1815303"/>
                <a:gd name="connsiteX13" fmla="*/ 1212850 w 2081261"/>
                <a:gd name="connsiteY13" fmla="*/ 392903 h 1815303"/>
                <a:gd name="connsiteX14" fmla="*/ 1314450 w 2081261"/>
                <a:gd name="connsiteY14" fmla="*/ 240503 h 1815303"/>
                <a:gd name="connsiteX15" fmla="*/ 1447800 w 2081261"/>
                <a:gd name="connsiteY15" fmla="*/ 107153 h 1815303"/>
                <a:gd name="connsiteX16" fmla="*/ 1581150 w 2081261"/>
                <a:gd name="connsiteY16" fmla="*/ 37303 h 1815303"/>
                <a:gd name="connsiteX17" fmla="*/ 1663700 w 2081261"/>
                <a:gd name="connsiteY17" fmla="*/ 18253 h 1815303"/>
                <a:gd name="connsiteX18" fmla="*/ 1701800 w 2081261"/>
                <a:gd name="connsiteY18" fmla="*/ 11903 h 1815303"/>
                <a:gd name="connsiteX19" fmla="*/ 1706172 w 2081261"/>
                <a:gd name="connsiteY19" fmla="*/ 7248 h 1815303"/>
                <a:gd name="connsiteX20" fmla="*/ 2063750 w 2081261"/>
                <a:gd name="connsiteY20" fmla="*/ 11903 h 1815303"/>
                <a:gd name="connsiteX21" fmla="*/ 1958533 w 2081261"/>
                <a:gd name="connsiteY21" fmla="*/ 195 h 1815303"/>
                <a:gd name="connsiteX0" fmla="*/ 0 w 2075523"/>
                <a:gd name="connsiteY0" fmla="*/ 1808912 h 1808912"/>
                <a:gd name="connsiteX1" fmla="*/ 196850 w 2075523"/>
                <a:gd name="connsiteY1" fmla="*/ 1808912 h 1808912"/>
                <a:gd name="connsiteX2" fmla="*/ 349250 w 2075523"/>
                <a:gd name="connsiteY2" fmla="*/ 1802562 h 1808912"/>
                <a:gd name="connsiteX3" fmla="*/ 457200 w 2075523"/>
                <a:gd name="connsiteY3" fmla="*/ 1796212 h 1808912"/>
                <a:gd name="connsiteX4" fmla="*/ 571500 w 2075523"/>
                <a:gd name="connsiteY4" fmla="*/ 1726362 h 1808912"/>
                <a:gd name="connsiteX5" fmla="*/ 660400 w 2075523"/>
                <a:gd name="connsiteY5" fmla="*/ 1650162 h 1808912"/>
                <a:gd name="connsiteX6" fmla="*/ 742950 w 2075523"/>
                <a:gd name="connsiteY6" fmla="*/ 1542212 h 1808912"/>
                <a:gd name="connsiteX7" fmla="*/ 844550 w 2075523"/>
                <a:gd name="connsiteY7" fmla="*/ 1389812 h 1808912"/>
                <a:gd name="connsiteX8" fmla="*/ 914400 w 2075523"/>
                <a:gd name="connsiteY8" fmla="*/ 1224712 h 1808912"/>
                <a:gd name="connsiteX9" fmla="*/ 958850 w 2075523"/>
                <a:gd name="connsiteY9" fmla="*/ 1078662 h 1808912"/>
                <a:gd name="connsiteX10" fmla="*/ 1016000 w 2075523"/>
                <a:gd name="connsiteY10" fmla="*/ 913562 h 1808912"/>
                <a:gd name="connsiteX11" fmla="*/ 1073150 w 2075523"/>
                <a:gd name="connsiteY11" fmla="*/ 748462 h 1808912"/>
                <a:gd name="connsiteX12" fmla="*/ 1117600 w 2075523"/>
                <a:gd name="connsiteY12" fmla="*/ 602412 h 1808912"/>
                <a:gd name="connsiteX13" fmla="*/ 1212850 w 2075523"/>
                <a:gd name="connsiteY13" fmla="*/ 386512 h 1808912"/>
                <a:gd name="connsiteX14" fmla="*/ 1314450 w 2075523"/>
                <a:gd name="connsiteY14" fmla="*/ 234112 h 1808912"/>
                <a:gd name="connsiteX15" fmla="*/ 1447800 w 2075523"/>
                <a:gd name="connsiteY15" fmla="*/ 100762 h 1808912"/>
                <a:gd name="connsiteX16" fmla="*/ 1581150 w 2075523"/>
                <a:gd name="connsiteY16" fmla="*/ 30912 h 1808912"/>
                <a:gd name="connsiteX17" fmla="*/ 1663700 w 2075523"/>
                <a:gd name="connsiteY17" fmla="*/ 11862 h 1808912"/>
                <a:gd name="connsiteX18" fmla="*/ 1701800 w 2075523"/>
                <a:gd name="connsiteY18" fmla="*/ 5512 h 1808912"/>
                <a:gd name="connsiteX19" fmla="*/ 1706172 w 2075523"/>
                <a:gd name="connsiteY19" fmla="*/ 857 h 1808912"/>
                <a:gd name="connsiteX20" fmla="*/ 2063750 w 2075523"/>
                <a:gd name="connsiteY20" fmla="*/ 5512 h 1808912"/>
                <a:gd name="connsiteX21" fmla="*/ 1794966 w 2075523"/>
                <a:gd name="connsiteY21" fmla="*/ 7770 h 1808912"/>
                <a:gd name="connsiteX0" fmla="*/ 0 w 1849325"/>
                <a:gd name="connsiteY0" fmla="*/ 1808611 h 1808611"/>
                <a:gd name="connsiteX1" fmla="*/ 196850 w 1849325"/>
                <a:gd name="connsiteY1" fmla="*/ 1808611 h 1808611"/>
                <a:gd name="connsiteX2" fmla="*/ 349250 w 1849325"/>
                <a:gd name="connsiteY2" fmla="*/ 1802261 h 1808611"/>
                <a:gd name="connsiteX3" fmla="*/ 457200 w 1849325"/>
                <a:gd name="connsiteY3" fmla="*/ 1795911 h 1808611"/>
                <a:gd name="connsiteX4" fmla="*/ 571500 w 1849325"/>
                <a:gd name="connsiteY4" fmla="*/ 1726061 h 1808611"/>
                <a:gd name="connsiteX5" fmla="*/ 660400 w 1849325"/>
                <a:gd name="connsiteY5" fmla="*/ 1649861 h 1808611"/>
                <a:gd name="connsiteX6" fmla="*/ 742950 w 1849325"/>
                <a:gd name="connsiteY6" fmla="*/ 1541911 h 1808611"/>
                <a:gd name="connsiteX7" fmla="*/ 844550 w 1849325"/>
                <a:gd name="connsiteY7" fmla="*/ 1389511 h 1808611"/>
                <a:gd name="connsiteX8" fmla="*/ 914400 w 1849325"/>
                <a:gd name="connsiteY8" fmla="*/ 1224411 h 1808611"/>
                <a:gd name="connsiteX9" fmla="*/ 958850 w 1849325"/>
                <a:gd name="connsiteY9" fmla="*/ 1078361 h 1808611"/>
                <a:gd name="connsiteX10" fmla="*/ 1016000 w 1849325"/>
                <a:gd name="connsiteY10" fmla="*/ 913261 h 1808611"/>
                <a:gd name="connsiteX11" fmla="*/ 1073150 w 1849325"/>
                <a:gd name="connsiteY11" fmla="*/ 748161 h 1808611"/>
                <a:gd name="connsiteX12" fmla="*/ 1117600 w 1849325"/>
                <a:gd name="connsiteY12" fmla="*/ 602111 h 1808611"/>
                <a:gd name="connsiteX13" fmla="*/ 1212850 w 1849325"/>
                <a:gd name="connsiteY13" fmla="*/ 386211 h 1808611"/>
                <a:gd name="connsiteX14" fmla="*/ 1314450 w 1849325"/>
                <a:gd name="connsiteY14" fmla="*/ 233811 h 1808611"/>
                <a:gd name="connsiteX15" fmla="*/ 1447800 w 1849325"/>
                <a:gd name="connsiteY15" fmla="*/ 100461 h 1808611"/>
                <a:gd name="connsiteX16" fmla="*/ 1581150 w 1849325"/>
                <a:gd name="connsiteY16" fmla="*/ 30611 h 1808611"/>
                <a:gd name="connsiteX17" fmla="*/ 1663700 w 1849325"/>
                <a:gd name="connsiteY17" fmla="*/ 11561 h 1808611"/>
                <a:gd name="connsiteX18" fmla="*/ 1701800 w 1849325"/>
                <a:gd name="connsiteY18" fmla="*/ 5211 h 1808611"/>
                <a:gd name="connsiteX19" fmla="*/ 1706172 w 1849325"/>
                <a:gd name="connsiteY19" fmla="*/ 556 h 1808611"/>
                <a:gd name="connsiteX20" fmla="*/ 1826858 w 1849325"/>
                <a:gd name="connsiteY20" fmla="*/ 9867 h 1808611"/>
                <a:gd name="connsiteX21" fmla="*/ 1794966 w 1849325"/>
                <a:gd name="connsiteY21" fmla="*/ 7469 h 1808611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706173 w 1849325"/>
                <a:gd name="connsiteY19" fmla="*/ 9368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666690 w 1849325"/>
                <a:gd name="connsiteY19" fmla="*/ 9369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666690 w 1849325"/>
                <a:gd name="connsiteY19" fmla="*/ 9369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2255425"/>
                <a:gd name="connsiteY0" fmla="*/ 1803459 h 1803459"/>
                <a:gd name="connsiteX1" fmla="*/ 602950 w 2255425"/>
                <a:gd name="connsiteY1" fmla="*/ 1803459 h 1803459"/>
                <a:gd name="connsiteX2" fmla="*/ 755350 w 2255425"/>
                <a:gd name="connsiteY2" fmla="*/ 1797109 h 1803459"/>
                <a:gd name="connsiteX3" fmla="*/ 863300 w 2255425"/>
                <a:gd name="connsiteY3" fmla="*/ 1790759 h 1803459"/>
                <a:gd name="connsiteX4" fmla="*/ 977600 w 2255425"/>
                <a:gd name="connsiteY4" fmla="*/ 1720909 h 1803459"/>
                <a:gd name="connsiteX5" fmla="*/ 1066500 w 2255425"/>
                <a:gd name="connsiteY5" fmla="*/ 1644709 h 1803459"/>
                <a:gd name="connsiteX6" fmla="*/ 1149050 w 2255425"/>
                <a:gd name="connsiteY6" fmla="*/ 1536759 h 1803459"/>
                <a:gd name="connsiteX7" fmla="*/ 1250650 w 2255425"/>
                <a:gd name="connsiteY7" fmla="*/ 1384359 h 1803459"/>
                <a:gd name="connsiteX8" fmla="*/ 1320500 w 2255425"/>
                <a:gd name="connsiteY8" fmla="*/ 1219259 h 1803459"/>
                <a:gd name="connsiteX9" fmla="*/ 1364950 w 2255425"/>
                <a:gd name="connsiteY9" fmla="*/ 1073209 h 1803459"/>
                <a:gd name="connsiteX10" fmla="*/ 1422100 w 2255425"/>
                <a:gd name="connsiteY10" fmla="*/ 908109 h 1803459"/>
                <a:gd name="connsiteX11" fmla="*/ 1479250 w 2255425"/>
                <a:gd name="connsiteY11" fmla="*/ 743009 h 1803459"/>
                <a:gd name="connsiteX12" fmla="*/ 1523700 w 2255425"/>
                <a:gd name="connsiteY12" fmla="*/ 596959 h 1803459"/>
                <a:gd name="connsiteX13" fmla="*/ 1618950 w 2255425"/>
                <a:gd name="connsiteY13" fmla="*/ 381059 h 1803459"/>
                <a:gd name="connsiteX14" fmla="*/ 1720550 w 2255425"/>
                <a:gd name="connsiteY14" fmla="*/ 228659 h 1803459"/>
                <a:gd name="connsiteX15" fmla="*/ 1853900 w 2255425"/>
                <a:gd name="connsiteY15" fmla="*/ 95309 h 1803459"/>
                <a:gd name="connsiteX16" fmla="*/ 1987250 w 2255425"/>
                <a:gd name="connsiteY16" fmla="*/ 25459 h 1803459"/>
                <a:gd name="connsiteX17" fmla="*/ 2069800 w 2255425"/>
                <a:gd name="connsiteY17" fmla="*/ 6409 h 1803459"/>
                <a:gd name="connsiteX18" fmla="*/ 2107900 w 2255425"/>
                <a:gd name="connsiteY18" fmla="*/ 59 h 1803459"/>
                <a:gd name="connsiteX19" fmla="*/ 2072790 w 2255425"/>
                <a:gd name="connsiteY19" fmla="*/ 9369 h 1803459"/>
                <a:gd name="connsiteX20" fmla="*/ 2232958 w 2255425"/>
                <a:gd name="connsiteY20" fmla="*/ 4715 h 1803459"/>
                <a:gd name="connsiteX21" fmla="*/ 2201066 w 2255425"/>
                <a:gd name="connsiteY21" fmla="*/ 2317 h 1803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55425" h="1803459">
                  <a:moveTo>
                    <a:pt x="0" y="1803459"/>
                  </a:moveTo>
                  <a:lnTo>
                    <a:pt x="602950" y="1803459"/>
                  </a:lnTo>
                  <a:cubicBezTo>
                    <a:pt x="661158" y="1802401"/>
                    <a:pt x="711958" y="1799226"/>
                    <a:pt x="755350" y="1797109"/>
                  </a:cubicBezTo>
                  <a:cubicBezTo>
                    <a:pt x="798742" y="1794992"/>
                    <a:pt x="826258" y="1803459"/>
                    <a:pt x="863300" y="1790759"/>
                  </a:cubicBezTo>
                  <a:cubicBezTo>
                    <a:pt x="900342" y="1778059"/>
                    <a:pt x="943733" y="1745251"/>
                    <a:pt x="977600" y="1720909"/>
                  </a:cubicBezTo>
                  <a:cubicBezTo>
                    <a:pt x="1011467" y="1696567"/>
                    <a:pt x="1037925" y="1675401"/>
                    <a:pt x="1066500" y="1644709"/>
                  </a:cubicBezTo>
                  <a:cubicBezTo>
                    <a:pt x="1095075" y="1614017"/>
                    <a:pt x="1118358" y="1580151"/>
                    <a:pt x="1149050" y="1536759"/>
                  </a:cubicBezTo>
                  <a:cubicBezTo>
                    <a:pt x="1179742" y="1493367"/>
                    <a:pt x="1222075" y="1437276"/>
                    <a:pt x="1250650" y="1384359"/>
                  </a:cubicBezTo>
                  <a:cubicBezTo>
                    <a:pt x="1279225" y="1331442"/>
                    <a:pt x="1301450" y="1271117"/>
                    <a:pt x="1320500" y="1219259"/>
                  </a:cubicBezTo>
                  <a:cubicBezTo>
                    <a:pt x="1339550" y="1167401"/>
                    <a:pt x="1348017" y="1125067"/>
                    <a:pt x="1364950" y="1073209"/>
                  </a:cubicBezTo>
                  <a:cubicBezTo>
                    <a:pt x="1381883" y="1021351"/>
                    <a:pt x="1403050" y="963142"/>
                    <a:pt x="1422100" y="908109"/>
                  </a:cubicBezTo>
                  <a:cubicBezTo>
                    <a:pt x="1441150" y="853076"/>
                    <a:pt x="1462317" y="794867"/>
                    <a:pt x="1479250" y="743009"/>
                  </a:cubicBezTo>
                  <a:cubicBezTo>
                    <a:pt x="1496183" y="691151"/>
                    <a:pt x="1500417" y="657284"/>
                    <a:pt x="1523700" y="596959"/>
                  </a:cubicBezTo>
                  <a:cubicBezTo>
                    <a:pt x="1546983" y="536634"/>
                    <a:pt x="1586142" y="442442"/>
                    <a:pt x="1618950" y="381059"/>
                  </a:cubicBezTo>
                  <a:cubicBezTo>
                    <a:pt x="1651758" y="319676"/>
                    <a:pt x="1681392" y="276284"/>
                    <a:pt x="1720550" y="228659"/>
                  </a:cubicBezTo>
                  <a:cubicBezTo>
                    <a:pt x="1759708" y="181034"/>
                    <a:pt x="1809450" y="129176"/>
                    <a:pt x="1853900" y="95309"/>
                  </a:cubicBezTo>
                  <a:cubicBezTo>
                    <a:pt x="1898350" y="61442"/>
                    <a:pt x="1951267" y="40276"/>
                    <a:pt x="1987250" y="25459"/>
                  </a:cubicBezTo>
                  <a:cubicBezTo>
                    <a:pt x="2023233" y="10642"/>
                    <a:pt x="2049692" y="10642"/>
                    <a:pt x="2069800" y="6409"/>
                  </a:cubicBezTo>
                  <a:cubicBezTo>
                    <a:pt x="2089908" y="2176"/>
                    <a:pt x="2107402" y="-434"/>
                    <a:pt x="2107900" y="59"/>
                  </a:cubicBezTo>
                  <a:cubicBezTo>
                    <a:pt x="2108398" y="552"/>
                    <a:pt x="2072790" y="9369"/>
                    <a:pt x="2072790" y="9369"/>
                  </a:cubicBezTo>
                  <a:cubicBezTo>
                    <a:pt x="2070716" y="6266"/>
                    <a:pt x="2113789" y="1877"/>
                    <a:pt x="2232958" y="4715"/>
                  </a:cubicBezTo>
                  <a:cubicBezTo>
                    <a:pt x="2321858" y="6832"/>
                    <a:pt x="2112166" y="200"/>
                    <a:pt x="2201066" y="231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pic>
          <p:nvPicPr>
            <p:cNvPr id="158" name="Picture 157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ADE12487-3336-7A88-9EDB-63070DF49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475" y="3713086"/>
              <a:ext cx="1506520" cy="655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9345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E142C501-A6EB-19E0-9908-28BF58EFB0E6}"/>
              </a:ext>
            </a:extLst>
          </p:cNvPr>
          <p:cNvGrpSpPr/>
          <p:nvPr/>
        </p:nvGrpSpPr>
        <p:grpSpPr>
          <a:xfrm>
            <a:off x="606082" y="320306"/>
            <a:ext cx="9367013" cy="5890584"/>
            <a:chOff x="606082" y="320306"/>
            <a:chExt cx="9367013" cy="5890584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37FAE86A-715F-5F41-1C6F-C6153D296231}"/>
                </a:ext>
              </a:extLst>
            </p:cNvPr>
            <p:cNvGrpSpPr/>
            <p:nvPr/>
          </p:nvGrpSpPr>
          <p:grpSpPr>
            <a:xfrm>
              <a:off x="606082" y="320306"/>
              <a:ext cx="9367013" cy="5890584"/>
              <a:chOff x="606082" y="320306"/>
              <a:chExt cx="9367013" cy="5890584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6A699437-79CE-1DF3-28D4-38A87FFA313F}"/>
                  </a:ext>
                </a:extLst>
              </p:cNvPr>
              <p:cNvGrpSpPr/>
              <p:nvPr/>
            </p:nvGrpSpPr>
            <p:grpSpPr>
              <a:xfrm flipV="1">
                <a:off x="615661" y="320306"/>
                <a:ext cx="9357434" cy="2844181"/>
                <a:chOff x="615661" y="591947"/>
                <a:chExt cx="9357434" cy="2837053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A13F6663-0BAD-372C-66DB-1A4CD45F198F}"/>
                    </a:ext>
                  </a:extLst>
                </p:cNvPr>
                <p:cNvSpPr/>
                <p:nvPr/>
              </p:nvSpPr>
              <p:spPr>
                <a:xfrm>
                  <a:off x="615661" y="606425"/>
                  <a:ext cx="9357434" cy="282257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7E848F18-B75A-9208-29ED-7C45EA3066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5661" y="2023933"/>
                  <a:ext cx="9357434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E958485F-5575-8A60-877C-DB344A2979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5661" y="2952318"/>
                  <a:ext cx="9357434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9EC21FAA-0077-4B73-3386-77CF51B7C0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5661" y="1567432"/>
                  <a:ext cx="9357434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6FC3C11B-90CE-F173-5768-C1CEDD3667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5661" y="2504303"/>
                  <a:ext cx="9357434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F09A4644-176A-86DC-82D3-FDA5584036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5661" y="1066392"/>
                  <a:ext cx="9357434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AD8F138D-7767-DEE3-278B-E0DBECC901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5661" y="3429000"/>
                  <a:ext cx="9357434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C7DB7165-C01E-97D0-D76F-E38CF7F97D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5661" y="591947"/>
                  <a:ext cx="9357434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2" name="Picture 11" descr="A car with a blue background&#10;&#10;Description automatically generated">
                  <a:extLst>
                    <a:ext uri="{FF2B5EF4-FFF2-40B4-BE49-F238E27FC236}">
                      <a16:creationId xmlns:a16="http://schemas.microsoft.com/office/drawing/2014/main" id="{48D77D10-D729-B752-6211-BD68E000E7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35764" y="2732426"/>
                  <a:ext cx="903901" cy="415627"/>
                </a:xfrm>
                <a:prstGeom prst="rect">
                  <a:avLst/>
                </a:prstGeom>
              </p:spPr>
            </p:pic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AD2C7167-6BB0-E6EA-07BB-05AADE35CFA7}"/>
                    </a:ext>
                  </a:extLst>
                </p:cNvPr>
                <p:cNvSpPr/>
                <p:nvPr/>
              </p:nvSpPr>
              <p:spPr>
                <a:xfrm flipH="1">
                  <a:off x="3103097" y="1073729"/>
                  <a:ext cx="1904420" cy="951903"/>
                </a:xfrm>
                <a:custGeom>
                  <a:avLst/>
                  <a:gdLst>
                    <a:gd name="connsiteX0" fmla="*/ 0 w 2330450"/>
                    <a:gd name="connsiteY0" fmla="*/ 1803870 h 1803870"/>
                    <a:gd name="connsiteX1" fmla="*/ 196850 w 2330450"/>
                    <a:gd name="connsiteY1" fmla="*/ 1803870 h 1803870"/>
                    <a:gd name="connsiteX2" fmla="*/ 349250 w 2330450"/>
                    <a:gd name="connsiteY2" fmla="*/ 1797520 h 1803870"/>
                    <a:gd name="connsiteX3" fmla="*/ 457200 w 2330450"/>
                    <a:gd name="connsiteY3" fmla="*/ 1791170 h 1803870"/>
                    <a:gd name="connsiteX4" fmla="*/ 571500 w 2330450"/>
                    <a:gd name="connsiteY4" fmla="*/ 1721320 h 1803870"/>
                    <a:gd name="connsiteX5" fmla="*/ 660400 w 2330450"/>
                    <a:gd name="connsiteY5" fmla="*/ 1645120 h 1803870"/>
                    <a:gd name="connsiteX6" fmla="*/ 742950 w 2330450"/>
                    <a:gd name="connsiteY6" fmla="*/ 1537170 h 1803870"/>
                    <a:gd name="connsiteX7" fmla="*/ 844550 w 2330450"/>
                    <a:gd name="connsiteY7" fmla="*/ 1384770 h 1803870"/>
                    <a:gd name="connsiteX8" fmla="*/ 914400 w 2330450"/>
                    <a:gd name="connsiteY8" fmla="*/ 1219670 h 1803870"/>
                    <a:gd name="connsiteX9" fmla="*/ 958850 w 2330450"/>
                    <a:gd name="connsiteY9" fmla="*/ 1073620 h 1803870"/>
                    <a:gd name="connsiteX10" fmla="*/ 1016000 w 2330450"/>
                    <a:gd name="connsiteY10" fmla="*/ 908520 h 1803870"/>
                    <a:gd name="connsiteX11" fmla="*/ 1073150 w 2330450"/>
                    <a:gd name="connsiteY11" fmla="*/ 743420 h 1803870"/>
                    <a:gd name="connsiteX12" fmla="*/ 1117600 w 2330450"/>
                    <a:gd name="connsiteY12" fmla="*/ 597370 h 1803870"/>
                    <a:gd name="connsiteX13" fmla="*/ 1212850 w 2330450"/>
                    <a:gd name="connsiteY13" fmla="*/ 381470 h 1803870"/>
                    <a:gd name="connsiteX14" fmla="*/ 1314450 w 2330450"/>
                    <a:gd name="connsiteY14" fmla="*/ 229070 h 1803870"/>
                    <a:gd name="connsiteX15" fmla="*/ 1447800 w 2330450"/>
                    <a:gd name="connsiteY15" fmla="*/ 95720 h 1803870"/>
                    <a:gd name="connsiteX16" fmla="*/ 1581150 w 2330450"/>
                    <a:gd name="connsiteY16" fmla="*/ 25870 h 1803870"/>
                    <a:gd name="connsiteX17" fmla="*/ 1663700 w 2330450"/>
                    <a:gd name="connsiteY17" fmla="*/ 6820 h 1803870"/>
                    <a:gd name="connsiteX18" fmla="*/ 1701800 w 2330450"/>
                    <a:gd name="connsiteY18" fmla="*/ 470 h 1803870"/>
                    <a:gd name="connsiteX19" fmla="*/ 1892300 w 2330450"/>
                    <a:gd name="connsiteY19" fmla="*/ 470 h 1803870"/>
                    <a:gd name="connsiteX20" fmla="*/ 2063750 w 2330450"/>
                    <a:gd name="connsiteY20" fmla="*/ 470 h 1803870"/>
                    <a:gd name="connsiteX21" fmla="*/ 2330450 w 2330450"/>
                    <a:gd name="connsiteY21" fmla="*/ 6820 h 1803870"/>
                    <a:gd name="connsiteX0" fmla="*/ 0 w 2081262"/>
                    <a:gd name="connsiteY0" fmla="*/ 1815301 h 1815301"/>
                    <a:gd name="connsiteX1" fmla="*/ 196850 w 2081262"/>
                    <a:gd name="connsiteY1" fmla="*/ 1815301 h 1815301"/>
                    <a:gd name="connsiteX2" fmla="*/ 349250 w 2081262"/>
                    <a:gd name="connsiteY2" fmla="*/ 1808951 h 1815301"/>
                    <a:gd name="connsiteX3" fmla="*/ 457200 w 2081262"/>
                    <a:gd name="connsiteY3" fmla="*/ 1802601 h 1815301"/>
                    <a:gd name="connsiteX4" fmla="*/ 571500 w 2081262"/>
                    <a:gd name="connsiteY4" fmla="*/ 1732751 h 1815301"/>
                    <a:gd name="connsiteX5" fmla="*/ 660400 w 2081262"/>
                    <a:gd name="connsiteY5" fmla="*/ 1656551 h 1815301"/>
                    <a:gd name="connsiteX6" fmla="*/ 742950 w 2081262"/>
                    <a:gd name="connsiteY6" fmla="*/ 1548601 h 1815301"/>
                    <a:gd name="connsiteX7" fmla="*/ 844550 w 2081262"/>
                    <a:gd name="connsiteY7" fmla="*/ 1396201 h 1815301"/>
                    <a:gd name="connsiteX8" fmla="*/ 914400 w 2081262"/>
                    <a:gd name="connsiteY8" fmla="*/ 1231101 h 1815301"/>
                    <a:gd name="connsiteX9" fmla="*/ 958850 w 2081262"/>
                    <a:gd name="connsiteY9" fmla="*/ 1085051 h 1815301"/>
                    <a:gd name="connsiteX10" fmla="*/ 1016000 w 2081262"/>
                    <a:gd name="connsiteY10" fmla="*/ 919951 h 1815301"/>
                    <a:gd name="connsiteX11" fmla="*/ 1073150 w 2081262"/>
                    <a:gd name="connsiteY11" fmla="*/ 754851 h 1815301"/>
                    <a:gd name="connsiteX12" fmla="*/ 1117600 w 2081262"/>
                    <a:gd name="connsiteY12" fmla="*/ 608801 h 1815301"/>
                    <a:gd name="connsiteX13" fmla="*/ 1212850 w 2081262"/>
                    <a:gd name="connsiteY13" fmla="*/ 392901 h 1815301"/>
                    <a:gd name="connsiteX14" fmla="*/ 1314450 w 2081262"/>
                    <a:gd name="connsiteY14" fmla="*/ 240501 h 1815301"/>
                    <a:gd name="connsiteX15" fmla="*/ 1447800 w 2081262"/>
                    <a:gd name="connsiteY15" fmla="*/ 107151 h 1815301"/>
                    <a:gd name="connsiteX16" fmla="*/ 1581150 w 2081262"/>
                    <a:gd name="connsiteY16" fmla="*/ 37301 h 1815301"/>
                    <a:gd name="connsiteX17" fmla="*/ 1663700 w 2081262"/>
                    <a:gd name="connsiteY17" fmla="*/ 18251 h 1815301"/>
                    <a:gd name="connsiteX18" fmla="*/ 1701800 w 2081262"/>
                    <a:gd name="connsiteY18" fmla="*/ 11901 h 1815301"/>
                    <a:gd name="connsiteX19" fmla="*/ 1892300 w 2081262"/>
                    <a:gd name="connsiteY19" fmla="*/ 11901 h 1815301"/>
                    <a:gd name="connsiteX20" fmla="*/ 2063750 w 2081262"/>
                    <a:gd name="connsiteY20" fmla="*/ 11901 h 1815301"/>
                    <a:gd name="connsiteX21" fmla="*/ 1958533 w 2081262"/>
                    <a:gd name="connsiteY21" fmla="*/ 193 h 1815301"/>
                    <a:gd name="connsiteX0" fmla="*/ 0 w 2081261"/>
                    <a:gd name="connsiteY0" fmla="*/ 1815303 h 1815303"/>
                    <a:gd name="connsiteX1" fmla="*/ 196850 w 2081261"/>
                    <a:gd name="connsiteY1" fmla="*/ 1815303 h 1815303"/>
                    <a:gd name="connsiteX2" fmla="*/ 349250 w 2081261"/>
                    <a:gd name="connsiteY2" fmla="*/ 1808953 h 1815303"/>
                    <a:gd name="connsiteX3" fmla="*/ 457200 w 2081261"/>
                    <a:gd name="connsiteY3" fmla="*/ 1802603 h 1815303"/>
                    <a:gd name="connsiteX4" fmla="*/ 571500 w 2081261"/>
                    <a:gd name="connsiteY4" fmla="*/ 1732753 h 1815303"/>
                    <a:gd name="connsiteX5" fmla="*/ 660400 w 2081261"/>
                    <a:gd name="connsiteY5" fmla="*/ 1656553 h 1815303"/>
                    <a:gd name="connsiteX6" fmla="*/ 742950 w 2081261"/>
                    <a:gd name="connsiteY6" fmla="*/ 1548603 h 1815303"/>
                    <a:gd name="connsiteX7" fmla="*/ 844550 w 2081261"/>
                    <a:gd name="connsiteY7" fmla="*/ 1396203 h 1815303"/>
                    <a:gd name="connsiteX8" fmla="*/ 914400 w 2081261"/>
                    <a:gd name="connsiteY8" fmla="*/ 1231103 h 1815303"/>
                    <a:gd name="connsiteX9" fmla="*/ 958850 w 2081261"/>
                    <a:gd name="connsiteY9" fmla="*/ 1085053 h 1815303"/>
                    <a:gd name="connsiteX10" fmla="*/ 1016000 w 2081261"/>
                    <a:gd name="connsiteY10" fmla="*/ 919953 h 1815303"/>
                    <a:gd name="connsiteX11" fmla="*/ 1073150 w 2081261"/>
                    <a:gd name="connsiteY11" fmla="*/ 754853 h 1815303"/>
                    <a:gd name="connsiteX12" fmla="*/ 1117600 w 2081261"/>
                    <a:gd name="connsiteY12" fmla="*/ 608803 h 1815303"/>
                    <a:gd name="connsiteX13" fmla="*/ 1212850 w 2081261"/>
                    <a:gd name="connsiteY13" fmla="*/ 392903 h 1815303"/>
                    <a:gd name="connsiteX14" fmla="*/ 1314450 w 2081261"/>
                    <a:gd name="connsiteY14" fmla="*/ 240503 h 1815303"/>
                    <a:gd name="connsiteX15" fmla="*/ 1447800 w 2081261"/>
                    <a:gd name="connsiteY15" fmla="*/ 107153 h 1815303"/>
                    <a:gd name="connsiteX16" fmla="*/ 1581150 w 2081261"/>
                    <a:gd name="connsiteY16" fmla="*/ 37303 h 1815303"/>
                    <a:gd name="connsiteX17" fmla="*/ 1663700 w 2081261"/>
                    <a:gd name="connsiteY17" fmla="*/ 18253 h 1815303"/>
                    <a:gd name="connsiteX18" fmla="*/ 1701800 w 2081261"/>
                    <a:gd name="connsiteY18" fmla="*/ 11903 h 1815303"/>
                    <a:gd name="connsiteX19" fmla="*/ 1706172 w 2081261"/>
                    <a:gd name="connsiteY19" fmla="*/ 7248 h 1815303"/>
                    <a:gd name="connsiteX20" fmla="*/ 2063750 w 2081261"/>
                    <a:gd name="connsiteY20" fmla="*/ 11903 h 1815303"/>
                    <a:gd name="connsiteX21" fmla="*/ 1958533 w 2081261"/>
                    <a:gd name="connsiteY21" fmla="*/ 195 h 1815303"/>
                    <a:gd name="connsiteX0" fmla="*/ 0 w 2081261"/>
                    <a:gd name="connsiteY0" fmla="*/ 1815303 h 1815303"/>
                    <a:gd name="connsiteX1" fmla="*/ 196850 w 2081261"/>
                    <a:gd name="connsiteY1" fmla="*/ 1815303 h 1815303"/>
                    <a:gd name="connsiteX2" fmla="*/ 349250 w 2081261"/>
                    <a:gd name="connsiteY2" fmla="*/ 1808953 h 1815303"/>
                    <a:gd name="connsiteX3" fmla="*/ 457200 w 2081261"/>
                    <a:gd name="connsiteY3" fmla="*/ 1802603 h 1815303"/>
                    <a:gd name="connsiteX4" fmla="*/ 571500 w 2081261"/>
                    <a:gd name="connsiteY4" fmla="*/ 1732753 h 1815303"/>
                    <a:gd name="connsiteX5" fmla="*/ 660400 w 2081261"/>
                    <a:gd name="connsiteY5" fmla="*/ 1656553 h 1815303"/>
                    <a:gd name="connsiteX6" fmla="*/ 742950 w 2081261"/>
                    <a:gd name="connsiteY6" fmla="*/ 1548603 h 1815303"/>
                    <a:gd name="connsiteX7" fmla="*/ 844550 w 2081261"/>
                    <a:gd name="connsiteY7" fmla="*/ 1396203 h 1815303"/>
                    <a:gd name="connsiteX8" fmla="*/ 914400 w 2081261"/>
                    <a:gd name="connsiteY8" fmla="*/ 1231103 h 1815303"/>
                    <a:gd name="connsiteX9" fmla="*/ 958850 w 2081261"/>
                    <a:gd name="connsiteY9" fmla="*/ 1085053 h 1815303"/>
                    <a:gd name="connsiteX10" fmla="*/ 1016000 w 2081261"/>
                    <a:gd name="connsiteY10" fmla="*/ 919953 h 1815303"/>
                    <a:gd name="connsiteX11" fmla="*/ 1073150 w 2081261"/>
                    <a:gd name="connsiteY11" fmla="*/ 754853 h 1815303"/>
                    <a:gd name="connsiteX12" fmla="*/ 1117600 w 2081261"/>
                    <a:gd name="connsiteY12" fmla="*/ 608803 h 1815303"/>
                    <a:gd name="connsiteX13" fmla="*/ 1212850 w 2081261"/>
                    <a:gd name="connsiteY13" fmla="*/ 392903 h 1815303"/>
                    <a:gd name="connsiteX14" fmla="*/ 1314450 w 2081261"/>
                    <a:gd name="connsiteY14" fmla="*/ 240503 h 1815303"/>
                    <a:gd name="connsiteX15" fmla="*/ 1447800 w 2081261"/>
                    <a:gd name="connsiteY15" fmla="*/ 107153 h 1815303"/>
                    <a:gd name="connsiteX16" fmla="*/ 1581150 w 2081261"/>
                    <a:gd name="connsiteY16" fmla="*/ 37303 h 1815303"/>
                    <a:gd name="connsiteX17" fmla="*/ 1663700 w 2081261"/>
                    <a:gd name="connsiteY17" fmla="*/ 18253 h 1815303"/>
                    <a:gd name="connsiteX18" fmla="*/ 1701800 w 2081261"/>
                    <a:gd name="connsiteY18" fmla="*/ 11903 h 1815303"/>
                    <a:gd name="connsiteX19" fmla="*/ 1706172 w 2081261"/>
                    <a:gd name="connsiteY19" fmla="*/ 7248 h 1815303"/>
                    <a:gd name="connsiteX20" fmla="*/ 2063750 w 2081261"/>
                    <a:gd name="connsiteY20" fmla="*/ 11903 h 1815303"/>
                    <a:gd name="connsiteX21" fmla="*/ 1958533 w 2081261"/>
                    <a:gd name="connsiteY21" fmla="*/ 195 h 1815303"/>
                    <a:gd name="connsiteX0" fmla="*/ 0 w 2075523"/>
                    <a:gd name="connsiteY0" fmla="*/ 1808912 h 1808912"/>
                    <a:gd name="connsiteX1" fmla="*/ 196850 w 2075523"/>
                    <a:gd name="connsiteY1" fmla="*/ 1808912 h 1808912"/>
                    <a:gd name="connsiteX2" fmla="*/ 349250 w 2075523"/>
                    <a:gd name="connsiteY2" fmla="*/ 1802562 h 1808912"/>
                    <a:gd name="connsiteX3" fmla="*/ 457200 w 2075523"/>
                    <a:gd name="connsiteY3" fmla="*/ 1796212 h 1808912"/>
                    <a:gd name="connsiteX4" fmla="*/ 571500 w 2075523"/>
                    <a:gd name="connsiteY4" fmla="*/ 1726362 h 1808912"/>
                    <a:gd name="connsiteX5" fmla="*/ 660400 w 2075523"/>
                    <a:gd name="connsiteY5" fmla="*/ 1650162 h 1808912"/>
                    <a:gd name="connsiteX6" fmla="*/ 742950 w 2075523"/>
                    <a:gd name="connsiteY6" fmla="*/ 1542212 h 1808912"/>
                    <a:gd name="connsiteX7" fmla="*/ 844550 w 2075523"/>
                    <a:gd name="connsiteY7" fmla="*/ 1389812 h 1808912"/>
                    <a:gd name="connsiteX8" fmla="*/ 914400 w 2075523"/>
                    <a:gd name="connsiteY8" fmla="*/ 1224712 h 1808912"/>
                    <a:gd name="connsiteX9" fmla="*/ 958850 w 2075523"/>
                    <a:gd name="connsiteY9" fmla="*/ 1078662 h 1808912"/>
                    <a:gd name="connsiteX10" fmla="*/ 1016000 w 2075523"/>
                    <a:gd name="connsiteY10" fmla="*/ 913562 h 1808912"/>
                    <a:gd name="connsiteX11" fmla="*/ 1073150 w 2075523"/>
                    <a:gd name="connsiteY11" fmla="*/ 748462 h 1808912"/>
                    <a:gd name="connsiteX12" fmla="*/ 1117600 w 2075523"/>
                    <a:gd name="connsiteY12" fmla="*/ 602412 h 1808912"/>
                    <a:gd name="connsiteX13" fmla="*/ 1212850 w 2075523"/>
                    <a:gd name="connsiteY13" fmla="*/ 386512 h 1808912"/>
                    <a:gd name="connsiteX14" fmla="*/ 1314450 w 2075523"/>
                    <a:gd name="connsiteY14" fmla="*/ 234112 h 1808912"/>
                    <a:gd name="connsiteX15" fmla="*/ 1447800 w 2075523"/>
                    <a:gd name="connsiteY15" fmla="*/ 100762 h 1808912"/>
                    <a:gd name="connsiteX16" fmla="*/ 1581150 w 2075523"/>
                    <a:gd name="connsiteY16" fmla="*/ 30912 h 1808912"/>
                    <a:gd name="connsiteX17" fmla="*/ 1663700 w 2075523"/>
                    <a:gd name="connsiteY17" fmla="*/ 11862 h 1808912"/>
                    <a:gd name="connsiteX18" fmla="*/ 1701800 w 2075523"/>
                    <a:gd name="connsiteY18" fmla="*/ 5512 h 1808912"/>
                    <a:gd name="connsiteX19" fmla="*/ 1706172 w 2075523"/>
                    <a:gd name="connsiteY19" fmla="*/ 857 h 1808912"/>
                    <a:gd name="connsiteX20" fmla="*/ 2063750 w 2075523"/>
                    <a:gd name="connsiteY20" fmla="*/ 5512 h 1808912"/>
                    <a:gd name="connsiteX21" fmla="*/ 1794966 w 2075523"/>
                    <a:gd name="connsiteY21" fmla="*/ 7770 h 1808912"/>
                    <a:gd name="connsiteX0" fmla="*/ 0 w 1849325"/>
                    <a:gd name="connsiteY0" fmla="*/ 1808611 h 1808611"/>
                    <a:gd name="connsiteX1" fmla="*/ 196850 w 1849325"/>
                    <a:gd name="connsiteY1" fmla="*/ 1808611 h 1808611"/>
                    <a:gd name="connsiteX2" fmla="*/ 349250 w 1849325"/>
                    <a:gd name="connsiteY2" fmla="*/ 1802261 h 1808611"/>
                    <a:gd name="connsiteX3" fmla="*/ 457200 w 1849325"/>
                    <a:gd name="connsiteY3" fmla="*/ 1795911 h 1808611"/>
                    <a:gd name="connsiteX4" fmla="*/ 571500 w 1849325"/>
                    <a:gd name="connsiteY4" fmla="*/ 1726061 h 1808611"/>
                    <a:gd name="connsiteX5" fmla="*/ 660400 w 1849325"/>
                    <a:gd name="connsiteY5" fmla="*/ 1649861 h 1808611"/>
                    <a:gd name="connsiteX6" fmla="*/ 742950 w 1849325"/>
                    <a:gd name="connsiteY6" fmla="*/ 1541911 h 1808611"/>
                    <a:gd name="connsiteX7" fmla="*/ 844550 w 1849325"/>
                    <a:gd name="connsiteY7" fmla="*/ 1389511 h 1808611"/>
                    <a:gd name="connsiteX8" fmla="*/ 914400 w 1849325"/>
                    <a:gd name="connsiteY8" fmla="*/ 1224411 h 1808611"/>
                    <a:gd name="connsiteX9" fmla="*/ 958850 w 1849325"/>
                    <a:gd name="connsiteY9" fmla="*/ 1078361 h 1808611"/>
                    <a:gd name="connsiteX10" fmla="*/ 1016000 w 1849325"/>
                    <a:gd name="connsiteY10" fmla="*/ 913261 h 1808611"/>
                    <a:gd name="connsiteX11" fmla="*/ 1073150 w 1849325"/>
                    <a:gd name="connsiteY11" fmla="*/ 748161 h 1808611"/>
                    <a:gd name="connsiteX12" fmla="*/ 1117600 w 1849325"/>
                    <a:gd name="connsiteY12" fmla="*/ 602111 h 1808611"/>
                    <a:gd name="connsiteX13" fmla="*/ 1212850 w 1849325"/>
                    <a:gd name="connsiteY13" fmla="*/ 386211 h 1808611"/>
                    <a:gd name="connsiteX14" fmla="*/ 1314450 w 1849325"/>
                    <a:gd name="connsiteY14" fmla="*/ 233811 h 1808611"/>
                    <a:gd name="connsiteX15" fmla="*/ 1447800 w 1849325"/>
                    <a:gd name="connsiteY15" fmla="*/ 100461 h 1808611"/>
                    <a:gd name="connsiteX16" fmla="*/ 1581150 w 1849325"/>
                    <a:gd name="connsiteY16" fmla="*/ 30611 h 1808611"/>
                    <a:gd name="connsiteX17" fmla="*/ 1663700 w 1849325"/>
                    <a:gd name="connsiteY17" fmla="*/ 11561 h 1808611"/>
                    <a:gd name="connsiteX18" fmla="*/ 1701800 w 1849325"/>
                    <a:gd name="connsiteY18" fmla="*/ 5211 h 1808611"/>
                    <a:gd name="connsiteX19" fmla="*/ 1706172 w 1849325"/>
                    <a:gd name="connsiteY19" fmla="*/ 556 h 1808611"/>
                    <a:gd name="connsiteX20" fmla="*/ 1826858 w 1849325"/>
                    <a:gd name="connsiteY20" fmla="*/ 9867 h 1808611"/>
                    <a:gd name="connsiteX21" fmla="*/ 1794966 w 1849325"/>
                    <a:gd name="connsiteY21" fmla="*/ 7469 h 1808611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706173 w 1849325"/>
                    <a:gd name="connsiteY19" fmla="*/ 9368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666690 w 1849325"/>
                    <a:gd name="connsiteY19" fmla="*/ 9369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666690 w 1849325"/>
                    <a:gd name="connsiteY19" fmla="*/ 9369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2255425"/>
                    <a:gd name="connsiteY0" fmla="*/ 1803459 h 1803459"/>
                    <a:gd name="connsiteX1" fmla="*/ 602950 w 2255425"/>
                    <a:gd name="connsiteY1" fmla="*/ 1803459 h 1803459"/>
                    <a:gd name="connsiteX2" fmla="*/ 755350 w 2255425"/>
                    <a:gd name="connsiteY2" fmla="*/ 1797109 h 1803459"/>
                    <a:gd name="connsiteX3" fmla="*/ 863300 w 2255425"/>
                    <a:gd name="connsiteY3" fmla="*/ 1790759 h 1803459"/>
                    <a:gd name="connsiteX4" fmla="*/ 977600 w 2255425"/>
                    <a:gd name="connsiteY4" fmla="*/ 1720909 h 1803459"/>
                    <a:gd name="connsiteX5" fmla="*/ 1066500 w 2255425"/>
                    <a:gd name="connsiteY5" fmla="*/ 1644709 h 1803459"/>
                    <a:gd name="connsiteX6" fmla="*/ 1149050 w 2255425"/>
                    <a:gd name="connsiteY6" fmla="*/ 1536759 h 1803459"/>
                    <a:gd name="connsiteX7" fmla="*/ 1250650 w 2255425"/>
                    <a:gd name="connsiteY7" fmla="*/ 1384359 h 1803459"/>
                    <a:gd name="connsiteX8" fmla="*/ 1320500 w 2255425"/>
                    <a:gd name="connsiteY8" fmla="*/ 1219259 h 1803459"/>
                    <a:gd name="connsiteX9" fmla="*/ 1364950 w 2255425"/>
                    <a:gd name="connsiteY9" fmla="*/ 1073209 h 1803459"/>
                    <a:gd name="connsiteX10" fmla="*/ 1422100 w 2255425"/>
                    <a:gd name="connsiteY10" fmla="*/ 908109 h 1803459"/>
                    <a:gd name="connsiteX11" fmla="*/ 1479250 w 2255425"/>
                    <a:gd name="connsiteY11" fmla="*/ 743009 h 1803459"/>
                    <a:gd name="connsiteX12" fmla="*/ 1523700 w 2255425"/>
                    <a:gd name="connsiteY12" fmla="*/ 596959 h 1803459"/>
                    <a:gd name="connsiteX13" fmla="*/ 1618950 w 2255425"/>
                    <a:gd name="connsiteY13" fmla="*/ 381059 h 1803459"/>
                    <a:gd name="connsiteX14" fmla="*/ 1720550 w 2255425"/>
                    <a:gd name="connsiteY14" fmla="*/ 228659 h 1803459"/>
                    <a:gd name="connsiteX15" fmla="*/ 1853900 w 2255425"/>
                    <a:gd name="connsiteY15" fmla="*/ 95309 h 1803459"/>
                    <a:gd name="connsiteX16" fmla="*/ 1987250 w 2255425"/>
                    <a:gd name="connsiteY16" fmla="*/ 25459 h 1803459"/>
                    <a:gd name="connsiteX17" fmla="*/ 2069800 w 2255425"/>
                    <a:gd name="connsiteY17" fmla="*/ 6409 h 1803459"/>
                    <a:gd name="connsiteX18" fmla="*/ 2107900 w 2255425"/>
                    <a:gd name="connsiteY18" fmla="*/ 59 h 1803459"/>
                    <a:gd name="connsiteX19" fmla="*/ 2072790 w 2255425"/>
                    <a:gd name="connsiteY19" fmla="*/ 9369 h 1803459"/>
                    <a:gd name="connsiteX20" fmla="*/ 2232958 w 2255425"/>
                    <a:gd name="connsiteY20" fmla="*/ 4715 h 1803459"/>
                    <a:gd name="connsiteX21" fmla="*/ 2201066 w 2255425"/>
                    <a:gd name="connsiteY21" fmla="*/ 2317 h 1803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255425" h="1803459">
                      <a:moveTo>
                        <a:pt x="0" y="1803459"/>
                      </a:moveTo>
                      <a:lnTo>
                        <a:pt x="602950" y="1803459"/>
                      </a:lnTo>
                      <a:cubicBezTo>
                        <a:pt x="661158" y="1802401"/>
                        <a:pt x="711958" y="1799226"/>
                        <a:pt x="755350" y="1797109"/>
                      </a:cubicBezTo>
                      <a:cubicBezTo>
                        <a:pt x="798742" y="1794992"/>
                        <a:pt x="826258" y="1803459"/>
                        <a:pt x="863300" y="1790759"/>
                      </a:cubicBezTo>
                      <a:cubicBezTo>
                        <a:pt x="900342" y="1778059"/>
                        <a:pt x="943733" y="1745251"/>
                        <a:pt x="977600" y="1720909"/>
                      </a:cubicBezTo>
                      <a:cubicBezTo>
                        <a:pt x="1011467" y="1696567"/>
                        <a:pt x="1037925" y="1675401"/>
                        <a:pt x="1066500" y="1644709"/>
                      </a:cubicBezTo>
                      <a:cubicBezTo>
                        <a:pt x="1095075" y="1614017"/>
                        <a:pt x="1118358" y="1580151"/>
                        <a:pt x="1149050" y="1536759"/>
                      </a:cubicBezTo>
                      <a:cubicBezTo>
                        <a:pt x="1179742" y="1493367"/>
                        <a:pt x="1222075" y="1437276"/>
                        <a:pt x="1250650" y="1384359"/>
                      </a:cubicBezTo>
                      <a:cubicBezTo>
                        <a:pt x="1279225" y="1331442"/>
                        <a:pt x="1301450" y="1271117"/>
                        <a:pt x="1320500" y="1219259"/>
                      </a:cubicBezTo>
                      <a:cubicBezTo>
                        <a:pt x="1339550" y="1167401"/>
                        <a:pt x="1348017" y="1125067"/>
                        <a:pt x="1364950" y="1073209"/>
                      </a:cubicBezTo>
                      <a:cubicBezTo>
                        <a:pt x="1381883" y="1021351"/>
                        <a:pt x="1403050" y="963142"/>
                        <a:pt x="1422100" y="908109"/>
                      </a:cubicBezTo>
                      <a:cubicBezTo>
                        <a:pt x="1441150" y="853076"/>
                        <a:pt x="1462317" y="794867"/>
                        <a:pt x="1479250" y="743009"/>
                      </a:cubicBezTo>
                      <a:cubicBezTo>
                        <a:pt x="1496183" y="691151"/>
                        <a:pt x="1500417" y="657284"/>
                        <a:pt x="1523700" y="596959"/>
                      </a:cubicBezTo>
                      <a:cubicBezTo>
                        <a:pt x="1546983" y="536634"/>
                        <a:pt x="1586142" y="442442"/>
                        <a:pt x="1618950" y="381059"/>
                      </a:cubicBezTo>
                      <a:cubicBezTo>
                        <a:pt x="1651758" y="319676"/>
                        <a:pt x="1681392" y="276284"/>
                        <a:pt x="1720550" y="228659"/>
                      </a:cubicBezTo>
                      <a:cubicBezTo>
                        <a:pt x="1759708" y="181034"/>
                        <a:pt x="1809450" y="129176"/>
                        <a:pt x="1853900" y="95309"/>
                      </a:cubicBezTo>
                      <a:cubicBezTo>
                        <a:pt x="1898350" y="61442"/>
                        <a:pt x="1951267" y="40276"/>
                        <a:pt x="1987250" y="25459"/>
                      </a:cubicBezTo>
                      <a:cubicBezTo>
                        <a:pt x="2023233" y="10642"/>
                        <a:pt x="2049692" y="10642"/>
                        <a:pt x="2069800" y="6409"/>
                      </a:cubicBezTo>
                      <a:cubicBezTo>
                        <a:pt x="2089908" y="2176"/>
                        <a:pt x="2107402" y="-434"/>
                        <a:pt x="2107900" y="59"/>
                      </a:cubicBezTo>
                      <a:cubicBezTo>
                        <a:pt x="2108398" y="552"/>
                        <a:pt x="2072790" y="9369"/>
                        <a:pt x="2072790" y="9369"/>
                      </a:cubicBezTo>
                      <a:cubicBezTo>
                        <a:pt x="2070716" y="6266"/>
                        <a:pt x="2113789" y="1877"/>
                        <a:pt x="2232958" y="4715"/>
                      </a:cubicBezTo>
                      <a:cubicBezTo>
                        <a:pt x="2321858" y="6832"/>
                        <a:pt x="2112166" y="200"/>
                        <a:pt x="2201066" y="2317"/>
                      </a:cubicBez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9A5B1296-B52E-4D54-5C0B-748895867729}"/>
                    </a:ext>
                  </a:extLst>
                </p:cNvPr>
                <p:cNvSpPr/>
                <p:nvPr/>
              </p:nvSpPr>
              <p:spPr>
                <a:xfrm>
                  <a:off x="3843049" y="2315926"/>
                  <a:ext cx="1164965" cy="636392"/>
                </a:xfrm>
                <a:custGeom>
                  <a:avLst/>
                  <a:gdLst>
                    <a:gd name="connsiteX0" fmla="*/ 0 w 2330450"/>
                    <a:gd name="connsiteY0" fmla="*/ 1803870 h 1803870"/>
                    <a:gd name="connsiteX1" fmla="*/ 196850 w 2330450"/>
                    <a:gd name="connsiteY1" fmla="*/ 1803870 h 1803870"/>
                    <a:gd name="connsiteX2" fmla="*/ 349250 w 2330450"/>
                    <a:gd name="connsiteY2" fmla="*/ 1797520 h 1803870"/>
                    <a:gd name="connsiteX3" fmla="*/ 457200 w 2330450"/>
                    <a:gd name="connsiteY3" fmla="*/ 1791170 h 1803870"/>
                    <a:gd name="connsiteX4" fmla="*/ 571500 w 2330450"/>
                    <a:gd name="connsiteY4" fmla="*/ 1721320 h 1803870"/>
                    <a:gd name="connsiteX5" fmla="*/ 660400 w 2330450"/>
                    <a:gd name="connsiteY5" fmla="*/ 1645120 h 1803870"/>
                    <a:gd name="connsiteX6" fmla="*/ 742950 w 2330450"/>
                    <a:gd name="connsiteY6" fmla="*/ 1537170 h 1803870"/>
                    <a:gd name="connsiteX7" fmla="*/ 844550 w 2330450"/>
                    <a:gd name="connsiteY7" fmla="*/ 1384770 h 1803870"/>
                    <a:gd name="connsiteX8" fmla="*/ 914400 w 2330450"/>
                    <a:gd name="connsiteY8" fmla="*/ 1219670 h 1803870"/>
                    <a:gd name="connsiteX9" fmla="*/ 958850 w 2330450"/>
                    <a:gd name="connsiteY9" fmla="*/ 1073620 h 1803870"/>
                    <a:gd name="connsiteX10" fmla="*/ 1016000 w 2330450"/>
                    <a:gd name="connsiteY10" fmla="*/ 908520 h 1803870"/>
                    <a:gd name="connsiteX11" fmla="*/ 1073150 w 2330450"/>
                    <a:gd name="connsiteY11" fmla="*/ 743420 h 1803870"/>
                    <a:gd name="connsiteX12" fmla="*/ 1117600 w 2330450"/>
                    <a:gd name="connsiteY12" fmla="*/ 597370 h 1803870"/>
                    <a:gd name="connsiteX13" fmla="*/ 1212850 w 2330450"/>
                    <a:gd name="connsiteY13" fmla="*/ 381470 h 1803870"/>
                    <a:gd name="connsiteX14" fmla="*/ 1314450 w 2330450"/>
                    <a:gd name="connsiteY14" fmla="*/ 229070 h 1803870"/>
                    <a:gd name="connsiteX15" fmla="*/ 1447800 w 2330450"/>
                    <a:gd name="connsiteY15" fmla="*/ 95720 h 1803870"/>
                    <a:gd name="connsiteX16" fmla="*/ 1581150 w 2330450"/>
                    <a:gd name="connsiteY16" fmla="*/ 25870 h 1803870"/>
                    <a:gd name="connsiteX17" fmla="*/ 1663700 w 2330450"/>
                    <a:gd name="connsiteY17" fmla="*/ 6820 h 1803870"/>
                    <a:gd name="connsiteX18" fmla="*/ 1701800 w 2330450"/>
                    <a:gd name="connsiteY18" fmla="*/ 470 h 1803870"/>
                    <a:gd name="connsiteX19" fmla="*/ 1892300 w 2330450"/>
                    <a:gd name="connsiteY19" fmla="*/ 470 h 1803870"/>
                    <a:gd name="connsiteX20" fmla="*/ 2063750 w 2330450"/>
                    <a:gd name="connsiteY20" fmla="*/ 470 h 1803870"/>
                    <a:gd name="connsiteX21" fmla="*/ 2330450 w 2330450"/>
                    <a:gd name="connsiteY21" fmla="*/ 6820 h 1803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330450" h="1803870">
                      <a:moveTo>
                        <a:pt x="0" y="1803870"/>
                      </a:moveTo>
                      <a:lnTo>
                        <a:pt x="196850" y="1803870"/>
                      </a:lnTo>
                      <a:cubicBezTo>
                        <a:pt x="255058" y="1802812"/>
                        <a:pt x="305858" y="1799637"/>
                        <a:pt x="349250" y="1797520"/>
                      </a:cubicBezTo>
                      <a:cubicBezTo>
                        <a:pt x="392642" y="1795403"/>
                        <a:pt x="420158" y="1803870"/>
                        <a:pt x="457200" y="1791170"/>
                      </a:cubicBezTo>
                      <a:cubicBezTo>
                        <a:pt x="494242" y="1778470"/>
                        <a:pt x="537633" y="1745662"/>
                        <a:pt x="571500" y="1721320"/>
                      </a:cubicBezTo>
                      <a:cubicBezTo>
                        <a:pt x="605367" y="1696978"/>
                        <a:pt x="631825" y="1675812"/>
                        <a:pt x="660400" y="1645120"/>
                      </a:cubicBezTo>
                      <a:cubicBezTo>
                        <a:pt x="688975" y="1614428"/>
                        <a:pt x="712258" y="1580562"/>
                        <a:pt x="742950" y="1537170"/>
                      </a:cubicBezTo>
                      <a:cubicBezTo>
                        <a:pt x="773642" y="1493778"/>
                        <a:pt x="815975" y="1437687"/>
                        <a:pt x="844550" y="1384770"/>
                      </a:cubicBezTo>
                      <a:cubicBezTo>
                        <a:pt x="873125" y="1331853"/>
                        <a:pt x="895350" y="1271528"/>
                        <a:pt x="914400" y="1219670"/>
                      </a:cubicBezTo>
                      <a:cubicBezTo>
                        <a:pt x="933450" y="1167812"/>
                        <a:pt x="941917" y="1125478"/>
                        <a:pt x="958850" y="1073620"/>
                      </a:cubicBezTo>
                      <a:cubicBezTo>
                        <a:pt x="975783" y="1021762"/>
                        <a:pt x="996950" y="963553"/>
                        <a:pt x="1016000" y="908520"/>
                      </a:cubicBezTo>
                      <a:cubicBezTo>
                        <a:pt x="1035050" y="853487"/>
                        <a:pt x="1056217" y="795278"/>
                        <a:pt x="1073150" y="743420"/>
                      </a:cubicBezTo>
                      <a:cubicBezTo>
                        <a:pt x="1090083" y="691562"/>
                        <a:pt x="1094317" y="657695"/>
                        <a:pt x="1117600" y="597370"/>
                      </a:cubicBezTo>
                      <a:cubicBezTo>
                        <a:pt x="1140883" y="537045"/>
                        <a:pt x="1180042" y="442853"/>
                        <a:pt x="1212850" y="381470"/>
                      </a:cubicBezTo>
                      <a:cubicBezTo>
                        <a:pt x="1245658" y="320087"/>
                        <a:pt x="1275292" y="276695"/>
                        <a:pt x="1314450" y="229070"/>
                      </a:cubicBezTo>
                      <a:cubicBezTo>
                        <a:pt x="1353608" y="181445"/>
                        <a:pt x="1403350" y="129587"/>
                        <a:pt x="1447800" y="95720"/>
                      </a:cubicBezTo>
                      <a:cubicBezTo>
                        <a:pt x="1492250" y="61853"/>
                        <a:pt x="1545167" y="40687"/>
                        <a:pt x="1581150" y="25870"/>
                      </a:cubicBezTo>
                      <a:cubicBezTo>
                        <a:pt x="1617133" y="11053"/>
                        <a:pt x="1643592" y="11053"/>
                        <a:pt x="1663700" y="6820"/>
                      </a:cubicBezTo>
                      <a:cubicBezTo>
                        <a:pt x="1683808" y="2587"/>
                        <a:pt x="1663700" y="1528"/>
                        <a:pt x="1701800" y="470"/>
                      </a:cubicBezTo>
                      <a:cubicBezTo>
                        <a:pt x="1739900" y="-588"/>
                        <a:pt x="1892300" y="470"/>
                        <a:pt x="1892300" y="470"/>
                      </a:cubicBezTo>
                      <a:lnTo>
                        <a:pt x="2063750" y="470"/>
                      </a:lnTo>
                      <a:lnTo>
                        <a:pt x="2330450" y="6820"/>
                      </a:lnTo>
                    </a:path>
                  </a:pathLst>
                </a:cu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D6E64D3-AB5E-BA3C-40FF-C2EFB6FEFD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0871" y="2317980"/>
                  <a:ext cx="1455997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5FE5DBDD-65DA-837B-92D6-62755AAB368C}"/>
                    </a:ext>
                  </a:extLst>
                </p:cNvPr>
                <p:cNvSpPr/>
                <p:nvPr/>
              </p:nvSpPr>
              <p:spPr>
                <a:xfrm flipH="1">
                  <a:off x="6449702" y="2315926"/>
                  <a:ext cx="1082675" cy="636392"/>
                </a:xfrm>
                <a:custGeom>
                  <a:avLst/>
                  <a:gdLst>
                    <a:gd name="connsiteX0" fmla="*/ 0 w 2330450"/>
                    <a:gd name="connsiteY0" fmla="*/ 1803870 h 1803870"/>
                    <a:gd name="connsiteX1" fmla="*/ 196850 w 2330450"/>
                    <a:gd name="connsiteY1" fmla="*/ 1803870 h 1803870"/>
                    <a:gd name="connsiteX2" fmla="*/ 349250 w 2330450"/>
                    <a:gd name="connsiteY2" fmla="*/ 1797520 h 1803870"/>
                    <a:gd name="connsiteX3" fmla="*/ 457200 w 2330450"/>
                    <a:gd name="connsiteY3" fmla="*/ 1791170 h 1803870"/>
                    <a:gd name="connsiteX4" fmla="*/ 571500 w 2330450"/>
                    <a:gd name="connsiteY4" fmla="*/ 1721320 h 1803870"/>
                    <a:gd name="connsiteX5" fmla="*/ 660400 w 2330450"/>
                    <a:gd name="connsiteY5" fmla="*/ 1645120 h 1803870"/>
                    <a:gd name="connsiteX6" fmla="*/ 742950 w 2330450"/>
                    <a:gd name="connsiteY6" fmla="*/ 1537170 h 1803870"/>
                    <a:gd name="connsiteX7" fmla="*/ 844550 w 2330450"/>
                    <a:gd name="connsiteY7" fmla="*/ 1384770 h 1803870"/>
                    <a:gd name="connsiteX8" fmla="*/ 914400 w 2330450"/>
                    <a:gd name="connsiteY8" fmla="*/ 1219670 h 1803870"/>
                    <a:gd name="connsiteX9" fmla="*/ 958850 w 2330450"/>
                    <a:gd name="connsiteY9" fmla="*/ 1073620 h 1803870"/>
                    <a:gd name="connsiteX10" fmla="*/ 1016000 w 2330450"/>
                    <a:gd name="connsiteY10" fmla="*/ 908520 h 1803870"/>
                    <a:gd name="connsiteX11" fmla="*/ 1073150 w 2330450"/>
                    <a:gd name="connsiteY11" fmla="*/ 743420 h 1803870"/>
                    <a:gd name="connsiteX12" fmla="*/ 1117600 w 2330450"/>
                    <a:gd name="connsiteY12" fmla="*/ 597370 h 1803870"/>
                    <a:gd name="connsiteX13" fmla="*/ 1212850 w 2330450"/>
                    <a:gd name="connsiteY13" fmla="*/ 381470 h 1803870"/>
                    <a:gd name="connsiteX14" fmla="*/ 1314450 w 2330450"/>
                    <a:gd name="connsiteY14" fmla="*/ 229070 h 1803870"/>
                    <a:gd name="connsiteX15" fmla="*/ 1447800 w 2330450"/>
                    <a:gd name="connsiteY15" fmla="*/ 95720 h 1803870"/>
                    <a:gd name="connsiteX16" fmla="*/ 1581150 w 2330450"/>
                    <a:gd name="connsiteY16" fmla="*/ 25870 h 1803870"/>
                    <a:gd name="connsiteX17" fmla="*/ 1663700 w 2330450"/>
                    <a:gd name="connsiteY17" fmla="*/ 6820 h 1803870"/>
                    <a:gd name="connsiteX18" fmla="*/ 1701800 w 2330450"/>
                    <a:gd name="connsiteY18" fmla="*/ 470 h 1803870"/>
                    <a:gd name="connsiteX19" fmla="*/ 1892300 w 2330450"/>
                    <a:gd name="connsiteY19" fmla="*/ 470 h 1803870"/>
                    <a:gd name="connsiteX20" fmla="*/ 2063750 w 2330450"/>
                    <a:gd name="connsiteY20" fmla="*/ 470 h 1803870"/>
                    <a:gd name="connsiteX21" fmla="*/ 2330450 w 2330450"/>
                    <a:gd name="connsiteY21" fmla="*/ 6820 h 1803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330450" h="1803870">
                      <a:moveTo>
                        <a:pt x="0" y="1803870"/>
                      </a:moveTo>
                      <a:lnTo>
                        <a:pt x="196850" y="1803870"/>
                      </a:lnTo>
                      <a:cubicBezTo>
                        <a:pt x="255058" y="1802812"/>
                        <a:pt x="305858" y="1799637"/>
                        <a:pt x="349250" y="1797520"/>
                      </a:cubicBezTo>
                      <a:cubicBezTo>
                        <a:pt x="392642" y="1795403"/>
                        <a:pt x="420158" y="1803870"/>
                        <a:pt x="457200" y="1791170"/>
                      </a:cubicBezTo>
                      <a:cubicBezTo>
                        <a:pt x="494242" y="1778470"/>
                        <a:pt x="537633" y="1745662"/>
                        <a:pt x="571500" y="1721320"/>
                      </a:cubicBezTo>
                      <a:cubicBezTo>
                        <a:pt x="605367" y="1696978"/>
                        <a:pt x="631825" y="1675812"/>
                        <a:pt x="660400" y="1645120"/>
                      </a:cubicBezTo>
                      <a:cubicBezTo>
                        <a:pt x="688975" y="1614428"/>
                        <a:pt x="712258" y="1580562"/>
                        <a:pt x="742950" y="1537170"/>
                      </a:cubicBezTo>
                      <a:cubicBezTo>
                        <a:pt x="773642" y="1493778"/>
                        <a:pt x="815975" y="1437687"/>
                        <a:pt x="844550" y="1384770"/>
                      </a:cubicBezTo>
                      <a:cubicBezTo>
                        <a:pt x="873125" y="1331853"/>
                        <a:pt x="895350" y="1271528"/>
                        <a:pt x="914400" y="1219670"/>
                      </a:cubicBezTo>
                      <a:cubicBezTo>
                        <a:pt x="933450" y="1167812"/>
                        <a:pt x="941917" y="1125478"/>
                        <a:pt x="958850" y="1073620"/>
                      </a:cubicBezTo>
                      <a:cubicBezTo>
                        <a:pt x="975783" y="1021762"/>
                        <a:pt x="996950" y="963553"/>
                        <a:pt x="1016000" y="908520"/>
                      </a:cubicBezTo>
                      <a:cubicBezTo>
                        <a:pt x="1035050" y="853487"/>
                        <a:pt x="1056217" y="795278"/>
                        <a:pt x="1073150" y="743420"/>
                      </a:cubicBezTo>
                      <a:cubicBezTo>
                        <a:pt x="1090083" y="691562"/>
                        <a:pt x="1094317" y="657695"/>
                        <a:pt x="1117600" y="597370"/>
                      </a:cubicBezTo>
                      <a:cubicBezTo>
                        <a:pt x="1140883" y="537045"/>
                        <a:pt x="1180042" y="442853"/>
                        <a:pt x="1212850" y="381470"/>
                      </a:cubicBezTo>
                      <a:cubicBezTo>
                        <a:pt x="1245658" y="320087"/>
                        <a:pt x="1275292" y="276695"/>
                        <a:pt x="1314450" y="229070"/>
                      </a:cubicBezTo>
                      <a:cubicBezTo>
                        <a:pt x="1353608" y="181445"/>
                        <a:pt x="1403350" y="129587"/>
                        <a:pt x="1447800" y="95720"/>
                      </a:cubicBezTo>
                      <a:cubicBezTo>
                        <a:pt x="1492250" y="61853"/>
                        <a:pt x="1545167" y="40687"/>
                        <a:pt x="1581150" y="25870"/>
                      </a:cubicBezTo>
                      <a:cubicBezTo>
                        <a:pt x="1617133" y="11053"/>
                        <a:pt x="1643592" y="11053"/>
                        <a:pt x="1663700" y="6820"/>
                      </a:cubicBezTo>
                      <a:cubicBezTo>
                        <a:pt x="1683808" y="2587"/>
                        <a:pt x="1663700" y="1528"/>
                        <a:pt x="1701800" y="470"/>
                      </a:cubicBezTo>
                      <a:cubicBezTo>
                        <a:pt x="1739900" y="-588"/>
                        <a:pt x="1892300" y="470"/>
                        <a:pt x="1892300" y="470"/>
                      </a:cubicBezTo>
                      <a:lnTo>
                        <a:pt x="2063750" y="470"/>
                      </a:lnTo>
                      <a:lnTo>
                        <a:pt x="2330450" y="6820"/>
                      </a:lnTo>
                    </a:path>
                  </a:pathLst>
                </a:cu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714AC483-3459-CE3D-1338-DCA098A2DC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05524" y="2952318"/>
                  <a:ext cx="1455997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D0D7BF61-E45A-E6CC-5B6E-65806CD272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32381" y="2940100"/>
                  <a:ext cx="1455997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9" name="Picture 18" descr="A car with a blue background&#10;&#10;Description automatically generated">
                  <a:extLst>
                    <a:ext uri="{FF2B5EF4-FFF2-40B4-BE49-F238E27FC236}">
                      <a16:creationId xmlns:a16="http://schemas.microsoft.com/office/drawing/2014/main" id="{1151BDA8-040F-CE80-8173-75D5CDCE13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75916" y="1804948"/>
                  <a:ext cx="880723" cy="395324"/>
                </a:xfrm>
                <a:prstGeom prst="rect">
                  <a:avLst/>
                </a:prstGeom>
              </p:spPr>
            </p:pic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20312D7B-3933-2159-7C27-91CB5CF5F4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06764" y="3010327"/>
                  <a:ext cx="0" cy="28250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0C62FEE6-EF06-9B98-58B7-560BA36347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04856" y="2967439"/>
                  <a:ext cx="0" cy="32539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B913643B-FAC2-2476-7AA1-121C8C6568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04856" y="3213140"/>
                  <a:ext cx="160190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AE6169B3-98B5-180D-6123-F1A06EAE91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6344" y="3213140"/>
                  <a:ext cx="1611829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A34E6DF8-F89E-1A56-09E7-D3188472FB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8871" y="2344293"/>
                  <a:ext cx="0" cy="86884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2F3E71AD-D65C-4D2F-CD69-8E0ADC714E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28173" y="2967439"/>
                  <a:ext cx="0" cy="32539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1FC21FB3-B177-787F-C2FE-9FE06FEAE8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65314" y="2027766"/>
                  <a:ext cx="135103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olid"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3" name="Picture 72" descr="A red rectangular object with black border&#10;&#10;Description automatically generated">
                  <a:extLst>
                    <a:ext uri="{FF2B5EF4-FFF2-40B4-BE49-F238E27FC236}">
                      <a16:creationId xmlns:a16="http://schemas.microsoft.com/office/drawing/2014/main" id="{DBA19DD9-0675-54CE-44CF-9CCD8FD4CA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99475" y="744530"/>
                  <a:ext cx="1506520" cy="655575"/>
                </a:xfrm>
                <a:prstGeom prst="rect">
                  <a:avLst/>
                </a:prstGeom>
              </p:spPr>
            </p:pic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711D0E93-22E1-D9F9-4334-436A8C85964D}"/>
                  </a:ext>
                </a:extLst>
              </p:cNvPr>
              <p:cNvGrpSpPr/>
              <p:nvPr/>
            </p:nvGrpSpPr>
            <p:grpSpPr>
              <a:xfrm flipV="1">
                <a:off x="606082" y="3298860"/>
                <a:ext cx="9367013" cy="2912030"/>
                <a:chOff x="606082" y="3408220"/>
                <a:chExt cx="9367013" cy="2936384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1226D7C5-723F-D2E9-D25F-D8A95655FF4E}"/>
                    </a:ext>
                  </a:extLst>
                </p:cNvPr>
                <p:cNvGrpSpPr/>
                <p:nvPr/>
              </p:nvGrpSpPr>
              <p:grpSpPr>
                <a:xfrm>
                  <a:off x="606082" y="3408220"/>
                  <a:ext cx="9367013" cy="2936384"/>
                  <a:chOff x="596846" y="1927680"/>
                  <a:chExt cx="9367013" cy="2936384"/>
                </a:xfrm>
              </p:grpSpPr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E7925D87-AEFD-1C46-0F9D-E393F8C7EE8F}"/>
                      </a:ext>
                    </a:extLst>
                  </p:cNvPr>
                  <p:cNvSpPr/>
                  <p:nvPr/>
                </p:nvSpPr>
                <p:spPr>
                  <a:xfrm>
                    <a:off x="596846" y="2015590"/>
                    <a:ext cx="9357434" cy="284847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dirty="0"/>
                  </a:p>
                </p:txBody>
              </p: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E2FC15AB-CBCD-82FA-B182-4FA0105E05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6425" y="4380591"/>
                    <a:ext cx="9357434" cy="0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60BA13E0-9CFE-9EF1-E379-9B42989BEB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6425" y="3449071"/>
                    <a:ext cx="9357434" cy="0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56856C1F-E105-0A7D-91BE-3D44410CA1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6425" y="2978383"/>
                    <a:ext cx="9357434" cy="0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244C96CD-82B5-B507-6A1A-B2D5235052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6425" y="3930764"/>
                    <a:ext cx="9357434" cy="0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58F96A48-2413-E61B-0FCD-AF268EAEA0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6425" y="2487992"/>
                    <a:ext cx="9357434" cy="0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0444723E-DC32-2168-9BC0-3E86931452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6425" y="4857273"/>
                    <a:ext cx="9357434" cy="0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76A8A78D-7492-586F-5B39-5ADEB45023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6425" y="1927680"/>
                    <a:ext cx="9357434" cy="0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1ECA0334-055F-0766-92C9-D0F409B2B8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72114" y="4380109"/>
                    <a:ext cx="2496011" cy="0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5F683216-7BC7-9A71-9FDA-290C82BFB6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23145" y="4375583"/>
                    <a:ext cx="1455997" cy="0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41" name="Picture 40" descr="A car with a blue background&#10;&#10;Description automatically generated">
                    <a:extLst>
                      <a:ext uri="{FF2B5EF4-FFF2-40B4-BE49-F238E27FC236}">
                        <a16:creationId xmlns:a16="http://schemas.microsoft.com/office/drawing/2014/main" id="{9495D8AE-0C68-C8EE-B41F-822D23042E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066679" y="3243793"/>
                    <a:ext cx="880723" cy="395324"/>
                  </a:xfrm>
                  <a:prstGeom prst="rect">
                    <a:avLst/>
                  </a:prstGeom>
                </p:spPr>
              </p:pic>
              <p:sp>
                <p:nvSpPr>
                  <p:cNvPr id="42" name="Freeform: Shape 41">
                    <a:extLst>
                      <a:ext uri="{FF2B5EF4-FFF2-40B4-BE49-F238E27FC236}">
                        <a16:creationId xmlns:a16="http://schemas.microsoft.com/office/drawing/2014/main" id="{4D0DFB91-2696-E0CB-B7D1-80F6D0BDF5D5}"/>
                      </a:ext>
                    </a:extLst>
                  </p:cNvPr>
                  <p:cNvSpPr/>
                  <p:nvPr/>
                </p:nvSpPr>
                <p:spPr>
                  <a:xfrm>
                    <a:off x="3833813" y="3744199"/>
                    <a:ext cx="1164965" cy="636392"/>
                  </a:xfrm>
                  <a:custGeom>
                    <a:avLst/>
                    <a:gdLst>
                      <a:gd name="connsiteX0" fmla="*/ 0 w 2330450"/>
                      <a:gd name="connsiteY0" fmla="*/ 1803870 h 1803870"/>
                      <a:gd name="connsiteX1" fmla="*/ 196850 w 2330450"/>
                      <a:gd name="connsiteY1" fmla="*/ 1803870 h 1803870"/>
                      <a:gd name="connsiteX2" fmla="*/ 349250 w 2330450"/>
                      <a:gd name="connsiteY2" fmla="*/ 1797520 h 1803870"/>
                      <a:gd name="connsiteX3" fmla="*/ 457200 w 2330450"/>
                      <a:gd name="connsiteY3" fmla="*/ 1791170 h 1803870"/>
                      <a:gd name="connsiteX4" fmla="*/ 571500 w 2330450"/>
                      <a:gd name="connsiteY4" fmla="*/ 1721320 h 1803870"/>
                      <a:gd name="connsiteX5" fmla="*/ 660400 w 2330450"/>
                      <a:gd name="connsiteY5" fmla="*/ 1645120 h 1803870"/>
                      <a:gd name="connsiteX6" fmla="*/ 742950 w 2330450"/>
                      <a:gd name="connsiteY6" fmla="*/ 1537170 h 1803870"/>
                      <a:gd name="connsiteX7" fmla="*/ 844550 w 2330450"/>
                      <a:gd name="connsiteY7" fmla="*/ 1384770 h 1803870"/>
                      <a:gd name="connsiteX8" fmla="*/ 914400 w 2330450"/>
                      <a:gd name="connsiteY8" fmla="*/ 1219670 h 1803870"/>
                      <a:gd name="connsiteX9" fmla="*/ 958850 w 2330450"/>
                      <a:gd name="connsiteY9" fmla="*/ 1073620 h 1803870"/>
                      <a:gd name="connsiteX10" fmla="*/ 1016000 w 2330450"/>
                      <a:gd name="connsiteY10" fmla="*/ 908520 h 1803870"/>
                      <a:gd name="connsiteX11" fmla="*/ 1073150 w 2330450"/>
                      <a:gd name="connsiteY11" fmla="*/ 743420 h 1803870"/>
                      <a:gd name="connsiteX12" fmla="*/ 1117600 w 2330450"/>
                      <a:gd name="connsiteY12" fmla="*/ 597370 h 1803870"/>
                      <a:gd name="connsiteX13" fmla="*/ 1212850 w 2330450"/>
                      <a:gd name="connsiteY13" fmla="*/ 381470 h 1803870"/>
                      <a:gd name="connsiteX14" fmla="*/ 1314450 w 2330450"/>
                      <a:gd name="connsiteY14" fmla="*/ 229070 h 1803870"/>
                      <a:gd name="connsiteX15" fmla="*/ 1447800 w 2330450"/>
                      <a:gd name="connsiteY15" fmla="*/ 95720 h 1803870"/>
                      <a:gd name="connsiteX16" fmla="*/ 1581150 w 2330450"/>
                      <a:gd name="connsiteY16" fmla="*/ 25870 h 1803870"/>
                      <a:gd name="connsiteX17" fmla="*/ 1663700 w 2330450"/>
                      <a:gd name="connsiteY17" fmla="*/ 6820 h 1803870"/>
                      <a:gd name="connsiteX18" fmla="*/ 1701800 w 2330450"/>
                      <a:gd name="connsiteY18" fmla="*/ 470 h 1803870"/>
                      <a:gd name="connsiteX19" fmla="*/ 1892300 w 2330450"/>
                      <a:gd name="connsiteY19" fmla="*/ 470 h 1803870"/>
                      <a:gd name="connsiteX20" fmla="*/ 2063750 w 2330450"/>
                      <a:gd name="connsiteY20" fmla="*/ 470 h 1803870"/>
                      <a:gd name="connsiteX21" fmla="*/ 2330450 w 2330450"/>
                      <a:gd name="connsiteY21" fmla="*/ 6820 h 18038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2330450" h="1803870">
                        <a:moveTo>
                          <a:pt x="0" y="1803870"/>
                        </a:moveTo>
                        <a:lnTo>
                          <a:pt x="196850" y="1803870"/>
                        </a:lnTo>
                        <a:cubicBezTo>
                          <a:pt x="255058" y="1802812"/>
                          <a:pt x="305858" y="1799637"/>
                          <a:pt x="349250" y="1797520"/>
                        </a:cubicBezTo>
                        <a:cubicBezTo>
                          <a:pt x="392642" y="1795403"/>
                          <a:pt x="420158" y="1803870"/>
                          <a:pt x="457200" y="1791170"/>
                        </a:cubicBezTo>
                        <a:cubicBezTo>
                          <a:pt x="494242" y="1778470"/>
                          <a:pt x="537633" y="1745662"/>
                          <a:pt x="571500" y="1721320"/>
                        </a:cubicBezTo>
                        <a:cubicBezTo>
                          <a:pt x="605367" y="1696978"/>
                          <a:pt x="631825" y="1675812"/>
                          <a:pt x="660400" y="1645120"/>
                        </a:cubicBezTo>
                        <a:cubicBezTo>
                          <a:pt x="688975" y="1614428"/>
                          <a:pt x="712258" y="1580562"/>
                          <a:pt x="742950" y="1537170"/>
                        </a:cubicBezTo>
                        <a:cubicBezTo>
                          <a:pt x="773642" y="1493778"/>
                          <a:pt x="815975" y="1437687"/>
                          <a:pt x="844550" y="1384770"/>
                        </a:cubicBezTo>
                        <a:cubicBezTo>
                          <a:pt x="873125" y="1331853"/>
                          <a:pt x="895350" y="1271528"/>
                          <a:pt x="914400" y="1219670"/>
                        </a:cubicBezTo>
                        <a:cubicBezTo>
                          <a:pt x="933450" y="1167812"/>
                          <a:pt x="941917" y="1125478"/>
                          <a:pt x="958850" y="1073620"/>
                        </a:cubicBezTo>
                        <a:cubicBezTo>
                          <a:pt x="975783" y="1021762"/>
                          <a:pt x="996950" y="963553"/>
                          <a:pt x="1016000" y="908520"/>
                        </a:cubicBezTo>
                        <a:cubicBezTo>
                          <a:pt x="1035050" y="853487"/>
                          <a:pt x="1056217" y="795278"/>
                          <a:pt x="1073150" y="743420"/>
                        </a:cubicBezTo>
                        <a:cubicBezTo>
                          <a:pt x="1090083" y="691562"/>
                          <a:pt x="1094317" y="657695"/>
                          <a:pt x="1117600" y="597370"/>
                        </a:cubicBezTo>
                        <a:cubicBezTo>
                          <a:pt x="1140883" y="537045"/>
                          <a:pt x="1180042" y="442853"/>
                          <a:pt x="1212850" y="381470"/>
                        </a:cubicBezTo>
                        <a:cubicBezTo>
                          <a:pt x="1245658" y="320087"/>
                          <a:pt x="1275292" y="276695"/>
                          <a:pt x="1314450" y="229070"/>
                        </a:cubicBezTo>
                        <a:cubicBezTo>
                          <a:pt x="1353608" y="181445"/>
                          <a:pt x="1403350" y="129587"/>
                          <a:pt x="1447800" y="95720"/>
                        </a:cubicBezTo>
                        <a:cubicBezTo>
                          <a:pt x="1492250" y="61853"/>
                          <a:pt x="1545167" y="40687"/>
                          <a:pt x="1581150" y="25870"/>
                        </a:cubicBezTo>
                        <a:cubicBezTo>
                          <a:pt x="1617133" y="11053"/>
                          <a:pt x="1643592" y="11053"/>
                          <a:pt x="1663700" y="6820"/>
                        </a:cubicBezTo>
                        <a:cubicBezTo>
                          <a:pt x="1683808" y="2587"/>
                          <a:pt x="1663700" y="1528"/>
                          <a:pt x="1701800" y="470"/>
                        </a:cubicBezTo>
                        <a:cubicBezTo>
                          <a:pt x="1739900" y="-588"/>
                          <a:pt x="1892300" y="470"/>
                          <a:pt x="1892300" y="470"/>
                        </a:cubicBezTo>
                        <a:lnTo>
                          <a:pt x="2063750" y="470"/>
                        </a:lnTo>
                        <a:lnTo>
                          <a:pt x="2330450" y="6820"/>
                        </a:lnTo>
                      </a:path>
                    </a:pathLst>
                  </a:custGeom>
                  <a:noFill/>
                  <a:ln w="38100">
                    <a:solidFill>
                      <a:srgbClr val="FFC000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9F870CD0-3DA1-DFEF-80FD-78CFDFEEF1E8}"/>
                      </a:ext>
                    </a:extLst>
                  </p:cNvPr>
                  <p:cNvCxnSpPr>
                    <a:cxnSpLocks/>
                    <a:endCxn id="44" idx="21"/>
                  </p:cNvCxnSpPr>
                  <p:nvPr/>
                </p:nvCxnSpPr>
                <p:spPr>
                  <a:xfrm>
                    <a:off x="5038725" y="3744198"/>
                    <a:ext cx="1291490" cy="2404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Freeform: Shape 43">
                    <a:extLst>
                      <a:ext uri="{FF2B5EF4-FFF2-40B4-BE49-F238E27FC236}">
                        <a16:creationId xmlns:a16="http://schemas.microsoft.com/office/drawing/2014/main" id="{8FB3B783-E00E-0579-D295-65F8E5D7B466}"/>
                      </a:ext>
                    </a:extLst>
                  </p:cNvPr>
                  <p:cNvSpPr/>
                  <p:nvPr/>
                </p:nvSpPr>
                <p:spPr>
                  <a:xfrm flipH="1">
                    <a:off x="6330215" y="3744199"/>
                    <a:ext cx="1192924" cy="635910"/>
                  </a:xfrm>
                  <a:custGeom>
                    <a:avLst/>
                    <a:gdLst>
                      <a:gd name="connsiteX0" fmla="*/ 0 w 2330450"/>
                      <a:gd name="connsiteY0" fmla="*/ 1803870 h 1803870"/>
                      <a:gd name="connsiteX1" fmla="*/ 196850 w 2330450"/>
                      <a:gd name="connsiteY1" fmla="*/ 1803870 h 1803870"/>
                      <a:gd name="connsiteX2" fmla="*/ 349250 w 2330450"/>
                      <a:gd name="connsiteY2" fmla="*/ 1797520 h 1803870"/>
                      <a:gd name="connsiteX3" fmla="*/ 457200 w 2330450"/>
                      <a:gd name="connsiteY3" fmla="*/ 1791170 h 1803870"/>
                      <a:gd name="connsiteX4" fmla="*/ 571500 w 2330450"/>
                      <a:gd name="connsiteY4" fmla="*/ 1721320 h 1803870"/>
                      <a:gd name="connsiteX5" fmla="*/ 660400 w 2330450"/>
                      <a:gd name="connsiteY5" fmla="*/ 1645120 h 1803870"/>
                      <a:gd name="connsiteX6" fmla="*/ 742950 w 2330450"/>
                      <a:gd name="connsiteY6" fmla="*/ 1537170 h 1803870"/>
                      <a:gd name="connsiteX7" fmla="*/ 844550 w 2330450"/>
                      <a:gd name="connsiteY7" fmla="*/ 1384770 h 1803870"/>
                      <a:gd name="connsiteX8" fmla="*/ 914400 w 2330450"/>
                      <a:gd name="connsiteY8" fmla="*/ 1219670 h 1803870"/>
                      <a:gd name="connsiteX9" fmla="*/ 958850 w 2330450"/>
                      <a:gd name="connsiteY9" fmla="*/ 1073620 h 1803870"/>
                      <a:gd name="connsiteX10" fmla="*/ 1016000 w 2330450"/>
                      <a:gd name="connsiteY10" fmla="*/ 908520 h 1803870"/>
                      <a:gd name="connsiteX11" fmla="*/ 1073150 w 2330450"/>
                      <a:gd name="connsiteY11" fmla="*/ 743420 h 1803870"/>
                      <a:gd name="connsiteX12" fmla="*/ 1117600 w 2330450"/>
                      <a:gd name="connsiteY12" fmla="*/ 597370 h 1803870"/>
                      <a:gd name="connsiteX13" fmla="*/ 1212850 w 2330450"/>
                      <a:gd name="connsiteY13" fmla="*/ 381470 h 1803870"/>
                      <a:gd name="connsiteX14" fmla="*/ 1314450 w 2330450"/>
                      <a:gd name="connsiteY14" fmla="*/ 229070 h 1803870"/>
                      <a:gd name="connsiteX15" fmla="*/ 1447800 w 2330450"/>
                      <a:gd name="connsiteY15" fmla="*/ 95720 h 1803870"/>
                      <a:gd name="connsiteX16" fmla="*/ 1581150 w 2330450"/>
                      <a:gd name="connsiteY16" fmla="*/ 25870 h 1803870"/>
                      <a:gd name="connsiteX17" fmla="*/ 1663700 w 2330450"/>
                      <a:gd name="connsiteY17" fmla="*/ 6820 h 1803870"/>
                      <a:gd name="connsiteX18" fmla="*/ 1701800 w 2330450"/>
                      <a:gd name="connsiteY18" fmla="*/ 470 h 1803870"/>
                      <a:gd name="connsiteX19" fmla="*/ 1892300 w 2330450"/>
                      <a:gd name="connsiteY19" fmla="*/ 470 h 1803870"/>
                      <a:gd name="connsiteX20" fmla="*/ 2063750 w 2330450"/>
                      <a:gd name="connsiteY20" fmla="*/ 470 h 1803870"/>
                      <a:gd name="connsiteX21" fmla="*/ 2330450 w 2330450"/>
                      <a:gd name="connsiteY21" fmla="*/ 6820 h 18038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2330450" h="1803870">
                        <a:moveTo>
                          <a:pt x="0" y="1803870"/>
                        </a:moveTo>
                        <a:lnTo>
                          <a:pt x="196850" y="1803870"/>
                        </a:lnTo>
                        <a:cubicBezTo>
                          <a:pt x="255058" y="1802812"/>
                          <a:pt x="305858" y="1799637"/>
                          <a:pt x="349250" y="1797520"/>
                        </a:cubicBezTo>
                        <a:cubicBezTo>
                          <a:pt x="392642" y="1795403"/>
                          <a:pt x="420158" y="1803870"/>
                          <a:pt x="457200" y="1791170"/>
                        </a:cubicBezTo>
                        <a:cubicBezTo>
                          <a:pt x="494242" y="1778470"/>
                          <a:pt x="537633" y="1745662"/>
                          <a:pt x="571500" y="1721320"/>
                        </a:cubicBezTo>
                        <a:cubicBezTo>
                          <a:pt x="605367" y="1696978"/>
                          <a:pt x="631825" y="1675812"/>
                          <a:pt x="660400" y="1645120"/>
                        </a:cubicBezTo>
                        <a:cubicBezTo>
                          <a:pt x="688975" y="1614428"/>
                          <a:pt x="712258" y="1580562"/>
                          <a:pt x="742950" y="1537170"/>
                        </a:cubicBezTo>
                        <a:cubicBezTo>
                          <a:pt x="773642" y="1493778"/>
                          <a:pt x="815975" y="1437687"/>
                          <a:pt x="844550" y="1384770"/>
                        </a:cubicBezTo>
                        <a:cubicBezTo>
                          <a:pt x="873125" y="1331853"/>
                          <a:pt x="895350" y="1271528"/>
                          <a:pt x="914400" y="1219670"/>
                        </a:cubicBezTo>
                        <a:cubicBezTo>
                          <a:pt x="933450" y="1167812"/>
                          <a:pt x="941917" y="1125478"/>
                          <a:pt x="958850" y="1073620"/>
                        </a:cubicBezTo>
                        <a:cubicBezTo>
                          <a:pt x="975783" y="1021762"/>
                          <a:pt x="996950" y="963553"/>
                          <a:pt x="1016000" y="908520"/>
                        </a:cubicBezTo>
                        <a:cubicBezTo>
                          <a:pt x="1035050" y="853487"/>
                          <a:pt x="1056217" y="795278"/>
                          <a:pt x="1073150" y="743420"/>
                        </a:cubicBezTo>
                        <a:cubicBezTo>
                          <a:pt x="1090083" y="691562"/>
                          <a:pt x="1094317" y="657695"/>
                          <a:pt x="1117600" y="597370"/>
                        </a:cubicBezTo>
                        <a:cubicBezTo>
                          <a:pt x="1140883" y="537045"/>
                          <a:pt x="1180042" y="442853"/>
                          <a:pt x="1212850" y="381470"/>
                        </a:cubicBezTo>
                        <a:cubicBezTo>
                          <a:pt x="1245658" y="320087"/>
                          <a:pt x="1275292" y="276695"/>
                          <a:pt x="1314450" y="229070"/>
                        </a:cubicBezTo>
                        <a:cubicBezTo>
                          <a:pt x="1353608" y="181445"/>
                          <a:pt x="1403350" y="129587"/>
                          <a:pt x="1447800" y="95720"/>
                        </a:cubicBezTo>
                        <a:cubicBezTo>
                          <a:pt x="1492250" y="61853"/>
                          <a:pt x="1545167" y="40687"/>
                          <a:pt x="1581150" y="25870"/>
                        </a:cubicBezTo>
                        <a:cubicBezTo>
                          <a:pt x="1617133" y="11053"/>
                          <a:pt x="1643592" y="11053"/>
                          <a:pt x="1663700" y="6820"/>
                        </a:cubicBezTo>
                        <a:cubicBezTo>
                          <a:pt x="1683808" y="2587"/>
                          <a:pt x="1663700" y="1528"/>
                          <a:pt x="1701800" y="470"/>
                        </a:cubicBezTo>
                        <a:cubicBezTo>
                          <a:pt x="1739900" y="-588"/>
                          <a:pt x="1892300" y="470"/>
                          <a:pt x="1892300" y="470"/>
                        </a:cubicBezTo>
                        <a:lnTo>
                          <a:pt x="2063750" y="470"/>
                        </a:lnTo>
                        <a:lnTo>
                          <a:pt x="2330450" y="6820"/>
                        </a:lnTo>
                      </a:path>
                    </a:pathLst>
                  </a:custGeom>
                  <a:noFill/>
                  <a:ln w="38100">
                    <a:solidFill>
                      <a:srgbClr val="FFC000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cxnSp>
                <p:nvCxnSpPr>
                  <p:cNvPr id="45" name="Straight Arrow Connector 44">
                    <a:extLst>
                      <a:ext uri="{FF2B5EF4-FFF2-40B4-BE49-F238E27FC236}">
                        <a16:creationId xmlns:a16="http://schemas.microsoft.com/office/drawing/2014/main" id="{9436A34A-6DF9-E2D9-7EF6-981175DA53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3273" y="4636716"/>
                    <a:ext cx="476931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B6D700AF-8451-83EF-0C0B-120FA1757A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6013" y="4385778"/>
                    <a:ext cx="0" cy="329839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D49A0BAE-7560-1D2F-354B-7036E5B011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62576" y="4380591"/>
                    <a:ext cx="1455997" cy="0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417D1FE3-9BA6-DEFF-29BF-45D854BEF8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23842" y="4381022"/>
                    <a:ext cx="1974978" cy="0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015BE9EF-B41B-DBAB-E9EB-57C348EFD528}"/>
                      </a:ext>
                    </a:extLst>
                  </p:cNvPr>
                  <p:cNvGrpSpPr/>
                  <p:nvPr/>
                </p:nvGrpSpPr>
                <p:grpSpPr>
                  <a:xfrm>
                    <a:off x="3420129" y="3498095"/>
                    <a:ext cx="4381124" cy="887735"/>
                    <a:chOff x="3410893" y="3498095"/>
                    <a:chExt cx="4381124" cy="887735"/>
                  </a:xfrm>
                </p:grpSpPr>
                <p:sp>
                  <p:nvSpPr>
                    <p:cNvPr id="68" name="Freeform: Shape 67">
                      <a:extLst>
                        <a:ext uri="{FF2B5EF4-FFF2-40B4-BE49-F238E27FC236}">
                          <a16:creationId xmlns:a16="http://schemas.microsoft.com/office/drawing/2014/main" id="{92DE9C25-EF67-D0AB-4578-725BACDD2C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10893" y="3511546"/>
                      <a:ext cx="1079781" cy="874284"/>
                    </a:xfrm>
                    <a:custGeom>
                      <a:avLst/>
                      <a:gdLst>
                        <a:gd name="connsiteX0" fmla="*/ 0 w 2330450"/>
                        <a:gd name="connsiteY0" fmla="*/ 1803870 h 1803870"/>
                        <a:gd name="connsiteX1" fmla="*/ 196850 w 2330450"/>
                        <a:gd name="connsiteY1" fmla="*/ 1803870 h 1803870"/>
                        <a:gd name="connsiteX2" fmla="*/ 349250 w 2330450"/>
                        <a:gd name="connsiteY2" fmla="*/ 1797520 h 1803870"/>
                        <a:gd name="connsiteX3" fmla="*/ 457200 w 2330450"/>
                        <a:gd name="connsiteY3" fmla="*/ 1791170 h 1803870"/>
                        <a:gd name="connsiteX4" fmla="*/ 571500 w 2330450"/>
                        <a:gd name="connsiteY4" fmla="*/ 1721320 h 1803870"/>
                        <a:gd name="connsiteX5" fmla="*/ 660400 w 2330450"/>
                        <a:gd name="connsiteY5" fmla="*/ 1645120 h 1803870"/>
                        <a:gd name="connsiteX6" fmla="*/ 742950 w 2330450"/>
                        <a:gd name="connsiteY6" fmla="*/ 1537170 h 1803870"/>
                        <a:gd name="connsiteX7" fmla="*/ 844550 w 2330450"/>
                        <a:gd name="connsiteY7" fmla="*/ 1384770 h 1803870"/>
                        <a:gd name="connsiteX8" fmla="*/ 914400 w 2330450"/>
                        <a:gd name="connsiteY8" fmla="*/ 1219670 h 1803870"/>
                        <a:gd name="connsiteX9" fmla="*/ 958850 w 2330450"/>
                        <a:gd name="connsiteY9" fmla="*/ 1073620 h 1803870"/>
                        <a:gd name="connsiteX10" fmla="*/ 1016000 w 2330450"/>
                        <a:gd name="connsiteY10" fmla="*/ 908520 h 1803870"/>
                        <a:gd name="connsiteX11" fmla="*/ 1073150 w 2330450"/>
                        <a:gd name="connsiteY11" fmla="*/ 743420 h 1803870"/>
                        <a:gd name="connsiteX12" fmla="*/ 1117600 w 2330450"/>
                        <a:gd name="connsiteY12" fmla="*/ 597370 h 1803870"/>
                        <a:gd name="connsiteX13" fmla="*/ 1212850 w 2330450"/>
                        <a:gd name="connsiteY13" fmla="*/ 381470 h 1803870"/>
                        <a:gd name="connsiteX14" fmla="*/ 1314450 w 2330450"/>
                        <a:gd name="connsiteY14" fmla="*/ 229070 h 1803870"/>
                        <a:gd name="connsiteX15" fmla="*/ 1447800 w 2330450"/>
                        <a:gd name="connsiteY15" fmla="*/ 95720 h 1803870"/>
                        <a:gd name="connsiteX16" fmla="*/ 1581150 w 2330450"/>
                        <a:gd name="connsiteY16" fmla="*/ 25870 h 1803870"/>
                        <a:gd name="connsiteX17" fmla="*/ 1663700 w 2330450"/>
                        <a:gd name="connsiteY17" fmla="*/ 6820 h 1803870"/>
                        <a:gd name="connsiteX18" fmla="*/ 1701800 w 2330450"/>
                        <a:gd name="connsiteY18" fmla="*/ 470 h 1803870"/>
                        <a:gd name="connsiteX19" fmla="*/ 1892300 w 2330450"/>
                        <a:gd name="connsiteY19" fmla="*/ 470 h 1803870"/>
                        <a:gd name="connsiteX20" fmla="*/ 2063750 w 2330450"/>
                        <a:gd name="connsiteY20" fmla="*/ 470 h 1803870"/>
                        <a:gd name="connsiteX21" fmla="*/ 2330450 w 2330450"/>
                        <a:gd name="connsiteY21" fmla="*/ 6820 h 18038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2330450" h="1803870">
                          <a:moveTo>
                            <a:pt x="0" y="1803870"/>
                          </a:moveTo>
                          <a:lnTo>
                            <a:pt x="196850" y="1803870"/>
                          </a:lnTo>
                          <a:cubicBezTo>
                            <a:pt x="255058" y="1802812"/>
                            <a:pt x="305858" y="1799637"/>
                            <a:pt x="349250" y="1797520"/>
                          </a:cubicBezTo>
                          <a:cubicBezTo>
                            <a:pt x="392642" y="1795403"/>
                            <a:pt x="420158" y="1803870"/>
                            <a:pt x="457200" y="1791170"/>
                          </a:cubicBezTo>
                          <a:cubicBezTo>
                            <a:pt x="494242" y="1778470"/>
                            <a:pt x="537633" y="1745662"/>
                            <a:pt x="571500" y="1721320"/>
                          </a:cubicBezTo>
                          <a:cubicBezTo>
                            <a:pt x="605367" y="1696978"/>
                            <a:pt x="631825" y="1675812"/>
                            <a:pt x="660400" y="1645120"/>
                          </a:cubicBezTo>
                          <a:cubicBezTo>
                            <a:pt x="688975" y="1614428"/>
                            <a:pt x="712258" y="1580562"/>
                            <a:pt x="742950" y="1537170"/>
                          </a:cubicBezTo>
                          <a:cubicBezTo>
                            <a:pt x="773642" y="1493778"/>
                            <a:pt x="815975" y="1437687"/>
                            <a:pt x="844550" y="1384770"/>
                          </a:cubicBezTo>
                          <a:cubicBezTo>
                            <a:pt x="873125" y="1331853"/>
                            <a:pt x="895350" y="1271528"/>
                            <a:pt x="914400" y="1219670"/>
                          </a:cubicBezTo>
                          <a:cubicBezTo>
                            <a:pt x="933450" y="1167812"/>
                            <a:pt x="941917" y="1125478"/>
                            <a:pt x="958850" y="1073620"/>
                          </a:cubicBezTo>
                          <a:cubicBezTo>
                            <a:pt x="975783" y="1021762"/>
                            <a:pt x="996950" y="963553"/>
                            <a:pt x="1016000" y="908520"/>
                          </a:cubicBezTo>
                          <a:cubicBezTo>
                            <a:pt x="1035050" y="853487"/>
                            <a:pt x="1056217" y="795278"/>
                            <a:pt x="1073150" y="743420"/>
                          </a:cubicBezTo>
                          <a:cubicBezTo>
                            <a:pt x="1090083" y="691562"/>
                            <a:pt x="1094317" y="657695"/>
                            <a:pt x="1117600" y="597370"/>
                          </a:cubicBezTo>
                          <a:cubicBezTo>
                            <a:pt x="1140883" y="537045"/>
                            <a:pt x="1180042" y="442853"/>
                            <a:pt x="1212850" y="381470"/>
                          </a:cubicBezTo>
                          <a:cubicBezTo>
                            <a:pt x="1245658" y="320087"/>
                            <a:pt x="1275292" y="276695"/>
                            <a:pt x="1314450" y="229070"/>
                          </a:cubicBezTo>
                          <a:cubicBezTo>
                            <a:pt x="1353608" y="181445"/>
                            <a:pt x="1403350" y="129587"/>
                            <a:pt x="1447800" y="95720"/>
                          </a:cubicBezTo>
                          <a:cubicBezTo>
                            <a:pt x="1492250" y="61853"/>
                            <a:pt x="1545167" y="40687"/>
                            <a:pt x="1581150" y="25870"/>
                          </a:cubicBezTo>
                          <a:cubicBezTo>
                            <a:pt x="1617133" y="11053"/>
                            <a:pt x="1643592" y="11053"/>
                            <a:pt x="1663700" y="6820"/>
                          </a:cubicBezTo>
                          <a:cubicBezTo>
                            <a:pt x="1683808" y="2587"/>
                            <a:pt x="1663700" y="1528"/>
                            <a:pt x="1701800" y="470"/>
                          </a:cubicBezTo>
                          <a:cubicBezTo>
                            <a:pt x="1739900" y="-588"/>
                            <a:pt x="1892300" y="470"/>
                            <a:pt x="1892300" y="470"/>
                          </a:cubicBezTo>
                          <a:lnTo>
                            <a:pt x="2063750" y="470"/>
                          </a:lnTo>
                          <a:lnTo>
                            <a:pt x="2330450" y="6820"/>
                          </a:lnTo>
                        </a:path>
                      </a:pathLst>
                    </a:custGeom>
                    <a:no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69" name="Freeform: Shape 68">
                      <a:extLst>
                        <a:ext uri="{FF2B5EF4-FFF2-40B4-BE49-F238E27FC236}">
                          <a16:creationId xmlns:a16="http://schemas.microsoft.com/office/drawing/2014/main" id="{CEB66B72-53B1-92DD-F93E-86FEB8678329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019950" y="3498095"/>
                      <a:ext cx="772067" cy="878129"/>
                    </a:xfrm>
                    <a:custGeom>
                      <a:avLst/>
                      <a:gdLst>
                        <a:gd name="connsiteX0" fmla="*/ 0 w 2330450"/>
                        <a:gd name="connsiteY0" fmla="*/ 1803870 h 1803870"/>
                        <a:gd name="connsiteX1" fmla="*/ 196850 w 2330450"/>
                        <a:gd name="connsiteY1" fmla="*/ 1803870 h 1803870"/>
                        <a:gd name="connsiteX2" fmla="*/ 349250 w 2330450"/>
                        <a:gd name="connsiteY2" fmla="*/ 1797520 h 1803870"/>
                        <a:gd name="connsiteX3" fmla="*/ 457200 w 2330450"/>
                        <a:gd name="connsiteY3" fmla="*/ 1791170 h 1803870"/>
                        <a:gd name="connsiteX4" fmla="*/ 571500 w 2330450"/>
                        <a:gd name="connsiteY4" fmla="*/ 1721320 h 1803870"/>
                        <a:gd name="connsiteX5" fmla="*/ 660400 w 2330450"/>
                        <a:gd name="connsiteY5" fmla="*/ 1645120 h 1803870"/>
                        <a:gd name="connsiteX6" fmla="*/ 742950 w 2330450"/>
                        <a:gd name="connsiteY6" fmla="*/ 1537170 h 1803870"/>
                        <a:gd name="connsiteX7" fmla="*/ 844550 w 2330450"/>
                        <a:gd name="connsiteY7" fmla="*/ 1384770 h 1803870"/>
                        <a:gd name="connsiteX8" fmla="*/ 914400 w 2330450"/>
                        <a:gd name="connsiteY8" fmla="*/ 1219670 h 1803870"/>
                        <a:gd name="connsiteX9" fmla="*/ 958850 w 2330450"/>
                        <a:gd name="connsiteY9" fmla="*/ 1073620 h 1803870"/>
                        <a:gd name="connsiteX10" fmla="*/ 1016000 w 2330450"/>
                        <a:gd name="connsiteY10" fmla="*/ 908520 h 1803870"/>
                        <a:gd name="connsiteX11" fmla="*/ 1073150 w 2330450"/>
                        <a:gd name="connsiteY11" fmla="*/ 743420 h 1803870"/>
                        <a:gd name="connsiteX12" fmla="*/ 1117600 w 2330450"/>
                        <a:gd name="connsiteY12" fmla="*/ 597370 h 1803870"/>
                        <a:gd name="connsiteX13" fmla="*/ 1212850 w 2330450"/>
                        <a:gd name="connsiteY13" fmla="*/ 381470 h 1803870"/>
                        <a:gd name="connsiteX14" fmla="*/ 1314450 w 2330450"/>
                        <a:gd name="connsiteY14" fmla="*/ 229070 h 1803870"/>
                        <a:gd name="connsiteX15" fmla="*/ 1447800 w 2330450"/>
                        <a:gd name="connsiteY15" fmla="*/ 95720 h 1803870"/>
                        <a:gd name="connsiteX16" fmla="*/ 1581150 w 2330450"/>
                        <a:gd name="connsiteY16" fmla="*/ 25870 h 1803870"/>
                        <a:gd name="connsiteX17" fmla="*/ 1663700 w 2330450"/>
                        <a:gd name="connsiteY17" fmla="*/ 6820 h 1803870"/>
                        <a:gd name="connsiteX18" fmla="*/ 1701800 w 2330450"/>
                        <a:gd name="connsiteY18" fmla="*/ 470 h 1803870"/>
                        <a:gd name="connsiteX19" fmla="*/ 1892300 w 2330450"/>
                        <a:gd name="connsiteY19" fmla="*/ 470 h 1803870"/>
                        <a:gd name="connsiteX20" fmla="*/ 2063750 w 2330450"/>
                        <a:gd name="connsiteY20" fmla="*/ 470 h 1803870"/>
                        <a:gd name="connsiteX21" fmla="*/ 2330450 w 2330450"/>
                        <a:gd name="connsiteY21" fmla="*/ 6820 h 18038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2330450" h="1803870">
                          <a:moveTo>
                            <a:pt x="0" y="1803870"/>
                          </a:moveTo>
                          <a:lnTo>
                            <a:pt x="196850" y="1803870"/>
                          </a:lnTo>
                          <a:cubicBezTo>
                            <a:pt x="255058" y="1802812"/>
                            <a:pt x="305858" y="1799637"/>
                            <a:pt x="349250" y="1797520"/>
                          </a:cubicBezTo>
                          <a:cubicBezTo>
                            <a:pt x="392642" y="1795403"/>
                            <a:pt x="420158" y="1803870"/>
                            <a:pt x="457200" y="1791170"/>
                          </a:cubicBezTo>
                          <a:cubicBezTo>
                            <a:pt x="494242" y="1778470"/>
                            <a:pt x="537633" y="1745662"/>
                            <a:pt x="571500" y="1721320"/>
                          </a:cubicBezTo>
                          <a:cubicBezTo>
                            <a:pt x="605367" y="1696978"/>
                            <a:pt x="631825" y="1675812"/>
                            <a:pt x="660400" y="1645120"/>
                          </a:cubicBezTo>
                          <a:cubicBezTo>
                            <a:pt x="688975" y="1614428"/>
                            <a:pt x="712258" y="1580562"/>
                            <a:pt x="742950" y="1537170"/>
                          </a:cubicBezTo>
                          <a:cubicBezTo>
                            <a:pt x="773642" y="1493778"/>
                            <a:pt x="815975" y="1437687"/>
                            <a:pt x="844550" y="1384770"/>
                          </a:cubicBezTo>
                          <a:cubicBezTo>
                            <a:pt x="873125" y="1331853"/>
                            <a:pt x="895350" y="1271528"/>
                            <a:pt x="914400" y="1219670"/>
                          </a:cubicBezTo>
                          <a:cubicBezTo>
                            <a:pt x="933450" y="1167812"/>
                            <a:pt x="941917" y="1125478"/>
                            <a:pt x="958850" y="1073620"/>
                          </a:cubicBezTo>
                          <a:cubicBezTo>
                            <a:pt x="975783" y="1021762"/>
                            <a:pt x="996950" y="963553"/>
                            <a:pt x="1016000" y="908520"/>
                          </a:cubicBezTo>
                          <a:cubicBezTo>
                            <a:pt x="1035050" y="853487"/>
                            <a:pt x="1056217" y="795278"/>
                            <a:pt x="1073150" y="743420"/>
                          </a:cubicBezTo>
                          <a:cubicBezTo>
                            <a:pt x="1090083" y="691562"/>
                            <a:pt x="1094317" y="657695"/>
                            <a:pt x="1117600" y="597370"/>
                          </a:cubicBezTo>
                          <a:cubicBezTo>
                            <a:pt x="1140883" y="537045"/>
                            <a:pt x="1180042" y="442853"/>
                            <a:pt x="1212850" y="381470"/>
                          </a:cubicBezTo>
                          <a:cubicBezTo>
                            <a:pt x="1245658" y="320087"/>
                            <a:pt x="1275292" y="276695"/>
                            <a:pt x="1314450" y="229070"/>
                          </a:cubicBezTo>
                          <a:cubicBezTo>
                            <a:pt x="1353608" y="181445"/>
                            <a:pt x="1403350" y="129587"/>
                            <a:pt x="1447800" y="95720"/>
                          </a:cubicBezTo>
                          <a:cubicBezTo>
                            <a:pt x="1492250" y="61853"/>
                            <a:pt x="1545167" y="40687"/>
                            <a:pt x="1581150" y="25870"/>
                          </a:cubicBezTo>
                          <a:cubicBezTo>
                            <a:pt x="1617133" y="11053"/>
                            <a:pt x="1643592" y="11053"/>
                            <a:pt x="1663700" y="6820"/>
                          </a:cubicBezTo>
                          <a:cubicBezTo>
                            <a:pt x="1683808" y="2587"/>
                            <a:pt x="1663700" y="1528"/>
                            <a:pt x="1701800" y="470"/>
                          </a:cubicBezTo>
                          <a:cubicBezTo>
                            <a:pt x="1739900" y="-588"/>
                            <a:pt x="1892300" y="470"/>
                            <a:pt x="1892300" y="470"/>
                          </a:cubicBezTo>
                          <a:lnTo>
                            <a:pt x="2063750" y="470"/>
                          </a:lnTo>
                          <a:lnTo>
                            <a:pt x="2330450" y="6820"/>
                          </a:lnTo>
                        </a:path>
                      </a:pathLst>
                    </a:custGeom>
                    <a:no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cxnSp>
                  <p:nvCxnSpPr>
                    <p:cNvPr id="70" name="Straight Connector 69">
                      <a:extLst>
                        <a:ext uri="{FF2B5EF4-FFF2-40B4-BE49-F238E27FC236}">
                          <a16:creationId xmlns:a16="http://schemas.microsoft.com/office/drawing/2014/main" id="{40AF2374-23A9-2124-F8C2-EA3725ED48C3}"/>
                        </a:ext>
                      </a:extLst>
                    </p:cNvPr>
                    <p:cNvCxnSpPr>
                      <a:cxnSpLocks/>
                      <a:stCxn id="68" idx="21"/>
                      <a:endCxn id="69" idx="21"/>
                    </p:cNvCxnSpPr>
                    <p:nvPr/>
                  </p:nvCxnSpPr>
                  <p:spPr>
                    <a:xfrm flipV="1">
                      <a:off x="4490674" y="3501415"/>
                      <a:ext cx="2529276" cy="13436"/>
                    </a:xfrm>
                    <a:prstGeom prst="line">
                      <a:avLst/>
                    </a:prstGeom>
                    <a:ln w="38100">
                      <a:solidFill>
                        <a:srgbClr val="FFC000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0" name="Straight Arrow Connector 49">
                    <a:extLst>
                      <a:ext uri="{FF2B5EF4-FFF2-40B4-BE49-F238E27FC236}">
                        <a16:creationId xmlns:a16="http://schemas.microsoft.com/office/drawing/2014/main" id="{C742BCE7-0844-469F-FE1A-610F13FD76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345488" y="4635923"/>
                    <a:ext cx="1222401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0F8B4A68-FE35-291F-45B2-1B0C4F30A8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300464" y="4635923"/>
                    <a:ext cx="427995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7B3B9D5A-150A-9875-3376-0381AF928F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726425" y="4635923"/>
                    <a:ext cx="1472994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Arrow Connector 53">
                    <a:extLst>
                      <a:ext uri="{FF2B5EF4-FFF2-40B4-BE49-F238E27FC236}">
                        <a16:creationId xmlns:a16="http://schemas.microsoft.com/office/drawing/2014/main" id="{CFFBA99B-56D7-73CC-9970-206D8DE9FD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72933" y="3507559"/>
                    <a:ext cx="0" cy="220859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56" name="Picture 55" descr="A car with a blue background&#10;&#10;Description automatically generated">
                    <a:extLst>
                      <a:ext uri="{FF2B5EF4-FFF2-40B4-BE49-F238E27FC236}">
                        <a16:creationId xmlns:a16="http://schemas.microsoft.com/office/drawing/2014/main" id="{9AB5868F-674A-4C20-952A-85150B9CA8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25962" y="4172296"/>
                    <a:ext cx="903901" cy="415627"/>
                  </a:xfrm>
                  <a:prstGeom prst="rect">
                    <a:avLst/>
                  </a:prstGeom>
                </p:spPr>
              </p:pic>
              <p:cxnSp>
                <p:nvCxnSpPr>
                  <p:cNvPr id="57" name="Straight Arrow Connector 56">
                    <a:extLst>
                      <a:ext uri="{FF2B5EF4-FFF2-40B4-BE49-F238E27FC236}">
                        <a16:creationId xmlns:a16="http://schemas.microsoft.com/office/drawing/2014/main" id="{B3AE3758-7835-3DD2-172E-F61B1B42B1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26425" y="4394985"/>
                    <a:ext cx="0" cy="325393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4F27BE3D-5ECA-A5FD-CFA3-EB7301B523C0}"/>
                      </a:ext>
                    </a:extLst>
                  </p:cNvPr>
                  <p:cNvGrpSpPr/>
                  <p:nvPr/>
                </p:nvGrpSpPr>
                <p:grpSpPr>
                  <a:xfrm>
                    <a:off x="4040204" y="3775229"/>
                    <a:ext cx="3260260" cy="940387"/>
                    <a:chOff x="4040204" y="3775229"/>
                    <a:chExt cx="3260260" cy="940387"/>
                  </a:xfrm>
                </p:grpSpPr>
                <p:cxnSp>
                  <p:nvCxnSpPr>
                    <p:cNvPr id="59" name="Straight Arrow Connector 58">
                      <a:extLst>
                        <a:ext uri="{FF2B5EF4-FFF2-40B4-BE49-F238E27FC236}">
                          <a16:creationId xmlns:a16="http://schemas.microsoft.com/office/drawing/2014/main" id="{B20CE1F2-14B8-230B-200F-8D724FE2B73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040204" y="4390223"/>
                      <a:ext cx="0" cy="325393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headEnd type="non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Arrow Connector 59">
                      <a:extLst>
                        <a:ext uri="{FF2B5EF4-FFF2-40B4-BE49-F238E27FC236}">
                          <a16:creationId xmlns:a16="http://schemas.microsoft.com/office/drawing/2014/main" id="{54865823-37D5-37D1-E5A3-0B589FD41B9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97528" y="4428767"/>
                      <a:ext cx="0" cy="282505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headEnd type="non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Straight Arrow Connector 60">
                      <a:extLst>
                        <a:ext uri="{FF2B5EF4-FFF2-40B4-BE49-F238E27FC236}">
                          <a16:creationId xmlns:a16="http://schemas.microsoft.com/office/drawing/2014/main" id="{48542703-9750-3ED8-661D-7557DB56D0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040204" y="4635923"/>
                      <a:ext cx="1657324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Straight Arrow Connector 61">
                      <a:extLst>
                        <a:ext uri="{FF2B5EF4-FFF2-40B4-BE49-F238E27FC236}">
                          <a16:creationId xmlns:a16="http://schemas.microsoft.com/office/drawing/2014/main" id="{F4F7AABE-2E36-1792-838B-96DCF0C7559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707108" y="4635923"/>
                      <a:ext cx="1593356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Arrow Connector 62">
                      <a:extLst>
                        <a:ext uri="{FF2B5EF4-FFF2-40B4-BE49-F238E27FC236}">
                          <a16:creationId xmlns:a16="http://schemas.microsoft.com/office/drawing/2014/main" id="{8ECDF68E-70C7-388E-0CCE-1E8D72A014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73453" y="3775229"/>
                      <a:ext cx="0" cy="868847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headEnd type="triangl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Arrow Connector 63">
                      <a:extLst>
                        <a:ext uri="{FF2B5EF4-FFF2-40B4-BE49-F238E27FC236}">
                          <a16:creationId xmlns:a16="http://schemas.microsoft.com/office/drawing/2014/main" id="{50976630-E2F9-6139-D374-4CC50A89D2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300464" y="4390223"/>
                      <a:ext cx="0" cy="325393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headEnd type="non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399A5A51-40A6-90E4-2978-876F2C3F03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28371" y="4929385"/>
                  <a:ext cx="135103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olid"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BD810A78-AA13-75AE-EC35-883639050916}"/>
                    </a:ext>
                  </a:extLst>
                </p:cNvPr>
                <p:cNvSpPr/>
                <p:nvPr/>
              </p:nvSpPr>
              <p:spPr>
                <a:xfrm flipH="1">
                  <a:off x="3088622" y="3936339"/>
                  <a:ext cx="1904420" cy="993272"/>
                </a:xfrm>
                <a:custGeom>
                  <a:avLst/>
                  <a:gdLst>
                    <a:gd name="connsiteX0" fmla="*/ 0 w 2330450"/>
                    <a:gd name="connsiteY0" fmla="*/ 1803870 h 1803870"/>
                    <a:gd name="connsiteX1" fmla="*/ 196850 w 2330450"/>
                    <a:gd name="connsiteY1" fmla="*/ 1803870 h 1803870"/>
                    <a:gd name="connsiteX2" fmla="*/ 349250 w 2330450"/>
                    <a:gd name="connsiteY2" fmla="*/ 1797520 h 1803870"/>
                    <a:gd name="connsiteX3" fmla="*/ 457200 w 2330450"/>
                    <a:gd name="connsiteY3" fmla="*/ 1791170 h 1803870"/>
                    <a:gd name="connsiteX4" fmla="*/ 571500 w 2330450"/>
                    <a:gd name="connsiteY4" fmla="*/ 1721320 h 1803870"/>
                    <a:gd name="connsiteX5" fmla="*/ 660400 w 2330450"/>
                    <a:gd name="connsiteY5" fmla="*/ 1645120 h 1803870"/>
                    <a:gd name="connsiteX6" fmla="*/ 742950 w 2330450"/>
                    <a:gd name="connsiteY6" fmla="*/ 1537170 h 1803870"/>
                    <a:gd name="connsiteX7" fmla="*/ 844550 w 2330450"/>
                    <a:gd name="connsiteY7" fmla="*/ 1384770 h 1803870"/>
                    <a:gd name="connsiteX8" fmla="*/ 914400 w 2330450"/>
                    <a:gd name="connsiteY8" fmla="*/ 1219670 h 1803870"/>
                    <a:gd name="connsiteX9" fmla="*/ 958850 w 2330450"/>
                    <a:gd name="connsiteY9" fmla="*/ 1073620 h 1803870"/>
                    <a:gd name="connsiteX10" fmla="*/ 1016000 w 2330450"/>
                    <a:gd name="connsiteY10" fmla="*/ 908520 h 1803870"/>
                    <a:gd name="connsiteX11" fmla="*/ 1073150 w 2330450"/>
                    <a:gd name="connsiteY11" fmla="*/ 743420 h 1803870"/>
                    <a:gd name="connsiteX12" fmla="*/ 1117600 w 2330450"/>
                    <a:gd name="connsiteY12" fmla="*/ 597370 h 1803870"/>
                    <a:gd name="connsiteX13" fmla="*/ 1212850 w 2330450"/>
                    <a:gd name="connsiteY13" fmla="*/ 381470 h 1803870"/>
                    <a:gd name="connsiteX14" fmla="*/ 1314450 w 2330450"/>
                    <a:gd name="connsiteY14" fmla="*/ 229070 h 1803870"/>
                    <a:gd name="connsiteX15" fmla="*/ 1447800 w 2330450"/>
                    <a:gd name="connsiteY15" fmla="*/ 95720 h 1803870"/>
                    <a:gd name="connsiteX16" fmla="*/ 1581150 w 2330450"/>
                    <a:gd name="connsiteY16" fmla="*/ 25870 h 1803870"/>
                    <a:gd name="connsiteX17" fmla="*/ 1663700 w 2330450"/>
                    <a:gd name="connsiteY17" fmla="*/ 6820 h 1803870"/>
                    <a:gd name="connsiteX18" fmla="*/ 1701800 w 2330450"/>
                    <a:gd name="connsiteY18" fmla="*/ 470 h 1803870"/>
                    <a:gd name="connsiteX19" fmla="*/ 1892300 w 2330450"/>
                    <a:gd name="connsiteY19" fmla="*/ 470 h 1803870"/>
                    <a:gd name="connsiteX20" fmla="*/ 2063750 w 2330450"/>
                    <a:gd name="connsiteY20" fmla="*/ 470 h 1803870"/>
                    <a:gd name="connsiteX21" fmla="*/ 2330450 w 2330450"/>
                    <a:gd name="connsiteY21" fmla="*/ 6820 h 1803870"/>
                    <a:gd name="connsiteX0" fmla="*/ 0 w 2081262"/>
                    <a:gd name="connsiteY0" fmla="*/ 1815301 h 1815301"/>
                    <a:gd name="connsiteX1" fmla="*/ 196850 w 2081262"/>
                    <a:gd name="connsiteY1" fmla="*/ 1815301 h 1815301"/>
                    <a:gd name="connsiteX2" fmla="*/ 349250 w 2081262"/>
                    <a:gd name="connsiteY2" fmla="*/ 1808951 h 1815301"/>
                    <a:gd name="connsiteX3" fmla="*/ 457200 w 2081262"/>
                    <a:gd name="connsiteY3" fmla="*/ 1802601 h 1815301"/>
                    <a:gd name="connsiteX4" fmla="*/ 571500 w 2081262"/>
                    <a:gd name="connsiteY4" fmla="*/ 1732751 h 1815301"/>
                    <a:gd name="connsiteX5" fmla="*/ 660400 w 2081262"/>
                    <a:gd name="connsiteY5" fmla="*/ 1656551 h 1815301"/>
                    <a:gd name="connsiteX6" fmla="*/ 742950 w 2081262"/>
                    <a:gd name="connsiteY6" fmla="*/ 1548601 h 1815301"/>
                    <a:gd name="connsiteX7" fmla="*/ 844550 w 2081262"/>
                    <a:gd name="connsiteY7" fmla="*/ 1396201 h 1815301"/>
                    <a:gd name="connsiteX8" fmla="*/ 914400 w 2081262"/>
                    <a:gd name="connsiteY8" fmla="*/ 1231101 h 1815301"/>
                    <a:gd name="connsiteX9" fmla="*/ 958850 w 2081262"/>
                    <a:gd name="connsiteY9" fmla="*/ 1085051 h 1815301"/>
                    <a:gd name="connsiteX10" fmla="*/ 1016000 w 2081262"/>
                    <a:gd name="connsiteY10" fmla="*/ 919951 h 1815301"/>
                    <a:gd name="connsiteX11" fmla="*/ 1073150 w 2081262"/>
                    <a:gd name="connsiteY11" fmla="*/ 754851 h 1815301"/>
                    <a:gd name="connsiteX12" fmla="*/ 1117600 w 2081262"/>
                    <a:gd name="connsiteY12" fmla="*/ 608801 h 1815301"/>
                    <a:gd name="connsiteX13" fmla="*/ 1212850 w 2081262"/>
                    <a:gd name="connsiteY13" fmla="*/ 392901 h 1815301"/>
                    <a:gd name="connsiteX14" fmla="*/ 1314450 w 2081262"/>
                    <a:gd name="connsiteY14" fmla="*/ 240501 h 1815301"/>
                    <a:gd name="connsiteX15" fmla="*/ 1447800 w 2081262"/>
                    <a:gd name="connsiteY15" fmla="*/ 107151 h 1815301"/>
                    <a:gd name="connsiteX16" fmla="*/ 1581150 w 2081262"/>
                    <a:gd name="connsiteY16" fmla="*/ 37301 h 1815301"/>
                    <a:gd name="connsiteX17" fmla="*/ 1663700 w 2081262"/>
                    <a:gd name="connsiteY17" fmla="*/ 18251 h 1815301"/>
                    <a:gd name="connsiteX18" fmla="*/ 1701800 w 2081262"/>
                    <a:gd name="connsiteY18" fmla="*/ 11901 h 1815301"/>
                    <a:gd name="connsiteX19" fmla="*/ 1892300 w 2081262"/>
                    <a:gd name="connsiteY19" fmla="*/ 11901 h 1815301"/>
                    <a:gd name="connsiteX20" fmla="*/ 2063750 w 2081262"/>
                    <a:gd name="connsiteY20" fmla="*/ 11901 h 1815301"/>
                    <a:gd name="connsiteX21" fmla="*/ 1958533 w 2081262"/>
                    <a:gd name="connsiteY21" fmla="*/ 193 h 1815301"/>
                    <a:gd name="connsiteX0" fmla="*/ 0 w 2081261"/>
                    <a:gd name="connsiteY0" fmla="*/ 1815303 h 1815303"/>
                    <a:gd name="connsiteX1" fmla="*/ 196850 w 2081261"/>
                    <a:gd name="connsiteY1" fmla="*/ 1815303 h 1815303"/>
                    <a:gd name="connsiteX2" fmla="*/ 349250 w 2081261"/>
                    <a:gd name="connsiteY2" fmla="*/ 1808953 h 1815303"/>
                    <a:gd name="connsiteX3" fmla="*/ 457200 w 2081261"/>
                    <a:gd name="connsiteY3" fmla="*/ 1802603 h 1815303"/>
                    <a:gd name="connsiteX4" fmla="*/ 571500 w 2081261"/>
                    <a:gd name="connsiteY4" fmla="*/ 1732753 h 1815303"/>
                    <a:gd name="connsiteX5" fmla="*/ 660400 w 2081261"/>
                    <a:gd name="connsiteY5" fmla="*/ 1656553 h 1815303"/>
                    <a:gd name="connsiteX6" fmla="*/ 742950 w 2081261"/>
                    <a:gd name="connsiteY6" fmla="*/ 1548603 h 1815303"/>
                    <a:gd name="connsiteX7" fmla="*/ 844550 w 2081261"/>
                    <a:gd name="connsiteY7" fmla="*/ 1396203 h 1815303"/>
                    <a:gd name="connsiteX8" fmla="*/ 914400 w 2081261"/>
                    <a:gd name="connsiteY8" fmla="*/ 1231103 h 1815303"/>
                    <a:gd name="connsiteX9" fmla="*/ 958850 w 2081261"/>
                    <a:gd name="connsiteY9" fmla="*/ 1085053 h 1815303"/>
                    <a:gd name="connsiteX10" fmla="*/ 1016000 w 2081261"/>
                    <a:gd name="connsiteY10" fmla="*/ 919953 h 1815303"/>
                    <a:gd name="connsiteX11" fmla="*/ 1073150 w 2081261"/>
                    <a:gd name="connsiteY11" fmla="*/ 754853 h 1815303"/>
                    <a:gd name="connsiteX12" fmla="*/ 1117600 w 2081261"/>
                    <a:gd name="connsiteY12" fmla="*/ 608803 h 1815303"/>
                    <a:gd name="connsiteX13" fmla="*/ 1212850 w 2081261"/>
                    <a:gd name="connsiteY13" fmla="*/ 392903 h 1815303"/>
                    <a:gd name="connsiteX14" fmla="*/ 1314450 w 2081261"/>
                    <a:gd name="connsiteY14" fmla="*/ 240503 h 1815303"/>
                    <a:gd name="connsiteX15" fmla="*/ 1447800 w 2081261"/>
                    <a:gd name="connsiteY15" fmla="*/ 107153 h 1815303"/>
                    <a:gd name="connsiteX16" fmla="*/ 1581150 w 2081261"/>
                    <a:gd name="connsiteY16" fmla="*/ 37303 h 1815303"/>
                    <a:gd name="connsiteX17" fmla="*/ 1663700 w 2081261"/>
                    <a:gd name="connsiteY17" fmla="*/ 18253 h 1815303"/>
                    <a:gd name="connsiteX18" fmla="*/ 1701800 w 2081261"/>
                    <a:gd name="connsiteY18" fmla="*/ 11903 h 1815303"/>
                    <a:gd name="connsiteX19" fmla="*/ 1706172 w 2081261"/>
                    <a:gd name="connsiteY19" fmla="*/ 7248 h 1815303"/>
                    <a:gd name="connsiteX20" fmla="*/ 2063750 w 2081261"/>
                    <a:gd name="connsiteY20" fmla="*/ 11903 h 1815303"/>
                    <a:gd name="connsiteX21" fmla="*/ 1958533 w 2081261"/>
                    <a:gd name="connsiteY21" fmla="*/ 195 h 1815303"/>
                    <a:gd name="connsiteX0" fmla="*/ 0 w 2081261"/>
                    <a:gd name="connsiteY0" fmla="*/ 1815303 h 1815303"/>
                    <a:gd name="connsiteX1" fmla="*/ 196850 w 2081261"/>
                    <a:gd name="connsiteY1" fmla="*/ 1815303 h 1815303"/>
                    <a:gd name="connsiteX2" fmla="*/ 349250 w 2081261"/>
                    <a:gd name="connsiteY2" fmla="*/ 1808953 h 1815303"/>
                    <a:gd name="connsiteX3" fmla="*/ 457200 w 2081261"/>
                    <a:gd name="connsiteY3" fmla="*/ 1802603 h 1815303"/>
                    <a:gd name="connsiteX4" fmla="*/ 571500 w 2081261"/>
                    <a:gd name="connsiteY4" fmla="*/ 1732753 h 1815303"/>
                    <a:gd name="connsiteX5" fmla="*/ 660400 w 2081261"/>
                    <a:gd name="connsiteY5" fmla="*/ 1656553 h 1815303"/>
                    <a:gd name="connsiteX6" fmla="*/ 742950 w 2081261"/>
                    <a:gd name="connsiteY6" fmla="*/ 1548603 h 1815303"/>
                    <a:gd name="connsiteX7" fmla="*/ 844550 w 2081261"/>
                    <a:gd name="connsiteY7" fmla="*/ 1396203 h 1815303"/>
                    <a:gd name="connsiteX8" fmla="*/ 914400 w 2081261"/>
                    <a:gd name="connsiteY8" fmla="*/ 1231103 h 1815303"/>
                    <a:gd name="connsiteX9" fmla="*/ 958850 w 2081261"/>
                    <a:gd name="connsiteY9" fmla="*/ 1085053 h 1815303"/>
                    <a:gd name="connsiteX10" fmla="*/ 1016000 w 2081261"/>
                    <a:gd name="connsiteY10" fmla="*/ 919953 h 1815303"/>
                    <a:gd name="connsiteX11" fmla="*/ 1073150 w 2081261"/>
                    <a:gd name="connsiteY11" fmla="*/ 754853 h 1815303"/>
                    <a:gd name="connsiteX12" fmla="*/ 1117600 w 2081261"/>
                    <a:gd name="connsiteY12" fmla="*/ 608803 h 1815303"/>
                    <a:gd name="connsiteX13" fmla="*/ 1212850 w 2081261"/>
                    <a:gd name="connsiteY13" fmla="*/ 392903 h 1815303"/>
                    <a:gd name="connsiteX14" fmla="*/ 1314450 w 2081261"/>
                    <a:gd name="connsiteY14" fmla="*/ 240503 h 1815303"/>
                    <a:gd name="connsiteX15" fmla="*/ 1447800 w 2081261"/>
                    <a:gd name="connsiteY15" fmla="*/ 107153 h 1815303"/>
                    <a:gd name="connsiteX16" fmla="*/ 1581150 w 2081261"/>
                    <a:gd name="connsiteY16" fmla="*/ 37303 h 1815303"/>
                    <a:gd name="connsiteX17" fmla="*/ 1663700 w 2081261"/>
                    <a:gd name="connsiteY17" fmla="*/ 18253 h 1815303"/>
                    <a:gd name="connsiteX18" fmla="*/ 1701800 w 2081261"/>
                    <a:gd name="connsiteY18" fmla="*/ 11903 h 1815303"/>
                    <a:gd name="connsiteX19" fmla="*/ 1706172 w 2081261"/>
                    <a:gd name="connsiteY19" fmla="*/ 7248 h 1815303"/>
                    <a:gd name="connsiteX20" fmla="*/ 2063750 w 2081261"/>
                    <a:gd name="connsiteY20" fmla="*/ 11903 h 1815303"/>
                    <a:gd name="connsiteX21" fmla="*/ 1958533 w 2081261"/>
                    <a:gd name="connsiteY21" fmla="*/ 195 h 1815303"/>
                    <a:gd name="connsiteX0" fmla="*/ 0 w 2075523"/>
                    <a:gd name="connsiteY0" fmla="*/ 1808912 h 1808912"/>
                    <a:gd name="connsiteX1" fmla="*/ 196850 w 2075523"/>
                    <a:gd name="connsiteY1" fmla="*/ 1808912 h 1808912"/>
                    <a:gd name="connsiteX2" fmla="*/ 349250 w 2075523"/>
                    <a:gd name="connsiteY2" fmla="*/ 1802562 h 1808912"/>
                    <a:gd name="connsiteX3" fmla="*/ 457200 w 2075523"/>
                    <a:gd name="connsiteY3" fmla="*/ 1796212 h 1808912"/>
                    <a:gd name="connsiteX4" fmla="*/ 571500 w 2075523"/>
                    <a:gd name="connsiteY4" fmla="*/ 1726362 h 1808912"/>
                    <a:gd name="connsiteX5" fmla="*/ 660400 w 2075523"/>
                    <a:gd name="connsiteY5" fmla="*/ 1650162 h 1808912"/>
                    <a:gd name="connsiteX6" fmla="*/ 742950 w 2075523"/>
                    <a:gd name="connsiteY6" fmla="*/ 1542212 h 1808912"/>
                    <a:gd name="connsiteX7" fmla="*/ 844550 w 2075523"/>
                    <a:gd name="connsiteY7" fmla="*/ 1389812 h 1808912"/>
                    <a:gd name="connsiteX8" fmla="*/ 914400 w 2075523"/>
                    <a:gd name="connsiteY8" fmla="*/ 1224712 h 1808912"/>
                    <a:gd name="connsiteX9" fmla="*/ 958850 w 2075523"/>
                    <a:gd name="connsiteY9" fmla="*/ 1078662 h 1808912"/>
                    <a:gd name="connsiteX10" fmla="*/ 1016000 w 2075523"/>
                    <a:gd name="connsiteY10" fmla="*/ 913562 h 1808912"/>
                    <a:gd name="connsiteX11" fmla="*/ 1073150 w 2075523"/>
                    <a:gd name="connsiteY11" fmla="*/ 748462 h 1808912"/>
                    <a:gd name="connsiteX12" fmla="*/ 1117600 w 2075523"/>
                    <a:gd name="connsiteY12" fmla="*/ 602412 h 1808912"/>
                    <a:gd name="connsiteX13" fmla="*/ 1212850 w 2075523"/>
                    <a:gd name="connsiteY13" fmla="*/ 386512 h 1808912"/>
                    <a:gd name="connsiteX14" fmla="*/ 1314450 w 2075523"/>
                    <a:gd name="connsiteY14" fmla="*/ 234112 h 1808912"/>
                    <a:gd name="connsiteX15" fmla="*/ 1447800 w 2075523"/>
                    <a:gd name="connsiteY15" fmla="*/ 100762 h 1808912"/>
                    <a:gd name="connsiteX16" fmla="*/ 1581150 w 2075523"/>
                    <a:gd name="connsiteY16" fmla="*/ 30912 h 1808912"/>
                    <a:gd name="connsiteX17" fmla="*/ 1663700 w 2075523"/>
                    <a:gd name="connsiteY17" fmla="*/ 11862 h 1808912"/>
                    <a:gd name="connsiteX18" fmla="*/ 1701800 w 2075523"/>
                    <a:gd name="connsiteY18" fmla="*/ 5512 h 1808912"/>
                    <a:gd name="connsiteX19" fmla="*/ 1706172 w 2075523"/>
                    <a:gd name="connsiteY19" fmla="*/ 857 h 1808912"/>
                    <a:gd name="connsiteX20" fmla="*/ 2063750 w 2075523"/>
                    <a:gd name="connsiteY20" fmla="*/ 5512 h 1808912"/>
                    <a:gd name="connsiteX21" fmla="*/ 1794966 w 2075523"/>
                    <a:gd name="connsiteY21" fmla="*/ 7770 h 1808912"/>
                    <a:gd name="connsiteX0" fmla="*/ 0 w 1849325"/>
                    <a:gd name="connsiteY0" fmla="*/ 1808611 h 1808611"/>
                    <a:gd name="connsiteX1" fmla="*/ 196850 w 1849325"/>
                    <a:gd name="connsiteY1" fmla="*/ 1808611 h 1808611"/>
                    <a:gd name="connsiteX2" fmla="*/ 349250 w 1849325"/>
                    <a:gd name="connsiteY2" fmla="*/ 1802261 h 1808611"/>
                    <a:gd name="connsiteX3" fmla="*/ 457200 w 1849325"/>
                    <a:gd name="connsiteY3" fmla="*/ 1795911 h 1808611"/>
                    <a:gd name="connsiteX4" fmla="*/ 571500 w 1849325"/>
                    <a:gd name="connsiteY4" fmla="*/ 1726061 h 1808611"/>
                    <a:gd name="connsiteX5" fmla="*/ 660400 w 1849325"/>
                    <a:gd name="connsiteY5" fmla="*/ 1649861 h 1808611"/>
                    <a:gd name="connsiteX6" fmla="*/ 742950 w 1849325"/>
                    <a:gd name="connsiteY6" fmla="*/ 1541911 h 1808611"/>
                    <a:gd name="connsiteX7" fmla="*/ 844550 w 1849325"/>
                    <a:gd name="connsiteY7" fmla="*/ 1389511 h 1808611"/>
                    <a:gd name="connsiteX8" fmla="*/ 914400 w 1849325"/>
                    <a:gd name="connsiteY8" fmla="*/ 1224411 h 1808611"/>
                    <a:gd name="connsiteX9" fmla="*/ 958850 w 1849325"/>
                    <a:gd name="connsiteY9" fmla="*/ 1078361 h 1808611"/>
                    <a:gd name="connsiteX10" fmla="*/ 1016000 w 1849325"/>
                    <a:gd name="connsiteY10" fmla="*/ 913261 h 1808611"/>
                    <a:gd name="connsiteX11" fmla="*/ 1073150 w 1849325"/>
                    <a:gd name="connsiteY11" fmla="*/ 748161 h 1808611"/>
                    <a:gd name="connsiteX12" fmla="*/ 1117600 w 1849325"/>
                    <a:gd name="connsiteY12" fmla="*/ 602111 h 1808611"/>
                    <a:gd name="connsiteX13" fmla="*/ 1212850 w 1849325"/>
                    <a:gd name="connsiteY13" fmla="*/ 386211 h 1808611"/>
                    <a:gd name="connsiteX14" fmla="*/ 1314450 w 1849325"/>
                    <a:gd name="connsiteY14" fmla="*/ 233811 h 1808611"/>
                    <a:gd name="connsiteX15" fmla="*/ 1447800 w 1849325"/>
                    <a:gd name="connsiteY15" fmla="*/ 100461 h 1808611"/>
                    <a:gd name="connsiteX16" fmla="*/ 1581150 w 1849325"/>
                    <a:gd name="connsiteY16" fmla="*/ 30611 h 1808611"/>
                    <a:gd name="connsiteX17" fmla="*/ 1663700 w 1849325"/>
                    <a:gd name="connsiteY17" fmla="*/ 11561 h 1808611"/>
                    <a:gd name="connsiteX18" fmla="*/ 1701800 w 1849325"/>
                    <a:gd name="connsiteY18" fmla="*/ 5211 h 1808611"/>
                    <a:gd name="connsiteX19" fmla="*/ 1706172 w 1849325"/>
                    <a:gd name="connsiteY19" fmla="*/ 556 h 1808611"/>
                    <a:gd name="connsiteX20" fmla="*/ 1826858 w 1849325"/>
                    <a:gd name="connsiteY20" fmla="*/ 9867 h 1808611"/>
                    <a:gd name="connsiteX21" fmla="*/ 1794966 w 1849325"/>
                    <a:gd name="connsiteY21" fmla="*/ 7469 h 1808611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706173 w 1849325"/>
                    <a:gd name="connsiteY19" fmla="*/ 9368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666690 w 1849325"/>
                    <a:gd name="connsiteY19" fmla="*/ 9369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666690 w 1849325"/>
                    <a:gd name="connsiteY19" fmla="*/ 9369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2255425"/>
                    <a:gd name="connsiteY0" fmla="*/ 1803459 h 1803459"/>
                    <a:gd name="connsiteX1" fmla="*/ 602950 w 2255425"/>
                    <a:gd name="connsiteY1" fmla="*/ 1803459 h 1803459"/>
                    <a:gd name="connsiteX2" fmla="*/ 755350 w 2255425"/>
                    <a:gd name="connsiteY2" fmla="*/ 1797109 h 1803459"/>
                    <a:gd name="connsiteX3" fmla="*/ 863300 w 2255425"/>
                    <a:gd name="connsiteY3" fmla="*/ 1790759 h 1803459"/>
                    <a:gd name="connsiteX4" fmla="*/ 977600 w 2255425"/>
                    <a:gd name="connsiteY4" fmla="*/ 1720909 h 1803459"/>
                    <a:gd name="connsiteX5" fmla="*/ 1066500 w 2255425"/>
                    <a:gd name="connsiteY5" fmla="*/ 1644709 h 1803459"/>
                    <a:gd name="connsiteX6" fmla="*/ 1149050 w 2255425"/>
                    <a:gd name="connsiteY6" fmla="*/ 1536759 h 1803459"/>
                    <a:gd name="connsiteX7" fmla="*/ 1250650 w 2255425"/>
                    <a:gd name="connsiteY7" fmla="*/ 1384359 h 1803459"/>
                    <a:gd name="connsiteX8" fmla="*/ 1320500 w 2255425"/>
                    <a:gd name="connsiteY8" fmla="*/ 1219259 h 1803459"/>
                    <a:gd name="connsiteX9" fmla="*/ 1364950 w 2255425"/>
                    <a:gd name="connsiteY9" fmla="*/ 1073209 h 1803459"/>
                    <a:gd name="connsiteX10" fmla="*/ 1422100 w 2255425"/>
                    <a:gd name="connsiteY10" fmla="*/ 908109 h 1803459"/>
                    <a:gd name="connsiteX11" fmla="*/ 1479250 w 2255425"/>
                    <a:gd name="connsiteY11" fmla="*/ 743009 h 1803459"/>
                    <a:gd name="connsiteX12" fmla="*/ 1523700 w 2255425"/>
                    <a:gd name="connsiteY12" fmla="*/ 596959 h 1803459"/>
                    <a:gd name="connsiteX13" fmla="*/ 1618950 w 2255425"/>
                    <a:gd name="connsiteY13" fmla="*/ 381059 h 1803459"/>
                    <a:gd name="connsiteX14" fmla="*/ 1720550 w 2255425"/>
                    <a:gd name="connsiteY14" fmla="*/ 228659 h 1803459"/>
                    <a:gd name="connsiteX15" fmla="*/ 1853900 w 2255425"/>
                    <a:gd name="connsiteY15" fmla="*/ 95309 h 1803459"/>
                    <a:gd name="connsiteX16" fmla="*/ 1987250 w 2255425"/>
                    <a:gd name="connsiteY16" fmla="*/ 25459 h 1803459"/>
                    <a:gd name="connsiteX17" fmla="*/ 2069800 w 2255425"/>
                    <a:gd name="connsiteY17" fmla="*/ 6409 h 1803459"/>
                    <a:gd name="connsiteX18" fmla="*/ 2107900 w 2255425"/>
                    <a:gd name="connsiteY18" fmla="*/ 59 h 1803459"/>
                    <a:gd name="connsiteX19" fmla="*/ 2072790 w 2255425"/>
                    <a:gd name="connsiteY19" fmla="*/ 9369 h 1803459"/>
                    <a:gd name="connsiteX20" fmla="*/ 2232958 w 2255425"/>
                    <a:gd name="connsiteY20" fmla="*/ 4715 h 1803459"/>
                    <a:gd name="connsiteX21" fmla="*/ 2201066 w 2255425"/>
                    <a:gd name="connsiteY21" fmla="*/ 2317 h 1803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255425" h="1803459">
                      <a:moveTo>
                        <a:pt x="0" y="1803459"/>
                      </a:moveTo>
                      <a:lnTo>
                        <a:pt x="602950" y="1803459"/>
                      </a:lnTo>
                      <a:cubicBezTo>
                        <a:pt x="661158" y="1802401"/>
                        <a:pt x="711958" y="1799226"/>
                        <a:pt x="755350" y="1797109"/>
                      </a:cubicBezTo>
                      <a:cubicBezTo>
                        <a:pt x="798742" y="1794992"/>
                        <a:pt x="826258" y="1803459"/>
                        <a:pt x="863300" y="1790759"/>
                      </a:cubicBezTo>
                      <a:cubicBezTo>
                        <a:pt x="900342" y="1778059"/>
                        <a:pt x="943733" y="1745251"/>
                        <a:pt x="977600" y="1720909"/>
                      </a:cubicBezTo>
                      <a:cubicBezTo>
                        <a:pt x="1011467" y="1696567"/>
                        <a:pt x="1037925" y="1675401"/>
                        <a:pt x="1066500" y="1644709"/>
                      </a:cubicBezTo>
                      <a:cubicBezTo>
                        <a:pt x="1095075" y="1614017"/>
                        <a:pt x="1118358" y="1580151"/>
                        <a:pt x="1149050" y="1536759"/>
                      </a:cubicBezTo>
                      <a:cubicBezTo>
                        <a:pt x="1179742" y="1493367"/>
                        <a:pt x="1222075" y="1437276"/>
                        <a:pt x="1250650" y="1384359"/>
                      </a:cubicBezTo>
                      <a:cubicBezTo>
                        <a:pt x="1279225" y="1331442"/>
                        <a:pt x="1301450" y="1271117"/>
                        <a:pt x="1320500" y="1219259"/>
                      </a:cubicBezTo>
                      <a:cubicBezTo>
                        <a:pt x="1339550" y="1167401"/>
                        <a:pt x="1348017" y="1125067"/>
                        <a:pt x="1364950" y="1073209"/>
                      </a:cubicBezTo>
                      <a:cubicBezTo>
                        <a:pt x="1381883" y="1021351"/>
                        <a:pt x="1403050" y="963142"/>
                        <a:pt x="1422100" y="908109"/>
                      </a:cubicBezTo>
                      <a:cubicBezTo>
                        <a:pt x="1441150" y="853076"/>
                        <a:pt x="1462317" y="794867"/>
                        <a:pt x="1479250" y="743009"/>
                      </a:cubicBezTo>
                      <a:cubicBezTo>
                        <a:pt x="1496183" y="691151"/>
                        <a:pt x="1500417" y="657284"/>
                        <a:pt x="1523700" y="596959"/>
                      </a:cubicBezTo>
                      <a:cubicBezTo>
                        <a:pt x="1546983" y="536634"/>
                        <a:pt x="1586142" y="442442"/>
                        <a:pt x="1618950" y="381059"/>
                      </a:cubicBezTo>
                      <a:cubicBezTo>
                        <a:pt x="1651758" y="319676"/>
                        <a:pt x="1681392" y="276284"/>
                        <a:pt x="1720550" y="228659"/>
                      </a:cubicBezTo>
                      <a:cubicBezTo>
                        <a:pt x="1759708" y="181034"/>
                        <a:pt x="1809450" y="129176"/>
                        <a:pt x="1853900" y="95309"/>
                      </a:cubicBezTo>
                      <a:cubicBezTo>
                        <a:pt x="1898350" y="61442"/>
                        <a:pt x="1951267" y="40276"/>
                        <a:pt x="1987250" y="25459"/>
                      </a:cubicBezTo>
                      <a:cubicBezTo>
                        <a:pt x="2023233" y="10642"/>
                        <a:pt x="2049692" y="10642"/>
                        <a:pt x="2069800" y="6409"/>
                      </a:cubicBezTo>
                      <a:cubicBezTo>
                        <a:pt x="2089908" y="2176"/>
                        <a:pt x="2107402" y="-434"/>
                        <a:pt x="2107900" y="59"/>
                      </a:cubicBezTo>
                      <a:cubicBezTo>
                        <a:pt x="2108398" y="552"/>
                        <a:pt x="2072790" y="9369"/>
                        <a:pt x="2072790" y="9369"/>
                      </a:cubicBezTo>
                      <a:cubicBezTo>
                        <a:pt x="2070716" y="6266"/>
                        <a:pt x="2113789" y="1877"/>
                        <a:pt x="2232958" y="4715"/>
                      </a:cubicBezTo>
                      <a:cubicBezTo>
                        <a:pt x="2321858" y="6832"/>
                        <a:pt x="2112166" y="200"/>
                        <a:pt x="2201066" y="2317"/>
                      </a:cubicBez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pic>
              <p:nvPicPr>
                <p:cNvPr id="75" name="Picture 74" descr="A red rectangular object with black border&#10;&#10;Description automatically generated">
                  <a:extLst>
                    <a:ext uri="{FF2B5EF4-FFF2-40B4-BE49-F238E27FC236}">
                      <a16:creationId xmlns:a16="http://schemas.microsoft.com/office/drawing/2014/main" id="{5326D723-DB77-E28A-3958-7C33CED458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99093" y="3637891"/>
                  <a:ext cx="1506520" cy="655575"/>
                </a:xfrm>
                <a:prstGeom prst="rect">
                  <a:avLst/>
                </a:prstGeom>
              </p:spPr>
            </p:pic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2CDBB4CF-4CAF-171F-EA73-57A326ED72B3}"/>
                      </a:ext>
                    </a:extLst>
                  </p:cNvPr>
                  <p:cNvSpPr txBox="1"/>
                  <p:nvPr/>
                </p:nvSpPr>
                <p:spPr>
                  <a:xfrm>
                    <a:off x="4029510" y="841601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2CDBB4CF-4CAF-171F-EA73-57A326ED72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9510" y="841601"/>
                    <a:ext cx="876300" cy="47699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26CECC9F-680C-AC14-C1AF-17265F344DB2}"/>
                      </a:ext>
                    </a:extLst>
                  </p:cNvPr>
                  <p:cNvSpPr txBox="1"/>
                  <p:nvPr/>
                </p:nvSpPr>
                <p:spPr>
                  <a:xfrm>
                    <a:off x="4619933" y="491339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26CECC9F-680C-AC14-C1AF-17265F344D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9933" y="491339"/>
                    <a:ext cx="876300" cy="47699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B6D14790-6550-D786-AB42-B0D570507E6C}"/>
                      </a:ext>
                    </a:extLst>
                  </p:cNvPr>
                  <p:cNvSpPr txBox="1"/>
                  <p:nvPr/>
                </p:nvSpPr>
                <p:spPr>
                  <a:xfrm>
                    <a:off x="6317030" y="505053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B6D14790-6550-D786-AB42-B0D570507E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7030" y="505053"/>
                    <a:ext cx="876300" cy="47699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2EF20506-9E3A-9593-B4B4-C4ABB9F0AE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1437" y="3762941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2EF20506-9E3A-9593-B4B4-C4ABB9F0AE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1437" y="3762941"/>
                    <a:ext cx="876300" cy="47699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332EC9D2-F4A5-05E2-1564-E0147BAC0478}"/>
                      </a:ext>
                    </a:extLst>
                  </p:cNvPr>
                  <p:cNvSpPr txBox="1"/>
                  <p:nvPr/>
                </p:nvSpPr>
                <p:spPr>
                  <a:xfrm>
                    <a:off x="4601461" y="3488143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332EC9D2-F4A5-05E2-1564-E0147BAC04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1461" y="3488143"/>
                    <a:ext cx="876300" cy="47699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B8D70BEE-FB61-ACC2-EE54-18CA25FBA443}"/>
                      </a:ext>
                    </a:extLst>
                  </p:cNvPr>
                  <p:cNvSpPr txBox="1"/>
                  <p:nvPr/>
                </p:nvSpPr>
                <p:spPr>
                  <a:xfrm>
                    <a:off x="6317030" y="3482233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B8D70BEE-FB61-ACC2-EE54-18CA25FBA4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7030" y="3482233"/>
                    <a:ext cx="876300" cy="47699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6D01B39A-715D-6AB4-62D8-C7A58B58E998}"/>
                      </a:ext>
                    </a:extLst>
                  </p:cNvPr>
                  <p:cNvSpPr txBox="1"/>
                  <p:nvPr/>
                </p:nvSpPr>
                <p:spPr>
                  <a:xfrm>
                    <a:off x="2522332" y="3478540"/>
                    <a:ext cx="97571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6D01B39A-715D-6AB4-62D8-C7A58B58E9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2332" y="3478540"/>
                    <a:ext cx="975719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3750" r="-1625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TextBox 130">
                    <a:extLst>
                      <a:ext uri="{FF2B5EF4-FFF2-40B4-BE49-F238E27FC236}">
                        <a16:creationId xmlns:a16="http://schemas.microsoft.com/office/drawing/2014/main" id="{A1EEC5E5-F4D6-146E-6C15-6EFE28F096E4}"/>
                      </a:ext>
                    </a:extLst>
                  </p:cNvPr>
                  <p:cNvSpPr txBox="1"/>
                  <p:nvPr/>
                </p:nvSpPr>
                <p:spPr>
                  <a:xfrm>
                    <a:off x="8074018" y="3464150"/>
                    <a:ext cx="97571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1" name="TextBox 130">
                    <a:extLst>
                      <a:ext uri="{FF2B5EF4-FFF2-40B4-BE49-F238E27FC236}">
                        <a16:creationId xmlns:a16="http://schemas.microsoft.com/office/drawing/2014/main" id="{A1EEC5E5-F4D6-146E-6C15-6EFE28F096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74018" y="3464150"/>
                    <a:ext cx="975719" cy="4616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3540" r="-16149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DEEEA04D-A0FE-D7A1-0EE7-11AA8BE97A4B}"/>
                    </a:ext>
                  </a:extLst>
                </p:cNvPr>
                <p:cNvSpPr txBox="1"/>
                <p:nvPr/>
              </p:nvSpPr>
              <p:spPr>
                <a:xfrm>
                  <a:off x="5073421" y="4252789"/>
                  <a:ext cx="803795" cy="4975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DEEEA04D-A0FE-D7A1-0EE7-11AA8BE97A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3421" y="4252789"/>
                  <a:ext cx="803795" cy="497508"/>
                </a:xfrm>
                <a:prstGeom prst="rect">
                  <a:avLst/>
                </a:prstGeom>
                <a:blipFill>
                  <a:blip r:embed="rId13"/>
                  <a:stretch>
                    <a:fillRect l="-52273" r="-33333" b="-12346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08039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roup 198">
            <a:extLst>
              <a:ext uri="{FF2B5EF4-FFF2-40B4-BE49-F238E27FC236}">
                <a16:creationId xmlns:a16="http://schemas.microsoft.com/office/drawing/2014/main" id="{22FDC8C4-56A8-B9D0-169E-07E3199EDFC2}"/>
              </a:ext>
            </a:extLst>
          </p:cNvPr>
          <p:cNvGrpSpPr/>
          <p:nvPr/>
        </p:nvGrpSpPr>
        <p:grpSpPr>
          <a:xfrm>
            <a:off x="695325" y="354522"/>
            <a:ext cx="9357434" cy="5800111"/>
            <a:chOff x="695325" y="354522"/>
            <a:chExt cx="9357434" cy="580011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9A1219A-EF16-F787-C86E-21E6DEB2E2C9}"/>
                </a:ext>
              </a:extLst>
            </p:cNvPr>
            <p:cNvGrpSpPr/>
            <p:nvPr/>
          </p:nvGrpSpPr>
          <p:grpSpPr>
            <a:xfrm>
              <a:off x="695325" y="354522"/>
              <a:ext cx="9357434" cy="2822575"/>
              <a:chOff x="800100" y="1554672"/>
              <a:chExt cx="9357434" cy="2822575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8F7B78FF-98B3-E387-5AA7-93F434DA710D}"/>
                  </a:ext>
                </a:extLst>
              </p:cNvPr>
              <p:cNvGrpSpPr/>
              <p:nvPr/>
            </p:nvGrpSpPr>
            <p:grpSpPr>
              <a:xfrm>
                <a:off x="800100" y="1554672"/>
                <a:ext cx="9357434" cy="2822575"/>
                <a:chOff x="2034466" y="1554672"/>
                <a:chExt cx="8123068" cy="2822575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BD4425BF-8D34-69A8-1662-736447D609ED}"/>
                    </a:ext>
                  </a:extLst>
                </p:cNvPr>
                <p:cNvSpPr/>
                <p:nvPr/>
              </p:nvSpPr>
              <p:spPr>
                <a:xfrm>
                  <a:off x="2034466" y="1554672"/>
                  <a:ext cx="8123068" cy="282257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C33A4C9E-CA12-78D2-37F8-715DE3C7F034}"/>
                    </a:ext>
                  </a:extLst>
                </p:cNvPr>
                <p:cNvGrpSpPr/>
                <p:nvPr/>
              </p:nvGrpSpPr>
              <p:grpSpPr>
                <a:xfrm>
                  <a:off x="2034466" y="1554672"/>
                  <a:ext cx="8123068" cy="2822575"/>
                  <a:chOff x="2034466" y="1554672"/>
                  <a:chExt cx="8123068" cy="2822575"/>
                </a:xfrm>
              </p:grpSpPr>
              <p:grpSp>
                <p:nvGrpSpPr>
                  <p:cNvPr id="23" name="Group 22">
                    <a:extLst>
                      <a:ext uri="{FF2B5EF4-FFF2-40B4-BE49-F238E27FC236}">
                        <a16:creationId xmlns:a16="http://schemas.microsoft.com/office/drawing/2014/main" id="{CB2B4613-4992-618C-CF86-5BBE387102F2}"/>
                      </a:ext>
                    </a:extLst>
                  </p:cNvPr>
                  <p:cNvGrpSpPr/>
                  <p:nvPr/>
                </p:nvGrpSpPr>
                <p:grpSpPr>
                  <a:xfrm>
                    <a:off x="2034466" y="1554672"/>
                    <a:ext cx="8123068" cy="2822575"/>
                    <a:chOff x="2130641" y="2040447"/>
                    <a:chExt cx="8123068" cy="2822575"/>
                  </a:xfrm>
                </p:grpSpPr>
                <p:pic>
                  <p:nvPicPr>
                    <p:cNvPr id="5" name="Picture 4" descr="A red rectangular object with black border&#10;&#10;Description automatically generated">
                      <a:extLst>
                        <a:ext uri="{FF2B5EF4-FFF2-40B4-BE49-F238E27FC236}">
                          <a16:creationId xmlns:a16="http://schemas.microsoft.com/office/drawing/2014/main" id="{C3EF32FA-99C9-2D5A-2360-BA661090516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43784" y="3101212"/>
                      <a:ext cx="1307791" cy="65557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" name="Picture 6" descr="A car with a blue background&#10;&#10;Description automatically generated">
                      <a:extLst>
                        <a:ext uri="{FF2B5EF4-FFF2-40B4-BE49-F238E27FC236}">
                          <a16:creationId xmlns:a16="http://schemas.microsoft.com/office/drawing/2014/main" id="{8188B88A-7295-331A-D5B7-9FB15BAEB41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203469" y="3221186"/>
                      <a:ext cx="784665" cy="415627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3" name="Straight Connector 12">
                      <a:extLst>
                        <a:ext uri="{FF2B5EF4-FFF2-40B4-BE49-F238E27FC236}">
                          <a16:creationId xmlns:a16="http://schemas.microsoft.com/office/drawing/2014/main" id="{BD1F3AB4-85B8-87A1-84EE-BA1E5370ECE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130641" y="2958022"/>
                      <a:ext cx="8123068" cy="0"/>
                    </a:xfrm>
                    <a:prstGeom prst="line">
                      <a:avLst/>
                    </a:prstGeom>
                    <a:ln w="28575">
                      <a:solidFill>
                        <a:schemeClr val="bg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Straight Connector 13">
                      <a:extLst>
                        <a:ext uri="{FF2B5EF4-FFF2-40B4-BE49-F238E27FC236}">
                          <a16:creationId xmlns:a16="http://schemas.microsoft.com/office/drawing/2014/main" id="{98CAA0D4-1988-5F13-BB99-362327FE50E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130641" y="3894893"/>
                      <a:ext cx="8123068" cy="0"/>
                    </a:xfrm>
                    <a:prstGeom prst="line">
                      <a:avLst/>
                    </a:prstGeom>
                    <a:ln w="28575">
                      <a:solidFill>
                        <a:schemeClr val="bg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Connector 17">
                      <a:extLst>
                        <a:ext uri="{FF2B5EF4-FFF2-40B4-BE49-F238E27FC236}">
                          <a16:creationId xmlns:a16="http://schemas.microsoft.com/office/drawing/2014/main" id="{02A2063F-A98F-BB15-68F4-C516C8EEF6F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130641" y="4863022"/>
                      <a:ext cx="8123068" cy="0"/>
                    </a:xfrm>
                    <a:prstGeom prst="line">
                      <a:avLst/>
                    </a:prstGeom>
                    <a:ln w="28575">
                      <a:solidFill>
                        <a:schemeClr val="bg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Straight Connector 16">
                      <a:extLst>
                        <a:ext uri="{FF2B5EF4-FFF2-40B4-BE49-F238E27FC236}">
                          <a16:creationId xmlns:a16="http://schemas.microsoft.com/office/drawing/2014/main" id="{B4169081-8F03-7238-2F01-6FB71E7C47F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130641" y="2040447"/>
                      <a:ext cx="8123068" cy="0"/>
                    </a:xfrm>
                    <a:prstGeom prst="line">
                      <a:avLst/>
                    </a:prstGeom>
                    <a:ln w="28575">
                      <a:solidFill>
                        <a:schemeClr val="bg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B979323A-1CF1-425C-0676-3026A35DBE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15070" y="2463011"/>
                    <a:ext cx="0" cy="952457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2892734F-2330-BEB6-5027-072280B97E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53257" y="2947803"/>
                  <a:ext cx="1244273" cy="157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B924BFAB-25CF-D073-530E-DB46C6E17623}"/>
                      </a:ext>
                    </a:extLst>
                  </p:cNvPr>
                  <p:cNvSpPr txBox="1"/>
                  <p:nvPr/>
                </p:nvSpPr>
                <p:spPr>
                  <a:xfrm>
                    <a:off x="4579369" y="2498469"/>
                    <a:ext cx="876300" cy="4682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𝑡𝑟𝑢𝑐𝑘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B924BFAB-25CF-D073-530E-DB46C6E176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9369" y="2498469"/>
                    <a:ext cx="876300" cy="46820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417"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0A607DE-83A7-E8BF-BB8A-21016D1265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18443" y="2947803"/>
                <a:ext cx="1250323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D08AC1D4-AFD4-B93D-9FD6-97FD633FA7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03774" y="2945350"/>
                <a:ext cx="8763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659C1B39-CF96-56D4-5901-2BD95A069958}"/>
                      </a:ext>
                    </a:extLst>
                  </p:cNvPr>
                  <p:cNvSpPr txBox="1"/>
                  <p:nvPr/>
                </p:nvSpPr>
                <p:spPr>
                  <a:xfrm>
                    <a:off x="5968363" y="2396263"/>
                    <a:ext cx="876300" cy="56092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sv-SE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sv-SE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sv-SE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sv-SE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659C1B39-CF96-56D4-5901-2BD95A0699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8363" y="2396263"/>
                    <a:ext cx="876300" cy="56092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083"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DC85416-5AE0-BBB3-8E3E-9B2EBFCA4E9D}"/>
                </a:ext>
              </a:extLst>
            </p:cNvPr>
            <p:cNvSpPr txBox="1"/>
            <p:nvPr/>
          </p:nvSpPr>
          <p:spPr>
            <a:xfrm>
              <a:off x="6841108" y="1324299"/>
              <a:ext cx="87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CA911BC-6E7E-EF49-D5C1-EF94542953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325" y="1274911"/>
              <a:ext cx="331833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C0A1F83-F94F-D39A-281E-07A7FFB232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325" y="2208968"/>
              <a:ext cx="331833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4F2936E0-2544-DF63-BE5E-569CC8199AD9}"/>
                </a:ext>
              </a:extLst>
            </p:cNvPr>
            <p:cNvGrpSpPr/>
            <p:nvPr/>
          </p:nvGrpSpPr>
          <p:grpSpPr>
            <a:xfrm>
              <a:off x="695325" y="3319358"/>
              <a:ext cx="9357434" cy="2835275"/>
              <a:chOff x="695325" y="3560658"/>
              <a:chExt cx="9357434" cy="2835275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A00606AA-D823-2C35-ACF2-5EC9C9899394}"/>
                  </a:ext>
                </a:extLst>
              </p:cNvPr>
              <p:cNvGrpSpPr/>
              <p:nvPr/>
            </p:nvGrpSpPr>
            <p:grpSpPr>
              <a:xfrm>
                <a:off x="695325" y="3560658"/>
                <a:ext cx="9357434" cy="2835275"/>
                <a:chOff x="800100" y="1541972"/>
                <a:chExt cx="9357434" cy="2835275"/>
              </a:xfrm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334C4903-3162-1281-9195-3E721085B340}"/>
                    </a:ext>
                  </a:extLst>
                </p:cNvPr>
                <p:cNvGrpSpPr/>
                <p:nvPr/>
              </p:nvGrpSpPr>
              <p:grpSpPr>
                <a:xfrm>
                  <a:off x="800100" y="1541972"/>
                  <a:ext cx="9357434" cy="2835275"/>
                  <a:chOff x="800100" y="1541972"/>
                  <a:chExt cx="9357434" cy="2835275"/>
                </a:xfrm>
              </p:grpSpPr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8637ABF1-9CD3-7519-A547-36BE04FD9EA4}"/>
                      </a:ext>
                    </a:extLst>
                  </p:cNvPr>
                  <p:cNvGrpSpPr/>
                  <p:nvPr/>
                </p:nvGrpSpPr>
                <p:grpSpPr>
                  <a:xfrm>
                    <a:off x="800100" y="1541972"/>
                    <a:ext cx="9357434" cy="2835275"/>
                    <a:chOff x="2034466" y="1541972"/>
                    <a:chExt cx="8123068" cy="2835275"/>
                  </a:xfrm>
                </p:grpSpPr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6647D77A-4C83-6F32-FC8C-B27177352C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4466" y="1541972"/>
                      <a:ext cx="8123068" cy="2822575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dirty="0"/>
                    </a:p>
                  </p:txBody>
                </p:sp>
                <p:grpSp>
                  <p:nvGrpSpPr>
                    <p:cNvPr id="64" name="Group 63">
                      <a:extLst>
                        <a:ext uri="{FF2B5EF4-FFF2-40B4-BE49-F238E27FC236}">
                          <a16:creationId xmlns:a16="http://schemas.microsoft.com/office/drawing/2014/main" id="{968FEEEB-1D83-A713-8330-A9250E29D9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34466" y="1554672"/>
                      <a:ext cx="8123068" cy="2822575"/>
                      <a:chOff x="2034466" y="1554672"/>
                      <a:chExt cx="8123068" cy="2822575"/>
                    </a:xfrm>
                  </p:grpSpPr>
                  <p:grpSp>
                    <p:nvGrpSpPr>
                      <p:cNvPr id="66" name="Group 65">
                        <a:extLst>
                          <a:ext uri="{FF2B5EF4-FFF2-40B4-BE49-F238E27FC236}">
                            <a16:creationId xmlns:a16="http://schemas.microsoft.com/office/drawing/2014/main" id="{8139ECD9-A18E-1694-4D8A-F5ADC2AFAFE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034466" y="1554672"/>
                        <a:ext cx="8123068" cy="2822575"/>
                        <a:chOff x="2130641" y="2040447"/>
                        <a:chExt cx="8123068" cy="2822575"/>
                      </a:xfrm>
                    </p:grpSpPr>
                    <p:pic>
                      <p:nvPicPr>
                        <p:cNvPr id="69" name="Picture 68" descr="A red rectangular object with black border&#10;&#10;Description automatically generated">
                          <a:extLst>
                            <a:ext uri="{FF2B5EF4-FFF2-40B4-BE49-F238E27FC236}">
                              <a16:creationId xmlns:a16="http://schemas.microsoft.com/office/drawing/2014/main" id="{AD1589AE-60ED-F969-DBAA-1466E934AF4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68497" y="3091072"/>
                          <a:ext cx="1307791" cy="65557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70" name="Picture 69" descr="A car with a blue background&#10;&#10;Description automatically generated">
                          <a:extLst>
                            <a:ext uri="{FF2B5EF4-FFF2-40B4-BE49-F238E27FC236}">
                              <a16:creationId xmlns:a16="http://schemas.microsoft.com/office/drawing/2014/main" id="{6451873D-BCD8-E71A-4A75-E8A60E7B9D0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203469" y="3221186"/>
                          <a:ext cx="784665" cy="415627"/>
                        </a:xfrm>
                        <a:prstGeom prst="rect">
                          <a:avLst/>
                        </a:prstGeom>
                      </p:spPr>
                    </p:pic>
                    <p:cxnSp>
                      <p:nvCxnSpPr>
                        <p:cNvPr id="71" name="Straight Connector 70">
                          <a:extLst>
                            <a:ext uri="{FF2B5EF4-FFF2-40B4-BE49-F238E27FC236}">
                              <a16:creationId xmlns:a16="http://schemas.microsoft.com/office/drawing/2014/main" id="{305F845E-BE9E-3D89-0D1B-3B5EF14E6C8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130641" y="2958022"/>
                          <a:ext cx="8123068" cy="0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bg1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2" name="Straight Connector 71">
                          <a:extLst>
                            <a:ext uri="{FF2B5EF4-FFF2-40B4-BE49-F238E27FC236}">
                              <a16:creationId xmlns:a16="http://schemas.microsoft.com/office/drawing/2014/main" id="{CADA995D-8E6D-463C-6B46-E446F4B22A8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130641" y="3894893"/>
                          <a:ext cx="8123068" cy="0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bg1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4" name="Straight Connector 73">
                          <a:extLst>
                            <a:ext uri="{FF2B5EF4-FFF2-40B4-BE49-F238E27FC236}">
                              <a16:creationId xmlns:a16="http://schemas.microsoft.com/office/drawing/2014/main" id="{1CE63C04-8D5C-AB0C-BC5F-C8BD9032C7A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130641" y="4863022"/>
                          <a:ext cx="8123068" cy="0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bg1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6" name="Straight Connector 75">
                          <a:extLst>
                            <a:ext uri="{FF2B5EF4-FFF2-40B4-BE49-F238E27FC236}">
                              <a16:creationId xmlns:a16="http://schemas.microsoft.com/office/drawing/2014/main" id="{78AF8E6F-4C02-5DBB-76B9-DBAF2E1373F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130641" y="2040447"/>
                          <a:ext cx="8123068" cy="0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bg1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67" name="Straight Connector 66">
                        <a:extLst>
                          <a:ext uri="{FF2B5EF4-FFF2-40B4-BE49-F238E27FC236}">
                            <a16:creationId xmlns:a16="http://schemas.microsoft.com/office/drawing/2014/main" id="{EF085D4D-8B95-D6B5-51EA-CAA56DAC5CF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923088" y="2472247"/>
                        <a:ext cx="0" cy="936871"/>
                      </a:xfrm>
                      <a:prstGeom prst="line">
                        <a:avLst/>
                      </a:prstGeom>
                      <a:ln w="38100">
                        <a:solidFill>
                          <a:srgbClr val="FF0000"/>
                        </a:solidFill>
                        <a:prstDash val="sys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5" name="Straight Arrow Connector 64">
                      <a:extLst>
                        <a:ext uri="{FF2B5EF4-FFF2-40B4-BE49-F238E27FC236}">
                          <a16:creationId xmlns:a16="http://schemas.microsoft.com/office/drawing/2014/main" id="{BF4F6FC5-536C-9C3B-CBFC-D14C89B988C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53257" y="2949362"/>
                      <a:ext cx="1244273" cy="1575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8" name="TextBox 57">
                        <a:extLst>
                          <a:ext uri="{FF2B5EF4-FFF2-40B4-BE49-F238E27FC236}">
                            <a16:creationId xmlns:a16="http://schemas.microsoft.com/office/drawing/2014/main" id="{DA1FB182-A636-69A6-266D-3B774F08651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63465" y="2526977"/>
                        <a:ext cx="876300" cy="46820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sv-SE" sz="240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𝑡𝑟𝑢𝑐𝑘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sv-SE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8" name="TextBox 57">
                        <a:extLst>
                          <a:ext uri="{FF2B5EF4-FFF2-40B4-BE49-F238E27FC236}">
                            <a16:creationId xmlns:a16="http://schemas.microsoft.com/office/drawing/2014/main" id="{DA1FB182-A636-69A6-266D-3B774F08651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63465" y="2526977"/>
                        <a:ext cx="876300" cy="46820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1041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sv-S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9" name="Straight Arrow Connector 58">
                    <a:extLst>
                      <a:ext uri="{FF2B5EF4-FFF2-40B4-BE49-F238E27FC236}">
                        <a16:creationId xmlns:a16="http://schemas.microsoft.com/office/drawing/2014/main" id="{34763705-5A33-A3DC-B60A-861B06990E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09207" y="2949362"/>
                    <a:ext cx="1250323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Arrow Connector 59">
                    <a:extLst>
                      <a:ext uri="{FF2B5EF4-FFF2-40B4-BE49-F238E27FC236}">
                        <a16:creationId xmlns:a16="http://schemas.microsoft.com/office/drawing/2014/main" id="{39902FC8-046E-50C0-6CFA-8922BA52B1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903774" y="2945350"/>
                    <a:ext cx="876300" cy="4012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27C350B6-C5B7-0538-227E-9CDB1C35D083}"/>
                      </a:ext>
                    </a:extLst>
                  </p:cNvPr>
                  <p:cNvSpPr txBox="1"/>
                  <p:nvPr/>
                </p:nvSpPr>
                <p:spPr>
                  <a:xfrm>
                    <a:off x="7026540" y="2551083"/>
                    <a:ext cx="67987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sv-SE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TextBox 61">
                        <a:extLst>
                          <a:ext uri="{FF2B5EF4-FFF2-40B4-BE49-F238E27FC236}">
                            <a16:creationId xmlns:a16="http://schemas.microsoft.com/office/drawing/2014/main" id="{3A0AF6F1-F0A5-AE96-5DC9-5304EDF7837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944631" y="2431670"/>
                        <a:ext cx="876300" cy="5609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sv-SE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sv-SE" sz="240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sv-SE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sv-SE" sz="2400" b="0" i="1" dirty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2400" b="0" i="1" dirty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sv-SE" sz="2400" b="0" i="1" dirty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sv-SE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2" name="TextBox 61">
                        <a:extLst>
                          <a:ext uri="{FF2B5EF4-FFF2-40B4-BE49-F238E27FC236}">
                            <a16:creationId xmlns:a16="http://schemas.microsoft.com/office/drawing/2014/main" id="{3A0AF6F1-F0A5-AE96-5DC9-5304EDF7837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944631" y="2431670"/>
                        <a:ext cx="876300" cy="560923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208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sv-S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E61B3791-C8DF-B1B1-2225-4287365A91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61074" y="2472247"/>
                  <a:ext cx="0" cy="936871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4E91B96E-331E-052B-66CB-2A49D745A6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66711" y="2471357"/>
                      <a:ext cx="975719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sv-SE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l-GR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b>
                            </m:sSub>
                          </m:oMath>
                        </m:oMathPara>
                      </a14:m>
                      <a:endParaRPr lang="sv-SE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4E91B96E-331E-052B-66CB-2A49D745A61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66711" y="2471357"/>
                      <a:ext cx="975719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33540" r="-16149" b="-184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sv-S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C7E5E624-01C8-1408-79A7-C142410843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69782" y="2942645"/>
                  <a:ext cx="145789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A7214BDC-593B-002C-D60A-F833D8639D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53703" y="4490043"/>
                <a:ext cx="1469194" cy="89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5DB93587-5975-9657-39A6-49C123A66D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325" y="5427804"/>
                <a:ext cx="3327572" cy="8975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C7DA6BB0-59C7-4F19-B913-24295D2A46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5325" y="4491824"/>
                <a:ext cx="1869682" cy="852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BB3BD46E-51F4-F673-C901-97B82AA3CD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5325" y="5427804"/>
                <a:ext cx="1860973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65146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9EF80F68-8FC7-CE28-27D1-7408C53B7BBD}"/>
              </a:ext>
            </a:extLst>
          </p:cNvPr>
          <p:cNvGrpSpPr/>
          <p:nvPr/>
        </p:nvGrpSpPr>
        <p:grpSpPr>
          <a:xfrm>
            <a:off x="615661" y="606425"/>
            <a:ext cx="9357434" cy="5789929"/>
            <a:chOff x="615661" y="606425"/>
            <a:chExt cx="9357434" cy="578992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331180F-AB4A-08E2-3E62-7E00CDC29A7D}"/>
                </a:ext>
              </a:extLst>
            </p:cNvPr>
            <p:cNvSpPr/>
            <p:nvPr/>
          </p:nvSpPr>
          <p:spPr>
            <a:xfrm>
              <a:off x="615661" y="606425"/>
              <a:ext cx="9357434" cy="28225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0144E2A-5B20-CE53-9F76-5C08AAE751D9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1524000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DDA542A-36D5-AF24-6717-A292333E00C7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2460871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6D3F12C-1406-F62F-6F7D-BEB64034F040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3429000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4D13487-E61B-7E42-AE81-B3E0C97B9297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606425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Picture 86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EDBEAB26-1B66-1FC1-D54F-C9B1E6507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5916" y="1804948"/>
              <a:ext cx="880723" cy="395324"/>
            </a:xfrm>
            <a:prstGeom prst="rect">
              <a:avLst/>
            </a:prstGeom>
          </p:spPr>
        </p:pic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13EF2B2-4097-BD2B-DCAF-43183A74D0A6}"/>
                </a:ext>
              </a:extLst>
            </p:cNvPr>
            <p:cNvCxnSpPr>
              <a:cxnSpLocks/>
            </p:cNvCxnSpPr>
            <p:nvPr/>
          </p:nvCxnSpPr>
          <p:spPr>
            <a:xfrm>
              <a:off x="3350254" y="2967439"/>
              <a:ext cx="0" cy="32539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6C96F2A-A63B-1C1C-935B-1A37B09B2FD3}"/>
                </a:ext>
              </a:extLst>
            </p:cNvPr>
            <p:cNvGrpSpPr/>
            <p:nvPr/>
          </p:nvGrpSpPr>
          <p:grpSpPr>
            <a:xfrm>
              <a:off x="615661" y="2315926"/>
              <a:ext cx="9357434" cy="976906"/>
              <a:chOff x="625186" y="2315926"/>
              <a:chExt cx="9357434" cy="976906"/>
            </a:xfrm>
          </p:grpSpPr>
          <p:pic>
            <p:nvPicPr>
              <p:cNvPr id="33" name="Picture 32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A43630AD-327C-86D2-E6B1-786CA2C441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1694" y="2746794"/>
                <a:ext cx="903901" cy="415627"/>
              </a:xfrm>
              <a:prstGeom prst="rect">
                <a:avLst/>
              </a:prstGeom>
            </p:spPr>
          </p:pic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3B8E5A0B-8062-6D9D-0FBE-0D9D5BEEE2D7}"/>
                  </a:ext>
                </a:extLst>
              </p:cNvPr>
              <p:cNvSpPr/>
              <p:nvPr/>
            </p:nvSpPr>
            <p:spPr>
              <a:xfrm>
                <a:off x="3141707" y="2315926"/>
                <a:ext cx="1164965" cy="636392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8665101-972C-A40C-E10D-2008BD1A9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9637" y="2317980"/>
                <a:ext cx="2899256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45700092-C54D-982F-1065-A71F69574BDC}"/>
                  </a:ext>
                </a:extLst>
              </p:cNvPr>
              <p:cNvSpPr/>
              <p:nvPr/>
            </p:nvSpPr>
            <p:spPr>
              <a:xfrm flipH="1">
                <a:off x="7088895" y="2315926"/>
                <a:ext cx="1082675" cy="636392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373F6ADD-6C69-A4A9-77A5-D78C619097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186" y="2952318"/>
                <a:ext cx="253499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C12F9180-83E6-E9B2-220E-A509015FF0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62695" y="2951506"/>
                <a:ext cx="1819925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F3388A0B-872E-615C-08D5-A6CE1F1A2C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2375" y="3010327"/>
                <a:ext cx="0" cy="28250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2826F3E3-4EF9-84F4-30EB-5EA937CA48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4271" y="3213140"/>
                <a:ext cx="232499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5AE5A761-20C2-B373-0D3A-46BBB172F7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9264" y="3215525"/>
                <a:ext cx="230697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FE101F34-38FD-1525-BB8A-37FC74CA82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359" y="2344293"/>
                <a:ext cx="0" cy="86884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0520971E-DE62-DBBD-E78E-5DC1659BE0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6241" y="2967439"/>
                <a:ext cx="0" cy="32539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42975FF0-C6E0-EC26-81DC-C3A6C3EC09A3}"/>
                      </a:ext>
                    </a:extLst>
                  </p:cNvPr>
                  <p:cNvSpPr txBox="1"/>
                  <p:nvPr/>
                </p:nvSpPr>
                <p:spPr>
                  <a:xfrm>
                    <a:off x="3536845" y="2518252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42975FF0-C6E0-EC26-81DC-C3A6C3EC09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6845" y="2518252"/>
                    <a:ext cx="876300" cy="47699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0BD649C1-E32C-653C-1252-B57376EAAB32}"/>
                      </a:ext>
                    </a:extLst>
                  </p:cNvPr>
                  <p:cNvSpPr txBox="1"/>
                  <p:nvPr/>
                </p:nvSpPr>
                <p:spPr>
                  <a:xfrm>
                    <a:off x="6629220" y="2771832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0BD649C1-E32C-653C-1252-B57376EAAB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9220" y="2771832"/>
                    <a:ext cx="876300" cy="47699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DCC86B9A-0930-4B30-D8B9-186077FF8B57}"/>
                      </a:ext>
                    </a:extLst>
                  </p:cNvPr>
                  <p:cNvSpPr txBox="1"/>
                  <p:nvPr/>
                </p:nvSpPr>
                <p:spPr>
                  <a:xfrm>
                    <a:off x="4448813" y="2768075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DCC86B9A-0930-4B30-D8B9-186077FF8B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813" y="2768075"/>
                    <a:ext cx="876300" cy="47699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3E71E8B-DED4-383E-E69D-989350C99C65}"/>
                </a:ext>
              </a:extLst>
            </p:cNvPr>
            <p:cNvSpPr/>
            <p:nvPr/>
          </p:nvSpPr>
          <p:spPr>
            <a:xfrm>
              <a:off x="615661" y="3573779"/>
              <a:ext cx="9357434" cy="28225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336749C-9128-DBED-A786-E7FAD0520403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4491354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65CB8EF-D42A-BA02-4D33-65EB67099376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5428225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1935AFB-BB76-3E6C-AB44-A84A91A6DFAB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6396354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D97F7A-D6D7-DD8E-BB4F-778E0A204854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3573779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D0F1390-DE7D-C699-E262-B293A97D9F5A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5917773"/>
              <a:ext cx="2432339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4" name="Picture 113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E03EBDBB-7E30-0638-2233-FA896A61A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5916" y="4772302"/>
              <a:ext cx="880723" cy="395324"/>
            </a:xfrm>
            <a:prstGeom prst="rect">
              <a:avLst/>
            </a:prstGeom>
          </p:spPr>
        </p:pic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DB6D8A4-99E3-F961-22F6-F5E9FBFBA6F1}"/>
                </a:ext>
              </a:extLst>
            </p:cNvPr>
            <p:cNvCxnSpPr>
              <a:cxnSpLocks/>
            </p:cNvCxnSpPr>
            <p:nvPr/>
          </p:nvCxnSpPr>
          <p:spPr>
            <a:xfrm>
              <a:off x="8234363" y="5914922"/>
              <a:ext cx="1731802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FBD7837A-E199-6BEE-94FB-320B93EB4B57}"/>
                </a:ext>
              </a:extLst>
            </p:cNvPr>
            <p:cNvGrpSpPr/>
            <p:nvPr/>
          </p:nvGrpSpPr>
          <p:grpSpPr>
            <a:xfrm>
              <a:off x="2606629" y="5025464"/>
              <a:ext cx="6043789" cy="893726"/>
              <a:chOff x="2588157" y="3544924"/>
              <a:chExt cx="6043789" cy="893726"/>
            </a:xfrm>
          </p:grpSpPr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E72DFDF8-3A1C-9718-FC29-24A954D3BCB5}"/>
                  </a:ext>
                </a:extLst>
              </p:cNvPr>
              <p:cNvSpPr/>
              <p:nvPr/>
            </p:nvSpPr>
            <p:spPr>
              <a:xfrm>
                <a:off x="2588157" y="3544924"/>
                <a:ext cx="1074036" cy="893726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DFAE059B-6B57-C42E-1BEC-1F5ABAC3DEF2}"/>
                  </a:ext>
                </a:extLst>
              </p:cNvPr>
              <p:cNvSpPr/>
              <p:nvPr/>
            </p:nvSpPr>
            <p:spPr>
              <a:xfrm flipH="1">
                <a:off x="7600950" y="3544924"/>
                <a:ext cx="1030996" cy="893726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73A37E7D-DF6D-8214-7A57-31188A5CECCA}"/>
                  </a:ext>
                </a:extLst>
              </p:cNvPr>
              <p:cNvCxnSpPr>
                <a:cxnSpLocks/>
                <a:stCxn id="141" idx="21"/>
                <a:endCxn id="142" idx="20"/>
              </p:cNvCxnSpPr>
              <p:nvPr/>
            </p:nvCxnSpPr>
            <p:spPr>
              <a:xfrm flipV="1">
                <a:off x="3662193" y="3545157"/>
                <a:ext cx="4056746" cy="3146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B8867D1-FCA4-4BB5-AF55-31D38F220A95}"/>
                </a:ext>
              </a:extLst>
            </p:cNvPr>
            <p:cNvGrpSpPr/>
            <p:nvPr/>
          </p:nvGrpSpPr>
          <p:grpSpPr>
            <a:xfrm>
              <a:off x="1799475" y="744530"/>
              <a:ext cx="4427759" cy="1252375"/>
              <a:chOff x="1799475" y="744530"/>
              <a:chExt cx="4427759" cy="1252375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B67AC757-3C39-D104-6143-738CBB903C65}"/>
                  </a:ext>
                </a:extLst>
              </p:cNvPr>
              <p:cNvGrpSpPr/>
              <p:nvPr/>
            </p:nvGrpSpPr>
            <p:grpSpPr>
              <a:xfrm>
                <a:off x="3103096" y="1073729"/>
                <a:ext cx="3124138" cy="923176"/>
                <a:chOff x="3103096" y="1073729"/>
                <a:chExt cx="3124138" cy="923176"/>
              </a:xfrm>
            </p:grpSpPr>
            <p:sp>
              <p:nvSpPr>
                <p:cNvPr id="153" name="Freeform: Shape 152">
                  <a:extLst>
                    <a:ext uri="{FF2B5EF4-FFF2-40B4-BE49-F238E27FC236}">
                      <a16:creationId xmlns:a16="http://schemas.microsoft.com/office/drawing/2014/main" id="{AA140A37-5E27-6384-FBB2-6E724EDBDE4D}"/>
                    </a:ext>
                  </a:extLst>
                </p:cNvPr>
                <p:cNvSpPr/>
                <p:nvPr/>
              </p:nvSpPr>
              <p:spPr>
                <a:xfrm flipH="1">
                  <a:off x="3103096" y="1073729"/>
                  <a:ext cx="2992903" cy="921088"/>
                </a:xfrm>
                <a:custGeom>
                  <a:avLst/>
                  <a:gdLst>
                    <a:gd name="connsiteX0" fmla="*/ 0 w 2330450"/>
                    <a:gd name="connsiteY0" fmla="*/ 1803870 h 1803870"/>
                    <a:gd name="connsiteX1" fmla="*/ 196850 w 2330450"/>
                    <a:gd name="connsiteY1" fmla="*/ 1803870 h 1803870"/>
                    <a:gd name="connsiteX2" fmla="*/ 349250 w 2330450"/>
                    <a:gd name="connsiteY2" fmla="*/ 1797520 h 1803870"/>
                    <a:gd name="connsiteX3" fmla="*/ 457200 w 2330450"/>
                    <a:gd name="connsiteY3" fmla="*/ 1791170 h 1803870"/>
                    <a:gd name="connsiteX4" fmla="*/ 571500 w 2330450"/>
                    <a:gd name="connsiteY4" fmla="*/ 1721320 h 1803870"/>
                    <a:gd name="connsiteX5" fmla="*/ 660400 w 2330450"/>
                    <a:gd name="connsiteY5" fmla="*/ 1645120 h 1803870"/>
                    <a:gd name="connsiteX6" fmla="*/ 742950 w 2330450"/>
                    <a:gd name="connsiteY6" fmla="*/ 1537170 h 1803870"/>
                    <a:gd name="connsiteX7" fmla="*/ 844550 w 2330450"/>
                    <a:gd name="connsiteY7" fmla="*/ 1384770 h 1803870"/>
                    <a:gd name="connsiteX8" fmla="*/ 914400 w 2330450"/>
                    <a:gd name="connsiteY8" fmla="*/ 1219670 h 1803870"/>
                    <a:gd name="connsiteX9" fmla="*/ 958850 w 2330450"/>
                    <a:gd name="connsiteY9" fmla="*/ 1073620 h 1803870"/>
                    <a:gd name="connsiteX10" fmla="*/ 1016000 w 2330450"/>
                    <a:gd name="connsiteY10" fmla="*/ 908520 h 1803870"/>
                    <a:gd name="connsiteX11" fmla="*/ 1073150 w 2330450"/>
                    <a:gd name="connsiteY11" fmla="*/ 743420 h 1803870"/>
                    <a:gd name="connsiteX12" fmla="*/ 1117600 w 2330450"/>
                    <a:gd name="connsiteY12" fmla="*/ 597370 h 1803870"/>
                    <a:gd name="connsiteX13" fmla="*/ 1212850 w 2330450"/>
                    <a:gd name="connsiteY13" fmla="*/ 381470 h 1803870"/>
                    <a:gd name="connsiteX14" fmla="*/ 1314450 w 2330450"/>
                    <a:gd name="connsiteY14" fmla="*/ 229070 h 1803870"/>
                    <a:gd name="connsiteX15" fmla="*/ 1447800 w 2330450"/>
                    <a:gd name="connsiteY15" fmla="*/ 95720 h 1803870"/>
                    <a:gd name="connsiteX16" fmla="*/ 1581150 w 2330450"/>
                    <a:gd name="connsiteY16" fmla="*/ 25870 h 1803870"/>
                    <a:gd name="connsiteX17" fmla="*/ 1663700 w 2330450"/>
                    <a:gd name="connsiteY17" fmla="*/ 6820 h 1803870"/>
                    <a:gd name="connsiteX18" fmla="*/ 1701800 w 2330450"/>
                    <a:gd name="connsiteY18" fmla="*/ 470 h 1803870"/>
                    <a:gd name="connsiteX19" fmla="*/ 1892300 w 2330450"/>
                    <a:gd name="connsiteY19" fmla="*/ 470 h 1803870"/>
                    <a:gd name="connsiteX20" fmla="*/ 2063750 w 2330450"/>
                    <a:gd name="connsiteY20" fmla="*/ 470 h 1803870"/>
                    <a:gd name="connsiteX21" fmla="*/ 2330450 w 2330450"/>
                    <a:gd name="connsiteY21" fmla="*/ 6820 h 1803870"/>
                    <a:gd name="connsiteX0" fmla="*/ 0 w 2081262"/>
                    <a:gd name="connsiteY0" fmla="*/ 1815301 h 1815301"/>
                    <a:gd name="connsiteX1" fmla="*/ 196850 w 2081262"/>
                    <a:gd name="connsiteY1" fmla="*/ 1815301 h 1815301"/>
                    <a:gd name="connsiteX2" fmla="*/ 349250 w 2081262"/>
                    <a:gd name="connsiteY2" fmla="*/ 1808951 h 1815301"/>
                    <a:gd name="connsiteX3" fmla="*/ 457200 w 2081262"/>
                    <a:gd name="connsiteY3" fmla="*/ 1802601 h 1815301"/>
                    <a:gd name="connsiteX4" fmla="*/ 571500 w 2081262"/>
                    <a:gd name="connsiteY4" fmla="*/ 1732751 h 1815301"/>
                    <a:gd name="connsiteX5" fmla="*/ 660400 w 2081262"/>
                    <a:gd name="connsiteY5" fmla="*/ 1656551 h 1815301"/>
                    <a:gd name="connsiteX6" fmla="*/ 742950 w 2081262"/>
                    <a:gd name="connsiteY6" fmla="*/ 1548601 h 1815301"/>
                    <a:gd name="connsiteX7" fmla="*/ 844550 w 2081262"/>
                    <a:gd name="connsiteY7" fmla="*/ 1396201 h 1815301"/>
                    <a:gd name="connsiteX8" fmla="*/ 914400 w 2081262"/>
                    <a:gd name="connsiteY8" fmla="*/ 1231101 h 1815301"/>
                    <a:gd name="connsiteX9" fmla="*/ 958850 w 2081262"/>
                    <a:gd name="connsiteY9" fmla="*/ 1085051 h 1815301"/>
                    <a:gd name="connsiteX10" fmla="*/ 1016000 w 2081262"/>
                    <a:gd name="connsiteY10" fmla="*/ 919951 h 1815301"/>
                    <a:gd name="connsiteX11" fmla="*/ 1073150 w 2081262"/>
                    <a:gd name="connsiteY11" fmla="*/ 754851 h 1815301"/>
                    <a:gd name="connsiteX12" fmla="*/ 1117600 w 2081262"/>
                    <a:gd name="connsiteY12" fmla="*/ 608801 h 1815301"/>
                    <a:gd name="connsiteX13" fmla="*/ 1212850 w 2081262"/>
                    <a:gd name="connsiteY13" fmla="*/ 392901 h 1815301"/>
                    <a:gd name="connsiteX14" fmla="*/ 1314450 w 2081262"/>
                    <a:gd name="connsiteY14" fmla="*/ 240501 h 1815301"/>
                    <a:gd name="connsiteX15" fmla="*/ 1447800 w 2081262"/>
                    <a:gd name="connsiteY15" fmla="*/ 107151 h 1815301"/>
                    <a:gd name="connsiteX16" fmla="*/ 1581150 w 2081262"/>
                    <a:gd name="connsiteY16" fmla="*/ 37301 h 1815301"/>
                    <a:gd name="connsiteX17" fmla="*/ 1663700 w 2081262"/>
                    <a:gd name="connsiteY17" fmla="*/ 18251 h 1815301"/>
                    <a:gd name="connsiteX18" fmla="*/ 1701800 w 2081262"/>
                    <a:gd name="connsiteY18" fmla="*/ 11901 h 1815301"/>
                    <a:gd name="connsiteX19" fmla="*/ 1892300 w 2081262"/>
                    <a:gd name="connsiteY19" fmla="*/ 11901 h 1815301"/>
                    <a:gd name="connsiteX20" fmla="*/ 2063750 w 2081262"/>
                    <a:gd name="connsiteY20" fmla="*/ 11901 h 1815301"/>
                    <a:gd name="connsiteX21" fmla="*/ 1958533 w 2081262"/>
                    <a:gd name="connsiteY21" fmla="*/ 193 h 1815301"/>
                    <a:gd name="connsiteX0" fmla="*/ 0 w 2081261"/>
                    <a:gd name="connsiteY0" fmla="*/ 1815303 h 1815303"/>
                    <a:gd name="connsiteX1" fmla="*/ 196850 w 2081261"/>
                    <a:gd name="connsiteY1" fmla="*/ 1815303 h 1815303"/>
                    <a:gd name="connsiteX2" fmla="*/ 349250 w 2081261"/>
                    <a:gd name="connsiteY2" fmla="*/ 1808953 h 1815303"/>
                    <a:gd name="connsiteX3" fmla="*/ 457200 w 2081261"/>
                    <a:gd name="connsiteY3" fmla="*/ 1802603 h 1815303"/>
                    <a:gd name="connsiteX4" fmla="*/ 571500 w 2081261"/>
                    <a:gd name="connsiteY4" fmla="*/ 1732753 h 1815303"/>
                    <a:gd name="connsiteX5" fmla="*/ 660400 w 2081261"/>
                    <a:gd name="connsiteY5" fmla="*/ 1656553 h 1815303"/>
                    <a:gd name="connsiteX6" fmla="*/ 742950 w 2081261"/>
                    <a:gd name="connsiteY6" fmla="*/ 1548603 h 1815303"/>
                    <a:gd name="connsiteX7" fmla="*/ 844550 w 2081261"/>
                    <a:gd name="connsiteY7" fmla="*/ 1396203 h 1815303"/>
                    <a:gd name="connsiteX8" fmla="*/ 914400 w 2081261"/>
                    <a:gd name="connsiteY8" fmla="*/ 1231103 h 1815303"/>
                    <a:gd name="connsiteX9" fmla="*/ 958850 w 2081261"/>
                    <a:gd name="connsiteY9" fmla="*/ 1085053 h 1815303"/>
                    <a:gd name="connsiteX10" fmla="*/ 1016000 w 2081261"/>
                    <a:gd name="connsiteY10" fmla="*/ 919953 h 1815303"/>
                    <a:gd name="connsiteX11" fmla="*/ 1073150 w 2081261"/>
                    <a:gd name="connsiteY11" fmla="*/ 754853 h 1815303"/>
                    <a:gd name="connsiteX12" fmla="*/ 1117600 w 2081261"/>
                    <a:gd name="connsiteY12" fmla="*/ 608803 h 1815303"/>
                    <a:gd name="connsiteX13" fmla="*/ 1212850 w 2081261"/>
                    <a:gd name="connsiteY13" fmla="*/ 392903 h 1815303"/>
                    <a:gd name="connsiteX14" fmla="*/ 1314450 w 2081261"/>
                    <a:gd name="connsiteY14" fmla="*/ 240503 h 1815303"/>
                    <a:gd name="connsiteX15" fmla="*/ 1447800 w 2081261"/>
                    <a:gd name="connsiteY15" fmla="*/ 107153 h 1815303"/>
                    <a:gd name="connsiteX16" fmla="*/ 1581150 w 2081261"/>
                    <a:gd name="connsiteY16" fmla="*/ 37303 h 1815303"/>
                    <a:gd name="connsiteX17" fmla="*/ 1663700 w 2081261"/>
                    <a:gd name="connsiteY17" fmla="*/ 18253 h 1815303"/>
                    <a:gd name="connsiteX18" fmla="*/ 1701800 w 2081261"/>
                    <a:gd name="connsiteY18" fmla="*/ 11903 h 1815303"/>
                    <a:gd name="connsiteX19" fmla="*/ 1706172 w 2081261"/>
                    <a:gd name="connsiteY19" fmla="*/ 7248 h 1815303"/>
                    <a:gd name="connsiteX20" fmla="*/ 2063750 w 2081261"/>
                    <a:gd name="connsiteY20" fmla="*/ 11903 h 1815303"/>
                    <a:gd name="connsiteX21" fmla="*/ 1958533 w 2081261"/>
                    <a:gd name="connsiteY21" fmla="*/ 195 h 1815303"/>
                    <a:gd name="connsiteX0" fmla="*/ 0 w 2081261"/>
                    <a:gd name="connsiteY0" fmla="*/ 1815303 h 1815303"/>
                    <a:gd name="connsiteX1" fmla="*/ 196850 w 2081261"/>
                    <a:gd name="connsiteY1" fmla="*/ 1815303 h 1815303"/>
                    <a:gd name="connsiteX2" fmla="*/ 349250 w 2081261"/>
                    <a:gd name="connsiteY2" fmla="*/ 1808953 h 1815303"/>
                    <a:gd name="connsiteX3" fmla="*/ 457200 w 2081261"/>
                    <a:gd name="connsiteY3" fmla="*/ 1802603 h 1815303"/>
                    <a:gd name="connsiteX4" fmla="*/ 571500 w 2081261"/>
                    <a:gd name="connsiteY4" fmla="*/ 1732753 h 1815303"/>
                    <a:gd name="connsiteX5" fmla="*/ 660400 w 2081261"/>
                    <a:gd name="connsiteY5" fmla="*/ 1656553 h 1815303"/>
                    <a:gd name="connsiteX6" fmla="*/ 742950 w 2081261"/>
                    <a:gd name="connsiteY6" fmla="*/ 1548603 h 1815303"/>
                    <a:gd name="connsiteX7" fmla="*/ 844550 w 2081261"/>
                    <a:gd name="connsiteY7" fmla="*/ 1396203 h 1815303"/>
                    <a:gd name="connsiteX8" fmla="*/ 914400 w 2081261"/>
                    <a:gd name="connsiteY8" fmla="*/ 1231103 h 1815303"/>
                    <a:gd name="connsiteX9" fmla="*/ 958850 w 2081261"/>
                    <a:gd name="connsiteY9" fmla="*/ 1085053 h 1815303"/>
                    <a:gd name="connsiteX10" fmla="*/ 1016000 w 2081261"/>
                    <a:gd name="connsiteY10" fmla="*/ 919953 h 1815303"/>
                    <a:gd name="connsiteX11" fmla="*/ 1073150 w 2081261"/>
                    <a:gd name="connsiteY11" fmla="*/ 754853 h 1815303"/>
                    <a:gd name="connsiteX12" fmla="*/ 1117600 w 2081261"/>
                    <a:gd name="connsiteY12" fmla="*/ 608803 h 1815303"/>
                    <a:gd name="connsiteX13" fmla="*/ 1212850 w 2081261"/>
                    <a:gd name="connsiteY13" fmla="*/ 392903 h 1815303"/>
                    <a:gd name="connsiteX14" fmla="*/ 1314450 w 2081261"/>
                    <a:gd name="connsiteY14" fmla="*/ 240503 h 1815303"/>
                    <a:gd name="connsiteX15" fmla="*/ 1447800 w 2081261"/>
                    <a:gd name="connsiteY15" fmla="*/ 107153 h 1815303"/>
                    <a:gd name="connsiteX16" fmla="*/ 1581150 w 2081261"/>
                    <a:gd name="connsiteY16" fmla="*/ 37303 h 1815303"/>
                    <a:gd name="connsiteX17" fmla="*/ 1663700 w 2081261"/>
                    <a:gd name="connsiteY17" fmla="*/ 18253 h 1815303"/>
                    <a:gd name="connsiteX18" fmla="*/ 1701800 w 2081261"/>
                    <a:gd name="connsiteY18" fmla="*/ 11903 h 1815303"/>
                    <a:gd name="connsiteX19" fmla="*/ 1706172 w 2081261"/>
                    <a:gd name="connsiteY19" fmla="*/ 7248 h 1815303"/>
                    <a:gd name="connsiteX20" fmla="*/ 2063750 w 2081261"/>
                    <a:gd name="connsiteY20" fmla="*/ 11903 h 1815303"/>
                    <a:gd name="connsiteX21" fmla="*/ 1958533 w 2081261"/>
                    <a:gd name="connsiteY21" fmla="*/ 195 h 1815303"/>
                    <a:gd name="connsiteX0" fmla="*/ 0 w 2075523"/>
                    <a:gd name="connsiteY0" fmla="*/ 1808912 h 1808912"/>
                    <a:gd name="connsiteX1" fmla="*/ 196850 w 2075523"/>
                    <a:gd name="connsiteY1" fmla="*/ 1808912 h 1808912"/>
                    <a:gd name="connsiteX2" fmla="*/ 349250 w 2075523"/>
                    <a:gd name="connsiteY2" fmla="*/ 1802562 h 1808912"/>
                    <a:gd name="connsiteX3" fmla="*/ 457200 w 2075523"/>
                    <a:gd name="connsiteY3" fmla="*/ 1796212 h 1808912"/>
                    <a:gd name="connsiteX4" fmla="*/ 571500 w 2075523"/>
                    <a:gd name="connsiteY4" fmla="*/ 1726362 h 1808912"/>
                    <a:gd name="connsiteX5" fmla="*/ 660400 w 2075523"/>
                    <a:gd name="connsiteY5" fmla="*/ 1650162 h 1808912"/>
                    <a:gd name="connsiteX6" fmla="*/ 742950 w 2075523"/>
                    <a:gd name="connsiteY6" fmla="*/ 1542212 h 1808912"/>
                    <a:gd name="connsiteX7" fmla="*/ 844550 w 2075523"/>
                    <a:gd name="connsiteY7" fmla="*/ 1389812 h 1808912"/>
                    <a:gd name="connsiteX8" fmla="*/ 914400 w 2075523"/>
                    <a:gd name="connsiteY8" fmla="*/ 1224712 h 1808912"/>
                    <a:gd name="connsiteX9" fmla="*/ 958850 w 2075523"/>
                    <a:gd name="connsiteY9" fmla="*/ 1078662 h 1808912"/>
                    <a:gd name="connsiteX10" fmla="*/ 1016000 w 2075523"/>
                    <a:gd name="connsiteY10" fmla="*/ 913562 h 1808912"/>
                    <a:gd name="connsiteX11" fmla="*/ 1073150 w 2075523"/>
                    <a:gd name="connsiteY11" fmla="*/ 748462 h 1808912"/>
                    <a:gd name="connsiteX12" fmla="*/ 1117600 w 2075523"/>
                    <a:gd name="connsiteY12" fmla="*/ 602412 h 1808912"/>
                    <a:gd name="connsiteX13" fmla="*/ 1212850 w 2075523"/>
                    <a:gd name="connsiteY13" fmla="*/ 386512 h 1808912"/>
                    <a:gd name="connsiteX14" fmla="*/ 1314450 w 2075523"/>
                    <a:gd name="connsiteY14" fmla="*/ 234112 h 1808912"/>
                    <a:gd name="connsiteX15" fmla="*/ 1447800 w 2075523"/>
                    <a:gd name="connsiteY15" fmla="*/ 100762 h 1808912"/>
                    <a:gd name="connsiteX16" fmla="*/ 1581150 w 2075523"/>
                    <a:gd name="connsiteY16" fmla="*/ 30912 h 1808912"/>
                    <a:gd name="connsiteX17" fmla="*/ 1663700 w 2075523"/>
                    <a:gd name="connsiteY17" fmla="*/ 11862 h 1808912"/>
                    <a:gd name="connsiteX18" fmla="*/ 1701800 w 2075523"/>
                    <a:gd name="connsiteY18" fmla="*/ 5512 h 1808912"/>
                    <a:gd name="connsiteX19" fmla="*/ 1706172 w 2075523"/>
                    <a:gd name="connsiteY19" fmla="*/ 857 h 1808912"/>
                    <a:gd name="connsiteX20" fmla="*/ 2063750 w 2075523"/>
                    <a:gd name="connsiteY20" fmla="*/ 5512 h 1808912"/>
                    <a:gd name="connsiteX21" fmla="*/ 1794966 w 2075523"/>
                    <a:gd name="connsiteY21" fmla="*/ 7770 h 1808912"/>
                    <a:gd name="connsiteX0" fmla="*/ 0 w 1849325"/>
                    <a:gd name="connsiteY0" fmla="*/ 1808611 h 1808611"/>
                    <a:gd name="connsiteX1" fmla="*/ 196850 w 1849325"/>
                    <a:gd name="connsiteY1" fmla="*/ 1808611 h 1808611"/>
                    <a:gd name="connsiteX2" fmla="*/ 349250 w 1849325"/>
                    <a:gd name="connsiteY2" fmla="*/ 1802261 h 1808611"/>
                    <a:gd name="connsiteX3" fmla="*/ 457200 w 1849325"/>
                    <a:gd name="connsiteY3" fmla="*/ 1795911 h 1808611"/>
                    <a:gd name="connsiteX4" fmla="*/ 571500 w 1849325"/>
                    <a:gd name="connsiteY4" fmla="*/ 1726061 h 1808611"/>
                    <a:gd name="connsiteX5" fmla="*/ 660400 w 1849325"/>
                    <a:gd name="connsiteY5" fmla="*/ 1649861 h 1808611"/>
                    <a:gd name="connsiteX6" fmla="*/ 742950 w 1849325"/>
                    <a:gd name="connsiteY6" fmla="*/ 1541911 h 1808611"/>
                    <a:gd name="connsiteX7" fmla="*/ 844550 w 1849325"/>
                    <a:gd name="connsiteY7" fmla="*/ 1389511 h 1808611"/>
                    <a:gd name="connsiteX8" fmla="*/ 914400 w 1849325"/>
                    <a:gd name="connsiteY8" fmla="*/ 1224411 h 1808611"/>
                    <a:gd name="connsiteX9" fmla="*/ 958850 w 1849325"/>
                    <a:gd name="connsiteY9" fmla="*/ 1078361 h 1808611"/>
                    <a:gd name="connsiteX10" fmla="*/ 1016000 w 1849325"/>
                    <a:gd name="connsiteY10" fmla="*/ 913261 h 1808611"/>
                    <a:gd name="connsiteX11" fmla="*/ 1073150 w 1849325"/>
                    <a:gd name="connsiteY11" fmla="*/ 748161 h 1808611"/>
                    <a:gd name="connsiteX12" fmla="*/ 1117600 w 1849325"/>
                    <a:gd name="connsiteY12" fmla="*/ 602111 h 1808611"/>
                    <a:gd name="connsiteX13" fmla="*/ 1212850 w 1849325"/>
                    <a:gd name="connsiteY13" fmla="*/ 386211 h 1808611"/>
                    <a:gd name="connsiteX14" fmla="*/ 1314450 w 1849325"/>
                    <a:gd name="connsiteY14" fmla="*/ 233811 h 1808611"/>
                    <a:gd name="connsiteX15" fmla="*/ 1447800 w 1849325"/>
                    <a:gd name="connsiteY15" fmla="*/ 100461 h 1808611"/>
                    <a:gd name="connsiteX16" fmla="*/ 1581150 w 1849325"/>
                    <a:gd name="connsiteY16" fmla="*/ 30611 h 1808611"/>
                    <a:gd name="connsiteX17" fmla="*/ 1663700 w 1849325"/>
                    <a:gd name="connsiteY17" fmla="*/ 11561 h 1808611"/>
                    <a:gd name="connsiteX18" fmla="*/ 1701800 w 1849325"/>
                    <a:gd name="connsiteY18" fmla="*/ 5211 h 1808611"/>
                    <a:gd name="connsiteX19" fmla="*/ 1706172 w 1849325"/>
                    <a:gd name="connsiteY19" fmla="*/ 556 h 1808611"/>
                    <a:gd name="connsiteX20" fmla="*/ 1826858 w 1849325"/>
                    <a:gd name="connsiteY20" fmla="*/ 9867 h 1808611"/>
                    <a:gd name="connsiteX21" fmla="*/ 1794966 w 1849325"/>
                    <a:gd name="connsiteY21" fmla="*/ 7469 h 1808611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706173 w 1849325"/>
                    <a:gd name="connsiteY19" fmla="*/ 9368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666690 w 1849325"/>
                    <a:gd name="connsiteY19" fmla="*/ 9369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666690 w 1849325"/>
                    <a:gd name="connsiteY19" fmla="*/ 9369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2255425"/>
                    <a:gd name="connsiteY0" fmla="*/ 1803459 h 1803459"/>
                    <a:gd name="connsiteX1" fmla="*/ 602950 w 2255425"/>
                    <a:gd name="connsiteY1" fmla="*/ 1803459 h 1803459"/>
                    <a:gd name="connsiteX2" fmla="*/ 755350 w 2255425"/>
                    <a:gd name="connsiteY2" fmla="*/ 1797109 h 1803459"/>
                    <a:gd name="connsiteX3" fmla="*/ 863300 w 2255425"/>
                    <a:gd name="connsiteY3" fmla="*/ 1790759 h 1803459"/>
                    <a:gd name="connsiteX4" fmla="*/ 977600 w 2255425"/>
                    <a:gd name="connsiteY4" fmla="*/ 1720909 h 1803459"/>
                    <a:gd name="connsiteX5" fmla="*/ 1066500 w 2255425"/>
                    <a:gd name="connsiteY5" fmla="*/ 1644709 h 1803459"/>
                    <a:gd name="connsiteX6" fmla="*/ 1149050 w 2255425"/>
                    <a:gd name="connsiteY6" fmla="*/ 1536759 h 1803459"/>
                    <a:gd name="connsiteX7" fmla="*/ 1250650 w 2255425"/>
                    <a:gd name="connsiteY7" fmla="*/ 1384359 h 1803459"/>
                    <a:gd name="connsiteX8" fmla="*/ 1320500 w 2255425"/>
                    <a:gd name="connsiteY8" fmla="*/ 1219259 h 1803459"/>
                    <a:gd name="connsiteX9" fmla="*/ 1364950 w 2255425"/>
                    <a:gd name="connsiteY9" fmla="*/ 1073209 h 1803459"/>
                    <a:gd name="connsiteX10" fmla="*/ 1422100 w 2255425"/>
                    <a:gd name="connsiteY10" fmla="*/ 908109 h 1803459"/>
                    <a:gd name="connsiteX11" fmla="*/ 1479250 w 2255425"/>
                    <a:gd name="connsiteY11" fmla="*/ 743009 h 1803459"/>
                    <a:gd name="connsiteX12" fmla="*/ 1523700 w 2255425"/>
                    <a:gd name="connsiteY12" fmla="*/ 596959 h 1803459"/>
                    <a:gd name="connsiteX13" fmla="*/ 1618950 w 2255425"/>
                    <a:gd name="connsiteY13" fmla="*/ 381059 h 1803459"/>
                    <a:gd name="connsiteX14" fmla="*/ 1720550 w 2255425"/>
                    <a:gd name="connsiteY14" fmla="*/ 228659 h 1803459"/>
                    <a:gd name="connsiteX15" fmla="*/ 1853900 w 2255425"/>
                    <a:gd name="connsiteY15" fmla="*/ 95309 h 1803459"/>
                    <a:gd name="connsiteX16" fmla="*/ 1987250 w 2255425"/>
                    <a:gd name="connsiteY16" fmla="*/ 25459 h 1803459"/>
                    <a:gd name="connsiteX17" fmla="*/ 2069800 w 2255425"/>
                    <a:gd name="connsiteY17" fmla="*/ 6409 h 1803459"/>
                    <a:gd name="connsiteX18" fmla="*/ 2107900 w 2255425"/>
                    <a:gd name="connsiteY18" fmla="*/ 59 h 1803459"/>
                    <a:gd name="connsiteX19" fmla="*/ 2072790 w 2255425"/>
                    <a:gd name="connsiteY19" fmla="*/ 9369 h 1803459"/>
                    <a:gd name="connsiteX20" fmla="*/ 2232958 w 2255425"/>
                    <a:gd name="connsiteY20" fmla="*/ 4715 h 1803459"/>
                    <a:gd name="connsiteX21" fmla="*/ 2201066 w 2255425"/>
                    <a:gd name="connsiteY21" fmla="*/ 2317 h 1803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255425" h="1803459">
                      <a:moveTo>
                        <a:pt x="0" y="1803459"/>
                      </a:moveTo>
                      <a:lnTo>
                        <a:pt x="602950" y="1803459"/>
                      </a:lnTo>
                      <a:cubicBezTo>
                        <a:pt x="661158" y="1802401"/>
                        <a:pt x="711958" y="1799226"/>
                        <a:pt x="755350" y="1797109"/>
                      </a:cubicBezTo>
                      <a:cubicBezTo>
                        <a:pt x="798742" y="1794992"/>
                        <a:pt x="826258" y="1803459"/>
                        <a:pt x="863300" y="1790759"/>
                      </a:cubicBezTo>
                      <a:cubicBezTo>
                        <a:pt x="900342" y="1778059"/>
                        <a:pt x="943733" y="1745251"/>
                        <a:pt x="977600" y="1720909"/>
                      </a:cubicBezTo>
                      <a:cubicBezTo>
                        <a:pt x="1011467" y="1696567"/>
                        <a:pt x="1037925" y="1675401"/>
                        <a:pt x="1066500" y="1644709"/>
                      </a:cubicBezTo>
                      <a:cubicBezTo>
                        <a:pt x="1095075" y="1614017"/>
                        <a:pt x="1118358" y="1580151"/>
                        <a:pt x="1149050" y="1536759"/>
                      </a:cubicBezTo>
                      <a:cubicBezTo>
                        <a:pt x="1179742" y="1493367"/>
                        <a:pt x="1222075" y="1437276"/>
                        <a:pt x="1250650" y="1384359"/>
                      </a:cubicBezTo>
                      <a:cubicBezTo>
                        <a:pt x="1279225" y="1331442"/>
                        <a:pt x="1301450" y="1271117"/>
                        <a:pt x="1320500" y="1219259"/>
                      </a:cubicBezTo>
                      <a:cubicBezTo>
                        <a:pt x="1339550" y="1167401"/>
                        <a:pt x="1348017" y="1125067"/>
                        <a:pt x="1364950" y="1073209"/>
                      </a:cubicBezTo>
                      <a:cubicBezTo>
                        <a:pt x="1381883" y="1021351"/>
                        <a:pt x="1403050" y="963142"/>
                        <a:pt x="1422100" y="908109"/>
                      </a:cubicBezTo>
                      <a:cubicBezTo>
                        <a:pt x="1441150" y="853076"/>
                        <a:pt x="1462317" y="794867"/>
                        <a:pt x="1479250" y="743009"/>
                      </a:cubicBezTo>
                      <a:cubicBezTo>
                        <a:pt x="1496183" y="691151"/>
                        <a:pt x="1500417" y="657284"/>
                        <a:pt x="1523700" y="596959"/>
                      </a:cubicBezTo>
                      <a:cubicBezTo>
                        <a:pt x="1546983" y="536634"/>
                        <a:pt x="1586142" y="442442"/>
                        <a:pt x="1618950" y="381059"/>
                      </a:cubicBezTo>
                      <a:cubicBezTo>
                        <a:pt x="1651758" y="319676"/>
                        <a:pt x="1681392" y="276284"/>
                        <a:pt x="1720550" y="228659"/>
                      </a:cubicBezTo>
                      <a:cubicBezTo>
                        <a:pt x="1759708" y="181034"/>
                        <a:pt x="1809450" y="129176"/>
                        <a:pt x="1853900" y="95309"/>
                      </a:cubicBezTo>
                      <a:cubicBezTo>
                        <a:pt x="1898350" y="61442"/>
                        <a:pt x="1951267" y="40276"/>
                        <a:pt x="1987250" y="25459"/>
                      </a:cubicBezTo>
                      <a:cubicBezTo>
                        <a:pt x="2023233" y="10642"/>
                        <a:pt x="2049692" y="10642"/>
                        <a:pt x="2069800" y="6409"/>
                      </a:cubicBezTo>
                      <a:cubicBezTo>
                        <a:pt x="2089908" y="2176"/>
                        <a:pt x="2107402" y="-434"/>
                        <a:pt x="2107900" y="59"/>
                      </a:cubicBezTo>
                      <a:cubicBezTo>
                        <a:pt x="2108398" y="552"/>
                        <a:pt x="2072790" y="9369"/>
                        <a:pt x="2072790" y="9369"/>
                      </a:cubicBezTo>
                      <a:cubicBezTo>
                        <a:pt x="2070716" y="6266"/>
                        <a:pt x="2113789" y="1877"/>
                        <a:pt x="2232958" y="4715"/>
                      </a:cubicBezTo>
                      <a:cubicBezTo>
                        <a:pt x="2321858" y="6832"/>
                        <a:pt x="2112166" y="200"/>
                        <a:pt x="2201066" y="2317"/>
                      </a:cubicBezTo>
                    </a:path>
                  </a:pathLst>
                </a:custGeom>
                <a:noFill/>
                <a:ln w="38100">
                  <a:solidFill>
                    <a:srgbClr val="00B050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cxnSp>
              <p:nvCxnSpPr>
                <p:cNvPr id="154" name="Straight Arrow Connector 153">
                  <a:extLst>
                    <a:ext uri="{FF2B5EF4-FFF2-40B4-BE49-F238E27FC236}">
                      <a16:creationId xmlns:a16="http://schemas.microsoft.com/office/drawing/2014/main" id="{895BD57D-759B-5AB2-3D0A-AB06D9D463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2131" y="1996905"/>
                  <a:ext cx="135103" cy="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prstDash val="solid"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2" name="Picture 31" descr="A red rectangular object with black border&#10;&#10;Description automatically generated">
                <a:extLst>
                  <a:ext uri="{FF2B5EF4-FFF2-40B4-BE49-F238E27FC236}">
                    <a16:creationId xmlns:a16="http://schemas.microsoft.com/office/drawing/2014/main" id="{0FCA6550-1CF7-2975-EE78-FD5F8EE2C1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475" y="744530"/>
                <a:ext cx="1506520" cy="655575"/>
              </a:xfrm>
              <a:prstGeom prst="rect">
                <a:avLst/>
              </a:prstGeom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1B587C7-F291-5CA3-C7F6-33F707705CE7}"/>
                </a:ext>
              </a:extLst>
            </p:cNvPr>
            <p:cNvGrpSpPr/>
            <p:nvPr/>
          </p:nvGrpSpPr>
          <p:grpSpPr>
            <a:xfrm>
              <a:off x="3103096" y="4040822"/>
              <a:ext cx="3133663" cy="921088"/>
              <a:chOff x="3255496" y="1226129"/>
              <a:chExt cx="3133663" cy="921088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80836C7-32FB-8C28-53CE-EE5268FF8D1F}"/>
                  </a:ext>
                </a:extLst>
              </p:cNvPr>
              <p:cNvSpPr/>
              <p:nvPr/>
            </p:nvSpPr>
            <p:spPr>
              <a:xfrm flipH="1">
                <a:off x="3255496" y="1226129"/>
                <a:ext cx="2992903" cy="921088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  <a:gd name="connsiteX0" fmla="*/ 0 w 2081262"/>
                  <a:gd name="connsiteY0" fmla="*/ 1815301 h 1815301"/>
                  <a:gd name="connsiteX1" fmla="*/ 196850 w 2081262"/>
                  <a:gd name="connsiteY1" fmla="*/ 1815301 h 1815301"/>
                  <a:gd name="connsiteX2" fmla="*/ 349250 w 2081262"/>
                  <a:gd name="connsiteY2" fmla="*/ 1808951 h 1815301"/>
                  <a:gd name="connsiteX3" fmla="*/ 457200 w 2081262"/>
                  <a:gd name="connsiteY3" fmla="*/ 1802601 h 1815301"/>
                  <a:gd name="connsiteX4" fmla="*/ 571500 w 2081262"/>
                  <a:gd name="connsiteY4" fmla="*/ 1732751 h 1815301"/>
                  <a:gd name="connsiteX5" fmla="*/ 660400 w 2081262"/>
                  <a:gd name="connsiteY5" fmla="*/ 1656551 h 1815301"/>
                  <a:gd name="connsiteX6" fmla="*/ 742950 w 2081262"/>
                  <a:gd name="connsiteY6" fmla="*/ 1548601 h 1815301"/>
                  <a:gd name="connsiteX7" fmla="*/ 844550 w 2081262"/>
                  <a:gd name="connsiteY7" fmla="*/ 1396201 h 1815301"/>
                  <a:gd name="connsiteX8" fmla="*/ 914400 w 2081262"/>
                  <a:gd name="connsiteY8" fmla="*/ 1231101 h 1815301"/>
                  <a:gd name="connsiteX9" fmla="*/ 958850 w 2081262"/>
                  <a:gd name="connsiteY9" fmla="*/ 1085051 h 1815301"/>
                  <a:gd name="connsiteX10" fmla="*/ 1016000 w 2081262"/>
                  <a:gd name="connsiteY10" fmla="*/ 919951 h 1815301"/>
                  <a:gd name="connsiteX11" fmla="*/ 1073150 w 2081262"/>
                  <a:gd name="connsiteY11" fmla="*/ 754851 h 1815301"/>
                  <a:gd name="connsiteX12" fmla="*/ 1117600 w 2081262"/>
                  <a:gd name="connsiteY12" fmla="*/ 608801 h 1815301"/>
                  <a:gd name="connsiteX13" fmla="*/ 1212850 w 2081262"/>
                  <a:gd name="connsiteY13" fmla="*/ 392901 h 1815301"/>
                  <a:gd name="connsiteX14" fmla="*/ 1314450 w 2081262"/>
                  <a:gd name="connsiteY14" fmla="*/ 240501 h 1815301"/>
                  <a:gd name="connsiteX15" fmla="*/ 1447800 w 2081262"/>
                  <a:gd name="connsiteY15" fmla="*/ 107151 h 1815301"/>
                  <a:gd name="connsiteX16" fmla="*/ 1581150 w 2081262"/>
                  <a:gd name="connsiteY16" fmla="*/ 37301 h 1815301"/>
                  <a:gd name="connsiteX17" fmla="*/ 1663700 w 2081262"/>
                  <a:gd name="connsiteY17" fmla="*/ 18251 h 1815301"/>
                  <a:gd name="connsiteX18" fmla="*/ 1701800 w 2081262"/>
                  <a:gd name="connsiteY18" fmla="*/ 11901 h 1815301"/>
                  <a:gd name="connsiteX19" fmla="*/ 1892300 w 2081262"/>
                  <a:gd name="connsiteY19" fmla="*/ 11901 h 1815301"/>
                  <a:gd name="connsiteX20" fmla="*/ 2063750 w 2081262"/>
                  <a:gd name="connsiteY20" fmla="*/ 11901 h 1815301"/>
                  <a:gd name="connsiteX21" fmla="*/ 1958533 w 2081262"/>
                  <a:gd name="connsiteY21" fmla="*/ 193 h 1815301"/>
                  <a:gd name="connsiteX0" fmla="*/ 0 w 2081261"/>
                  <a:gd name="connsiteY0" fmla="*/ 1815303 h 1815303"/>
                  <a:gd name="connsiteX1" fmla="*/ 196850 w 2081261"/>
                  <a:gd name="connsiteY1" fmla="*/ 1815303 h 1815303"/>
                  <a:gd name="connsiteX2" fmla="*/ 349250 w 2081261"/>
                  <a:gd name="connsiteY2" fmla="*/ 1808953 h 1815303"/>
                  <a:gd name="connsiteX3" fmla="*/ 457200 w 2081261"/>
                  <a:gd name="connsiteY3" fmla="*/ 1802603 h 1815303"/>
                  <a:gd name="connsiteX4" fmla="*/ 571500 w 2081261"/>
                  <a:gd name="connsiteY4" fmla="*/ 1732753 h 1815303"/>
                  <a:gd name="connsiteX5" fmla="*/ 660400 w 2081261"/>
                  <a:gd name="connsiteY5" fmla="*/ 1656553 h 1815303"/>
                  <a:gd name="connsiteX6" fmla="*/ 742950 w 2081261"/>
                  <a:gd name="connsiteY6" fmla="*/ 1548603 h 1815303"/>
                  <a:gd name="connsiteX7" fmla="*/ 844550 w 2081261"/>
                  <a:gd name="connsiteY7" fmla="*/ 1396203 h 1815303"/>
                  <a:gd name="connsiteX8" fmla="*/ 914400 w 2081261"/>
                  <a:gd name="connsiteY8" fmla="*/ 1231103 h 1815303"/>
                  <a:gd name="connsiteX9" fmla="*/ 958850 w 2081261"/>
                  <a:gd name="connsiteY9" fmla="*/ 1085053 h 1815303"/>
                  <a:gd name="connsiteX10" fmla="*/ 1016000 w 2081261"/>
                  <a:gd name="connsiteY10" fmla="*/ 919953 h 1815303"/>
                  <a:gd name="connsiteX11" fmla="*/ 1073150 w 2081261"/>
                  <a:gd name="connsiteY11" fmla="*/ 754853 h 1815303"/>
                  <a:gd name="connsiteX12" fmla="*/ 1117600 w 2081261"/>
                  <a:gd name="connsiteY12" fmla="*/ 608803 h 1815303"/>
                  <a:gd name="connsiteX13" fmla="*/ 1212850 w 2081261"/>
                  <a:gd name="connsiteY13" fmla="*/ 392903 h 1815303"/>
                  <a:gd name="connsiteX14" fmla="*/ 1314450 w 2081261"/>
                  <a:gd name="connsiteY14" fmla="*/ 240503 h 1815303"/>
                  <a:gd name="connsiteX15" fmla="*/ 1447800 w 2081261"/>
                  <a:gd name="connsiteY15" fmla="*/ 107153 h 1815303"/>
                  <a:gd name="connsiteX16" fmla="*/ 1581150 w 2081261"/>
                  <a:gd name="connsiteY16" fmla="*/ 37303 h 1815303"/>
                  <a:gd name="connsiteX17" fmla="*/ 1663700 w 2081261"/>
                  <a:gd name="connsiteY17" fmla="*/ 18253 h 1815303"/>
                  <a:gd name="connsiteX18" fmla="*/ 1701800 w 2081261"/>
                  <a:gd name="connsiteY18" fmla="*/ 11903 h 1815303"/>
                  <a:gd name="connsiteX19" fmla="*/ 1706172 w 2081261"/>
                  <a:gd name="connsiteY19" fmla="*/ 7248 h 1815303"/>
                  <a:gd name="connsiteX20" fmla="*/ 2063750 w 2081261"/>
                  <a:gd name="connsiteY20" fmla="*/ 11903 h 1815303"/>
                  <a:gd name="connsiteX21" fmla="*/ 1958533 w 2081261"/>
                  <a:gd name="connsiteY21" fmla="*/ 195 h 1815303"/>
                  <a:gd name="connsiteX0" fmla="*/ 0 w 2081261"/>
                  <a:gd name="connsiteY0" fmla="*/ 1815303 h 1815303"/>
                  <a:gd name="connsiteX1" fmla="*/ 196850 w 2081261"/>
                  <a:gd name="connsiteY1" fmla="*/ 1815303 h 1815303"/>
                  <a:gd name="connsiteX2" fmla="*/ 349250 w 2081261"/>
                  <a:gd name="connsiteY2" fmla="*/ 1808953 h 1815303"/>
                  <a:gd name="connsiteX3" fmla="*/ 457200 w 2081261"/>
                  <a:gd name="connsiteY3" fmla="*/ 1802603 h 1815303"/>
                  <a:gd name="connsiteX4" fmla="*/ 571500 w 2081261"/>
                  <a:gd name="connsiteY4" fmla="*/ 1732753 h 1815303"/>
                  <a:gd name="connsiteX5" fmla="*/ 660400 w 2081261"/>
                  <a:gd name="connsiteY5" fmla="*/ 1656553 h 1815303"/>
                  <a:gd name="connsiteX6" fmla="*/ 742950 w 2081261"/>
                  <a:gd name="connsiteY6" fmla="*/ 1548603 h 1815303"/>
                  <a:gd name="connsiteX7" fmla="*/ 844550 w 2081261"/>
                  <a:gd name="connsiteY7" fmla="*/ 1396203 h 1815303"/>
                  <a:gd name="connsiteX8" fmla="*/ 914400 w 2081261"/>
                  <a:gd name="connsiteY8" fmla="*/ 1231103 h 1815303"/>
                  <a:gd name="connsiteX9" fmla="*/ 958850 w 2081261"/>
                  <a:gd name="connsiteY9" fmla="*/ 1085053 h 1815303"/>
                  <a:gd name="connsiteX10" fmla="*/ 1016000 w 2081261"/>
                  <a:gd name="connsiteY10" fmla="*/ 919953 h 1815303"/>
                  <a:gd name="connsiteX11" fmla="*/ 1073150 w 2081261"/>
                  <a:gd name="connsiteY11" fmla="*/ 754853 h 1815303"/>
                  <a:gd name="connsiteX12" fmla="*/ 1117600 w 2081261"/>
                  <a:gd name="connsiteY12" fmla="*/ 608803 h 1815303"/>
                  <a:gd name="connsiteX13" fmla="*/ 1212850 w 2081261"/>
                  <a:gd name="connsiteY13" fmla="*/ 392903 h 1815303"/>
                  <a:gd name="connsiteX14" fmla="*/ 1314450 w 2081261"/>
                  <a:gd name="connsiteY14" fmla="*/ 240503 h 1815303"/>
                  <a:gd name="connsiteX15" fmla="*/ 1447800 w 2081261"/>
                  <a:gd name="connsiteY15" fmla="*/ 107153 h 1815303"/>
                  <a:gd name="connsiteX16" fmla="*/ 1581150 w 2081261"/>
                  <a:gd name="connsiteY16" fmla="*/ 37303 h 1815303"/>
                  <a:gd name="connsiteX17" fmla="*/ 1663700 w 2081261"/>
                  <a:gd name="connsiteY17" fmla="*/ 18253 h 1815303"/>
                  <a:gd name="connsiteX18" fmla="*/ 1701800 w 2081261"/>
                  <a:gd name="connsiteY18" fmla="*/ 11903 h 1815303"/>
                  <a:gd name="connsiteX19" fmla="*/ 1706172 w 2081261"/>
                  <a:gd name="connsiteY19" fmla="*/ 7248 h 1815303"/>
                  <a:gd name="connsiteX20" fmla="*/ 2063750 w 2081261"/>
                  <a:gd name="connsiteY20" fmla="*/ 11903 h 1815303"/>
                  <a:gd name="connsiteX21" fmla="*/ 1958533 w 2081261"/>
                  <a:gd name="connsiteY21" fmla="*/ 195 h 1815303"/>
                  <a:gd name="connsiteX0" fmla="*/ 0 w 2075523"/>
                  <a:gd name="connsiteY0" fmla="*/ 1808912 h 1808912"/>
                  <a:gd name="connsiteX1" fmla="*/ 196850 w 2075523"/>
                  <a:gd name="connsiteY1" fmla="*/ 1808912 h 1808912"/>
                  <a:gd name="connsiteX2" fmla="*/ 349250 w 2075523"/>
                  <a:gd name="connsiteY2" fmla="*/ 1802562 h 1808912"/>
                  <a:gd name="connsiteX3" fmla="*/ 457200 w 2075523"/>
                  <a:gd name="connsiteY3" fmla="*/ 1796212 h 1808912"/>
                  <a:gd name="connsiteX4" fmla="*/ 571500 w 2075523"/>
                  <a:gd name="connsiteY4" fmla="*/ 1726362 h 1808912"/>
                  <a:gd name="connsiteX5" fmla="*/ 660400 w 2075523"/>
                  <a:gd name="connsiteY5" fmla="*/ 1650162 h 1808912"/>
                  <a:gd name="connsiteX6" fmla="*/ 742950 w 2075523"/>
                  <a:gd name="connsiteY6" fmla="*/ 1542212 h 1808912"/>
                  <a:gd name="connsiteX7" fmla="*/ 844550 w 2075523"/>
                  <a:gd name="connsiteY7" fmla="*/ 1389812 h 1808912"/>
                  <a:gd name="connsiteX8" fmla="*/ 914400 w 2075523"/>
                  <a:gd name="connsiteY8" fmla="*/ 1224712 h 1808912"/>
                  <a:gd name="connsiteX9" fmla="*/ 958850 w 2075523"/>
                  <a:gd name="connsiteY9" fmla="*/ 1078662 h 1808912"/>
                  <a:gd name="connsiteX10" fmla="*/ 1016000 w 2075523"/>
                  <a:gd name="connsiteY10" fmla="*/ 913562 h 1808912"/>
                  <a:gd name="connsiteX11" fmla="*/ 1073150 w 2075523"/>
                  <a:gd name="connsiteY11" fmla="*/ 748462 h 1808912"/>
                  <a:gd name="connsiteX12" fmla="*/ 1117600 w 2075523"/>
                  <a:gd name="connsiteY12" fmla="*/ 602412 h 1808912"/>
                  <a:gd name="connsiteX13" fmla="*/ 1212850 w 2075523"/>
                  <a:gd name="connsiteY13" fmla="*/ 386512 h 1808912"/>
                  <a:gd name="connsiteX14" fmla="*/ 1314450 w 2075523"/>
                  <a:gd name="connsiteY14" fmla="*/ 234112 h 1808912"/>
                  <a:gd name="connsiteX15" fmla="*/ 1447800 w 2075523"/>
                  <a:gd name="connsiteY15" fmla="*/ 100762 h 1808912"/>
                  <a:gd name="connsiteX16" fmla="*/ 1581150 w 2075523"/>
                  <a:gd name="connsiteY16" fmla="*/ 30912 h 1808912"/>
                  <a:gd name="connsiteX17" fmla="*/ 1663700 w 2075523"/>
                  <a:gd name="connsiteY17" fmla="*/ 11862 h 1808912"/>
                  <a:gd name="connsiteX18" fmla="*/ 1701800 w 2075523"/>
                  <a:gd name="connsiteY18" fmla="*/ 5512 h 1808912"/>
                  <a:gd name="connsiteX19" fmla="*/ 1706172 w 2075523"/>
                  <a:gd name="connsiteY19" fmla="*/ 857 h 1808912"/>
                  <a:gd name="connsiteX20" fmla="*/ 2063750 w 2075523"/>
                  <a:gd name="connsiteY20" fmla="*/ 5512 h 1808912"/>
                  <a:gd name="connsiteX21" fmla="*/ 1794966 w 2075523"/>
                  <a:gd name="connsiteY21" fmla="*/ 7770 h 1808912"/>
                  <a:gd name="connsiteX0" fmla="*/ 0 w 1849325"/>
                  <a:gd name="connsiteY0" fmla="*/ 1808611 h 1808611"/>
                  <a:gd name="connsiteX1" fmla="*/ 196850 w 1849325"/>
                  <a:gd name="connsiteY1" fmla="*/ 1808611 h 1808611"/>
                  <a:gd name="connsiteX2" fmla="*/ 349250 w 1849325"/>
                  <a:gd name="connsiteY2" fmla="*/ 1802261 h 1808611"/>
                  <a:gd name="connsiteX3" fmla="*/ 457200 w 1849325"/>
                  <a:gd name="connsiteY3" fmla="*/ 1795911 h 1808611"/>
                  <a:gd name="connsiteX4" fmla="*/ 571500 w 1849325"/>
                  <a:gd name="connsiteY4" fmla="*/ 1726061 h 1808611"/>
                  <a:gd name="connsiteX5" fmla="*/ 660400 w 1849325"/>
                  <a:gd name="connsiteY5" fmla="*/ 1649861 h 1808611"/>
                  <a:gd name="connsiteX6" fmla="*/ 742950 w 1849325"/>
                  <a:gd name="connsiteY6" fmla="*/ 1541911 h 1808611"/>
                  <a:gd name="connsiteX7" fmla="*/ 844550 w 1849325"/>
                  <a:gd name="connsiteY7" fmla="*/ 1389511 h 1808611"/>
                  <a:gd name="connsiteX8" fmla="*/ 914400 w 1849325"/>
                  <a:gd name="connsiteY8" fmla="*/ 1224411 h 1808611"/>
                  <a:gd name="connsiteX9" fmla="*/ 958850 w 1849325"/>
                  <a:gd name="connsiteY9" fmla="*/ 1078361 h 1808611"/>
                  <a:gd name="connsiteX10" fmla="*/ 1016000 w 1849325"/>
                  <a:gd name="connsiteY10" fmla="*/ 913261 h 1808611"/>
                  <a:gd name="connsiteX11" fmla="*/ 1073150 w 1849325"/>
                  <a:gd name="connsiteY11" fmla="*/ 748161 h 1808611"/>
                  <a:gd name="connsiteX12" fmla="*/ 1117600 w 1849325"/>
                  <a:gd name="connsiteY12" fmla="*/ 602111 h 1808611"/>
                  <a:gd name="connsiteX13" fmla="*/ 1212850 w 1849325"/>
                  <a:gd name="connsiteY13" fmla="*/ 386211 h 1808611"/>
                  <a:gd name="connsiteX14" fmla="*/ 1314450 w 1849325"/>
                  <a:gd name="connsiteY14" fmla="*/ 233811 h 1808611"/>
                  <a:gd name="connsiteX15" fmla="*/ 1447800 w 1849325"/>
                  <a:gd name="connsiteY15" fmla="*/ 100461 h 1808611"/>
                  <a:gd name="connsiteX16" fmla="*/ 1581150 w 1849325"/>
                  <a:gd name="connsiteY16" fmla="*/ 30611 h 1808611"/>
                  <a:gd name="connsiteX17" fmla="*/ 1663700 w 1849325"/>
                  <a:gd name="connsiteY17" fmla="*/ 11561 h 1808611"/>
                  <a:gd name="connsiteX18" fmla="*/ 1701800 w 1849325"/>
                  <a:gd name="connsiteY18" fmla="*/ 5211 h 1808611"/>
                  <a:gd name="connsiteX19" fmla="*/ 1706172 w 1849325"/>
                  <a:gd name="connsiteY19" fmla="*/ 556 h 1808611"/>
                  <a:gd name="connsiteX20" fmla="*/ 1826858 w 1849325"/>
                  <a:gd name="connsiteY20" fmla="*/ 9867 h 1808611"/>
                  <a:gd name="connsiteX21" fmla="*/ 1794966 w 1849325"/>
                  <a:gd name="connsiteY21" fmla="*/ 7469 h 1808611"/>
                  <a:gd name="connsiteX0" fmla="*/ 0 w 1849325"/>
                  <a:gd name="connsiteY0" fmla="*/ 1803459 h 1803459"/>
                  <a:gd name="connsiteX1" fmla="*/ 196850 w 1849325"/>
                  <a:gd name="connsiteY1" fmla="*/ 1803459 h 1803459"/>
                  <a:gd name="connsiteX2" fmla="*/ 349250 w 1849325"/>
                  <a:gd name="connsiteY2" fmla="*/ 1797109 h 1803459"/>
                  <a:gd name="connsiteX3" fmla="*/ 457200 w 1849325"/>
                  <a:gd name="connsiteY3" fmla="*/ 1790759 h 1803459"/>
                  <a:gd name="connsiteX4" fmla="*/ 571500 w 1849325"/>
                  <a:gd name="connsiteY4" fmla="*/ 1720909 h 1803459"/>
                  <a:gd name="connsiteX5" fmla="*/ 660400 w 1849325"/>
                  <a:gd name="connsiteY5" fmla="*/ 1644709 h 1803459"/>
                  <a:gd name="connsiteX6" fmla="*/ 742950 w 1849325"/>
                  <a:gd name="connsiteY6" fmla="*/ 1536759 h 1803459"/>
                  <a:gd name="connsiteX7" fmla="*/ 844550 w 1849325"/>
                  <a:gd name="connsiteY7" fmla="*/ 1384359 h 1803459"/>
                  <a:gd name="connsiteX8" fmla="*/ 914400 w 1849325"/>
                  <a:gd name="connsiteY8" fmla="*/ 1219259 h 1803459"/>
                  <a:gd name="connsiteX9" fmla="*/ 958850 w 1849325"/>
                  <a:gd name="connsiteY9" fmla="*/ 1073209 h 1803459"/>
                  <a:gd name="connsiteX10" fmla="*/ 1016000 w 1849325"/>
                  <a:gd name="connsiteY10" fmla="*/ 908109 h 1803459"/>
                  <a:gd name="connsiteX11" fmla="*/ 1073150 w 1849325"/>
                  <a:gd name="connsiteY11" fmla="*/ 743009 h 1803459"/>
                  <a:gd name="connsiteX12" fmla="*/ 1117600 w 1849325"/>
                  <a:gd name="connsiteY12" fmla="*/ 596959 h 1803459"/>
                  <a:gd name="connsiteX13" fmla="*/ 1212850 w 1849325"/>
                  <a:gd name="connsiteY13" fmla="*/ 381059 h 1803459"/>
                  <a:gd name="connsiteX14" fmla="*/ 1314450 w 1849325"/>
                  <a:gd name="connsiteY14" fmla="*/ 228659 h 1803459"/>
                  <a:gd name="connsiteX15" fmla="*/ 1447800 w 1849325"/>
                  <a:gd name="connsiteY15" fmla="*/ 95309 h 1803459"/>
                  <a:gd name="connsiteX16" fmla="*/ 1581150 w 1849325"/>
                  <a:gd name="connsiteY16" fmla="*/ 25459 h 1803459"/>
                  <a:gd name="connsiteX17" fmla="*/ 1663700 w 1849325"/>
                  <a:gd name="connsiteY17" fmla="*/ 6409 h 1803459"/>
                  <a:gd name="connsiteX18" fmla="*/ 1701800 w 1849325"/>
                  <a:gd name="connsiteY18" fmla="*/ 59 h 1803459"/>
                  <a:gd name="connsiteX19" fmla="*/ 1706173 w 1849325"/>
                  <a:gd name="connsiteY19" fmla="*/ 9368 h 1803459"/>
                  <a:gd name="connsiteX20" fmla="*/ 1826858 w 1849325"/>
                  <a:gd name="connsiteY20" fmla="*/ 4715 h 1803459"/>
                  <a:gd name="connsiteX21" fmla="*/ 1794966 w 1849325"/>
                  <a:gd name="connsiteY21" fmla="*/ 2317 h 1803459"/>
                  <a:gd name="connsiteX0" fmla="*/ 0 w 1849325"/>
                  <a:gd name="connsiteY0" fmla="*/ 1803459 h 1803459"/>
                  <a:gd name="connsiteX1" fmla="*/ 196850 w 1849325"/>
                  <a:gd name="connsiteY1" fmla="*/ 1803459 h 1803459"/>
                  <a:gd name="connsiteX2" fmla="*/ 349250 w 1849325"/>
                  <a:gd name="connsiteY2" fmla="*/ 1797109 h 1803459"/>
                  <a:gd name="connsiteX3" fmla="*/ 457200 w 1849325"/>
                  <a:gd name="connsiteY3" fmla="*/ 1790759 h 1803459"/>
                  <a:gd name="connsiteX4" fmla="*/ 571500 w 1849325"/>
                  <a:gd name="connsiteY4" fmla="*/ 1720909 h 1803459"/>
                  <a:gd name="connsiteX5" fmla="*/ 660400 w 1849325"/>
                  <a:gd name="connsiteY5" fmla="*/ 1644709 h 1803459"/>
                  <a:gd name="connsiteX6" fmla="*/ 742950 w 1849325"/>
                  <a:gd name="connsiteY6" fmla="*/ 1536759 h 1803459"/>
                  <a:gd name="connsiteX7" fmla="*/ 844550 w 1849325"/>
                  <a:gd name="connsiteY7" fmla="*/ 1384359 h 1803459"/>
                  <a:gd name="connsiteX8" fmla="*/ 914400 w 1849325"/>
                  <a:gd name="connsiteY8" fmla="*/ 1219259 h 1803459"/>
                  <a:gd name="connsiteX9" fmla="*/ 958850 w 1849325"/>
                  <a:gd name="connsiteY9" fmla="*/ 1073209 h 1803459"/>
                  <a:gd name="connsiteX10" fmla="*/ 1016000 w 1849325"/>
                  <a:gd name="connsiteY10" fmla="*/ 908109 h 1803459"/>
                  <a:gd name="connsiteX11" fmla="*/ 1073150 w 1849325"/>
                  <a:gd name="connsiteY11" fmla="*/ 743009 h 1803459"/>
                  <a:gd name="connsiteX12" fmla="*/ 1117600 w 1849325"/>
                  <a:gd name="connsiteY12" fmla="*/ 596959 h 1803459"/>
                  <a:gd name="connsiteX13" fmla="*/ 1212850 w 1849325"/>
                  <a:gd name="connsiteY13" fmla="*/ 381059 h 1803459"/>
                  <a:gd name="connsiteX14" fmla="*/ 1314450 w 1849325"/>
                  <a:gd name="connsiteY14" fmla="*/ 228659 h 1803459"/>
                  <a:gd name="connsiteX15" fmla="*/ 1447800 w 1849325"/>
                  <a:gd name="connsiteY15" fmla="*/ 95309 h 1803459"/>
                  <a:gd name="connsiteX16" fmla="*/ 1581150 w 1849325"/>
                  <a:gd name="connsiteY16" fmla="*/ 25459 h 1803459"/>
                  <a:gd name="connsiteX17" fmla="*/ 1663700 w 1849325"/>
                  <a:gd name="connsiteY17" fmla="*/ 6409 h 1803459"/>
                  <a:gd name="connsiteX18" fmla="*/ 1701800 w 1849325"/>
                  <a:gd name="connsiteY18" fmla="*/ 59 h 1803459"/>
                  <a:gd name="connsiteX19" fmla="*/ 1666690 w 1849325"/>
                  <a:gd name="connsiteY19" fmla="*/ 9369 h 1803459"/>
                  <a:gd name="connsiteX20" fmla="*/ 1826858 w 1849325"/>
                  <a:gd name="connsiteY20" fmla="*/ 4715 h 1803459"/>
                  <a:gd name="connsiteX21" fmla="*/ 1794966 w 1849325"/>
                  <a:gd name="connsiteY21" fmla="*/ 2317 h 1803459"/>
                  <a:gd name="connsiteX0" fmla="*/ 0 w 1849325"/>
                  <a:gd name="connsiteY0" fmla="*/ 1803459 h 1803459"/>
                  <a:gd name="connsiteX1" fmla="*/ 196850 w 1849325"/>
                  <a:gd name="connsiteY1" fmla="*/ 1803459 h 1803459"/>
                  <a:gd name="connsiteX2" fmla="*/ 349250 w 1849325"/>
                  <a:gd name="connsiteY2" fmla="*/ 1797109 h 1803459"/>
                  <a:gd name="connsiteX3" fmla="*/ 457200 w 1849325"/>
                  <a:gd name="connsiteY3" fmla="*/ 1790759 h 1803459"/>
                  <a:gd name="connsiteX4" fmla="*/ 571500 w 1849325"/>
                  <a:gd name="connsiteY4" fmla="*/ 1720909 h 1803459"/>
                  <a:gd name="connsiteX5" fmla="*/ 660400 w 1849325"/>
                  <a:gd name="connsiteY5" fmla="*/ 1644709 h 1803459"/>
                  <a:gd name="connsiteX6" fmla="*/ 742950 w 1849325"/>
                  <a:gd name="connsiteY6" fmla="*/ 1536759 h 1803459"/>
                  <a:gd name="connsiteX7" fmla="*/ 844550 w 1849325"/>
                  <a:gd name="connsiteY7" fmla="*/ 1384359 h 1803459"/>
                  <a:gd name="connsiteX8" fmla="*/ 914400 w 1849325"/>
                  <a:gd name="connsiteY8" fmla="*/ 1219259 h 1803459"/>
                  <a:gd name="connsiteX9" fmla="*/ 958850 w 1849325"/>
                  <a:gd name="connsiteY9" fmla="*/ 1073209 h 1803459"/>
                  <a:gd name="connsiteX10" fmla="*/ 1016000 w 1849325"/>
                  <a:gd name="connsiteY10" fmla="*/ 908109 h 1803459"/>
                  <a:gd name="connsiteX11" fmla="*/ 1073150 w 1849325"/>
                  <a:gd name="connsiteY11" fmla="*/ 743009 h 1803459"/>
                  <a:gd name="connsiteX12" fmla="*/ 1117600 w 1849325"/>
                  <a:gd name="connsiteY12" fmla="*/ 596959 h 1803459"/>
                  <a:gd name="connsiteX13" fmla="*/ 1212850 w 1849325"/>
                  <a:gd name="connsiteY13" fmla="*/ 381059 h 1803459"/>
                  <a:gd name="connsiteX14" fmla="*/ 1314450 w 1849325"/>
                  <a:gd name="connsiteY14" fmla="*/ 228659 h 1803459"/>
                  <a:gd name="connsiteX15" fmla="*/ 1447800 w 1849325"/>
                  <a:gd name="connsiteY15" fmla="*/ 95309 h 1803459"/>
                  <a:gd name="connsiteX16" fmla="*/ 1581150 w 1849325"/>
                  <a:gd name="connsiteY16" fmla="*/ 25459 h 1803459"/>
                  <a:gd name="connsiteX17" fmla="*/ 1663700 w 1849325"/>
                  <a:gd name="connsiteY17" fmla="*/ 6409 h 1803459"/>
                  <a:gd name="connsiteX18" fmla="*/ 1701800 w 1849325"/>
                  <a:gd name="connsiteY18" fmla="*/ 59 h 1803459"/>
                  <a:gd name="connsiteX19" fmla="*/ 1666690 w 1849325"/>
                  <a:gd name="connsiteY19" fmla="*/ 9369 h 1803459"/>
                  <a:gd name="connsiteX20" fmla="*/ 1826858 w 1849325"/>
                  <a:gd name="connsiteY20" fmla="*/ 4715 h 1803459"/>
                  <a:gd name="connsiteX21" fmla="*/ 1794966 w 1849325"/>
                  <a:gd name="connsiteY21" fmla="*/ 2317 h 1803459"/>
                  <a:gd name="connsiteX0" fmla="*/ 0 w 2255425"/>
                  <a:gd name="connsiteY0" fmla="*/ 1803459 h 1803459"/>
                  <a:gd name="connsiteX1" fmla="*/ 602950 w 2255425"/>
                  <a:gd name="connsiteY1" fmla="*/ 1803459 h 1803459"/>
                  <a:gd name="connsiteX2" fmla="*/ 755350 w 2255425"/>
                  <a:gd name="connsiteY2" fmla="*/ 1797109 h 1803459"/>
                  <a:gd name="connsiteX3" fmla="*/ 863300 w 2255425"/>
                  <a:gd name="connsiteY3" fmla="*/ 1790759 h 1803459"/>
                  <a:gd name="connsiteX4" fmla="*/ 977600 w 2255425"/>
                  <a:gd name="connsiteY4" fmla="*/ 1720909 h 1803459"/>
                  <a:gd name="connsiteX5" fmla="*/ 1066500 w 2255425"/>
                  <a:gd name="connsiteY5" fmla="*/ 1644709 h 1803459"/>
                  <a:gd name="connsiteX6" fmla="*/ 1149050 w 2255425"/>
                  <a:gd name="connsiteY6" fmla="*/ 1536759 h 1803459"/>
                  <a:gd name="connsiteX7" fmla="*/ 1250650 w 2255425"/>
                  <a:gd name="connsiteY7" fmla="*/ 1384359 h 1803459"/>
                  <a:gd name="connsiteX8" fmla="*/ 1320500 w 2255425"/>
                  <a:gd name="connsiteY8" fmla="*/ 1219259 h 1803459"/>
                  <a:gd name="connsiteX9" fmla="*/ 1364950 w 2255425"/>
                  <a:gd name="connsiteY9" fmla="*/ 1073209 h 1803459"/>
                  <a:gd name="connsiteX10" fmla="*/ 1422100 w 2255425"/>
                  <a:gd name="connsiteY10" fmla="*/ 908109 h 1803459"/>
                  <a:gd name="connsiteX11" fmla="*/ 1479250 w 2255425"/>
                  <a:gd name="connsiteY11" fmla="*/ 743009 h 1803459"/>
                  <a:gd name="connsiteX12" fmla="*/ 1523700 w 2255425"/>
                  <a:gd name="connsiteY12" fmla="*/ 596959 h 1803459"/>
                  <a:gd name="connsiteX13" fmla="*/ 1618950 w 2255425"/>
                  <a:gd name="connsiteY13" fmla="*/ 381059 h 1803459"/>
                  <a:gd name="connsiteX14" fmla="*/ 1720550 w 2255425"/>
                  <a:gd name="connsiteY14" fmla="*/ 228659 h 1803459"/>
                  <a:gd name="connsiteX15" fmla="*/ 1853900 w 2255425"/>
                  <a:gd name="connsiteY15" fmla="*/ 95309 h 1803459"/>
                  <a:gd name="connsiteX16" fmla="*/ 1987250 w 2255425"/>
                  <a:gd name="connsiteY16" fmla="*/ 25459 h 1803459"/>
                  <a:gd name="connsiteX17" fmla="*/ 2069800 w 2255425"/>
                  <a:gd name="connsiteY17" fmla="*/ 6409 h 1803459"/>
                  <a:gd name="connsiteX18" fmla="*/ 2107900 w 2255425"/>
                  <a:gd name="connsiteY18" fmla="*/ 59 h 1803459"/>
                  <a:gd name="connsiteX19" fmla="*/ 2072790 w 2255425"/>
                  <a:gd name="connsiteY19" fmla="*/ 9369 h 1803459"/>
                  <a:gd name="connsiteX20" fmla="*/ 2232958 w 2255425"/>
                  <a:gd name="connsiteY20" fmla="*/ 4715 h 1803459"/>
                  <a:gd name="connsiteX21" fmla="*/ 2201066 w 2255425"/>
                  <a:gd name="connsiteY21" fmla="*/ 2317 h 1803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255425" h="1803459">
                    <a:moveTo>
                      <a:pt x="0" y="1803459"/>
                    </a:moveTo>
                    <a:lnTo>
                      <a:pt x="602950" y="1803459"/>
                    </a:lnTo>
                    <a:cubicBezTo>
                      <a:pt x="661158" y="1802401"/>
                      <a:pt x="711958" y="1799226"/>
                      <a:pt x="755350" y="1797109"/>
                    </a:cubicBezTo>
                    <a:cubicBezTo>
                      <a:pt x="798742" y="1794992"/>
                      <a:pt x="826258" y="1803459"/>
                      <a:pt x="863300" y="1790759"/>
                    </a:cubicBezTo>
                    <a:cubicBezTo>
                      <a:pt x="900342" y="1778059"/>
                      <a:pt x="943733" y="1745251"/>
                      <a:pt x="977600" y="1720909"/>
                    </a:cubicBezTo>
                    <a:cubicBezTo>
                      <a:pt x="1011467" y="1696567"/>
                      <a:pt x="1037925" y="1675401"/>
                      <a:pt x="1066500" y="1644709"/>
                    </a:cubicBezTo>
                    <a:cubicBezTo>
                      <a:pt x="1095075" y="1614017"/>
                      <a:pt x="1118358" y="1580151"/>
                      <a:pt x="1149050" y="1536759"/>
                    </a:cubicBezTo>
                    <a:cubicBezTo>
                      <a:pt x="1179742" y="1493367"/>
                      <a:pt x="1222075" y="1437276"/>
                      <a:pt x="1250650" y="1384359"/>
                    </a:cubicBezTo>
                    <a:cubicBezTo>
                      <a:pt x="1279225" y="1331442"/>
                      <a:pt x="1301450" y="1271117"/>
                      <a:pt x="1320500" y="1219259"/>
                    </a:cubicBezTo>
                    <a:cubicBezTo>
                      <a:pt x="1339550" y="1167401"/>
                      <a:pt x="1348017" y="1125067"/>
                      <a:pt x="1364950" y="1073209"/>
                    </a:cubicBezTo>
                    <a:cubicBezTo>
                      <a:pt x="1381883" y="1021351"/>
                      <a:pt x="1403050" y="963142"/>
                      <a:pt x="1422100" y="908109"/>
                    </a:cubicBezTo>
                    <a:cubicBezTo>
                      <a:pt x="1441150" y="853076"/>
                      <a:pt x="1462317" y="794867"/>
                      <a:pt x="1479250" y="743009"/>
                    </a:cubicBezTo>
                    <a:cubicBezTo>
                      <a:pt x="1496183" y="691151"/>
                      <a:pt x="1500417" y="657284"/>
                      <a:pt x="1523700" y="596959"/>
                    </a:cubicBezTo>
                    <a:cubicBezTo>
                      <a:pt x="1546983" y="536634"/>
                      <a:pt x="1586142" y="442442"/>
                      <a:pt x="1618950" y="381059"/>
                    </a:cubicBezTo>
                    <a:cubicBezTo>
                      <a:pt x="1651758" y="319676"/>
                      <a:pt x="1681392" y="276284"/>
                      <a:pt x="1720550" y="228659"/>
                    </a:cubicBezTo>
                    <a:cubicBezTo>
                      <a:pt x="1759708" y="181034"/>
                      <a:pt x="1809450" y="129176"/>
                      <a:pt x="1853900" y="95309"/>
                    </a:cubicBezTo>
                    <a:cubicBezTo>
                      <a:pt x="1898350" y="61442"/>
                      <a:pt x="1951267" y="40276"/>
                      <a:pt x="1987250" y="25459"/>
                    </a:cubicBezTo>
                    <a:cubicBezTo>
                      <a:pt x="2023233" y="10642"/>
                      <a:pt x="2049692" y="10642"/>
                      <a:pt x="2069800" y="6409"/>
                    </a:cubicBezTo>
                    <a:cubicBezTo>
                      <a:pt x="2089908" y="2176"/>
                      <a:pt x="2107402" y="-434"/>
                      <a:pt x="2107900" y="59"/>
                    </a:cubicBezTo>
                    <a:cubicBezTo>
                      <a:pt x="2108398" y="552"/>
                      <a:pt x="2072790" y="9369"/>
                      <a:pt x="2072790" y="9369"/>
                    </a:cubicBezTo>
                    <a:cubicBezTo>
                      <a:pt x="2070716" y="6266"/>
                      <a:pt x="2113789" y="1877"/>
                      <a:pt x="2232958" y="4715"/>
                    </a:cubicBezTo>
                    <a:cubicBezTo>
                      <a:pt x="2321858" y="6832"/>
                      <a:pt x="2112166" y="200"/>
                      <a:pt x="2201066" y="2317"/>
                    </a:cubicBezTo>
                  </a:path>
                </a:pathLst>
              </a:custGeom>
              <a:noFill/>
              <a:ln w="38100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6DC8E4A1-3424-29C2-1B67-78930F1A9C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4056" y="2143590"/>
                <a:ext cx="135103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olid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8" name="Picture 157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ADE12487-3336-7A88-9EDB-63070DF49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475" y="3713086"/>
              <a:ext cx="1506520" cy="655575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031A8E2-67D6-9195-E0FC-9A5BB3535357}"/>
                </a:ext>
              </a:extLst>
            </p:cNvPr>
            <p:cNvGrpSpPr/>
            <p:nvPr/>
          </p:nvGrpSpPr>
          <p:grpSpPr>
            <a:xfrm>
              <a:off x="3129881" y="5278530"/>
              <a:ext cx="5029863" cy="976906"/>
              <a:chOff x="3141707" y="2315926"/>
              <a:chExt cx="5029863" cy="976906"/>
            </a:xfrm>
          </p:grpSpPr>
          <p:pic>
            <p:nvPicPr>
              <p:cNvPr id="12" name="Picture 11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D06917F5-629C-C12D-15FC-BD4326DAFA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3995" y="2759625"/>
                <a:ext cx="903901" cy="415627"/>
              </a:xfrm>
              <a:prstGeom prst="rect">
                <a:avLst/>
              </a:prstGeom>
            </p:spPr>
          </p:pic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959D154F-C77F-C561-EF6A-07B0928D10B9}"/>
                  </a:ext>
                </a:extLst>
              </p:cNvPr>
              <p:cNvSpPr/>
              <p:nvPr/>
            </p:nvSpPr>
            <p:spPr>
              <a:xfrm>
                <a:off x="3141707" y="2315926"/>
                <a:ext cx="1164965" cy="636392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EA29E2A1-A5D1-8EA2-1FC7-5AC83EC00248}"/>
                  </a:ext>
                </a:extLst>
              </p:cNvPr>
              <p:cNvCxnSpPr>
                <a:cxnSpLocks/>
                <a:stCxn id="13" idx="21"/>
                <a:endCxn id="15" idx="20"/>
              </p:cNvCxnSpPr>
              <p:nvPr/>
            </p:nvCxnSpPr>
            <p:spPr>
              <a:xfrm flipV="1">
                <a:off x="4306672" y="2316092"/>
                <a:ext cx="2906126" cy="224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526FB6DA-FD3C-CE35-B6D0-07116E0E0912}"/>
                  </a:ext>
                </a:extLst>
              </p:cNvPr>
              <p:cNvSpPr/>
              <p:nvPr/>
            </p:nvSpPr>
            <p:spPr>
              <a:xfrm flipH="1">
                <a:off x="7088895" y="2315926"/>
                <a:ext cx="1082675" cy="636392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A62782A1-E13A-5BEE-318C-7D7557D91E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2375" y="3010327"/>
                <a:ext cx="0" cy="28250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A6554E90-EE03-311F-0974-A0DDD2F677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4271" y="3213140"/>
                <a:ext cx="232499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95171AA-66F4-0542-CC3F-783FAE78EF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9264" y="3215525"/>
                <a:ext cx="230697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77F6DF59-3396-85A4-56C2-A2CAB17BA9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359" y="2344293"/>
                <a:ext cx="0" cy="86884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FE3D26C0-8A58-EDC2-FCC6-48E598CDE1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6241" y="2967439"/>
                <a:ext cx="0" cy="32539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9783657A-7654-A365-04FD-3E9641A8EAFF}"/>
                      </a:ext>
                    </a:extLst>
                  </p:cNvPr>
                  <p:cNvSpPr txBox="1"/>
                  <p:nvPr/>
                </p:nvSpPr>
                <p:spPr>
                  <a:xfrm>
                    <a:off x="3536845" y="2518252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9783657A-7654-A365-04FD-3E9641A8EA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6845" y="2518252"/>
                    <a:ext cx="876300" cy="47699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67A21BE0-1E48-EBA5-9479-AD9F5E3E6781}"/>
                      </a:ext>
                    </a:extLst>
                  </p:cNvPr>
                  <p:cNvSpPr txBox="1"/>
                  <p:nvPr/>
                </p:nvSpPr>
                <p:spPr>
                  <a:xfrm>
                    <a:off x="6629220" y="2771832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67A21BE0-1E48-EBA5-9479-AD9F5E3E67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9220" y="2771832"/>
                    <a:ext cx="876300" cy="47699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33997932-9838-7129-0E68-635EA8742773}"/>
                      </a:ext>
                    </a:extLst>
                  </p:cNvPr>
                  <p:cNvSpPr txBox="1"/>
                  <p:nvPr/>
                </p:nvSpPr>
                <p:spPr>
                  <a:xfrm>
                    <a:off x="4448813" y="2768075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33997932-9838-7129-0E68-635EA87427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813" y="2768075"/>
                    <a:ext cx="876300" cy="47699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0C55410-29C4-6CBE-A711-FC446ED6A7CD}"/>
                </a:ext>
              </a:extLst>
            </p:cNvPr>
            <p:cNvGrpSpPr/>
            <p:nvPr/>
          </p:nvGrpSpPr>
          <p:grpSpPr>
            <a:xfrm>
              <a:off x="7975526" y="5725911"/>
              <a:ext cx="1997569" cy="529525"/>
              <a:chOff x="7309700" y="5735422"/>
              <a:chExt cx="1997569" cy="529525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7C5EC5CA-5C4C-898E-1FD3-1F2319ACCC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9700" y="6180494"/>
                <a:ext cx="42799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453D8ACA-C921-6C26-2C76-991BCF8F13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35661" y="6180494"/>
                <a:ext cx="157160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1C1F7708-1ADD-5C1D-0E80-CD5F8B89C2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5661" y="5939554"/>
                <a:ext cx="0" cy="32539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AB4E0641-BD3C-C4B8-2904-F3A7CBD8BDBF}"/>
                      </a:ext>
                    </a:extLst>
                  </p:cNvPr>
                  <p:cNvSpPr txBox="1"/>
                  <p:nvPr/>
                </p:nvSpPr>
                <p:spPr>
                  <a:xfrm>
                    <a:off x="8045178" y="5735422"/>
                    <a:ext cx="97571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AB4E0641-BD3C-C4B8-2904-F3A7CBD8BD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5178" y="5735422"/>
                    <a:ext cx="975719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3750" r="-16250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1C5E81BD-6C91-4474-9910-9955CB753766}"/>
                    </a:ext>
                  </a:extLst>
                </p:cNvPr>
                <p:cNvSpPr txBox="1"/>
                <p:nvPr/>
              </p:nvSpPr>
              <p:spPr>
                <a:xfrm>
                  <a:off x="3168077" y="4841252"/>
                  <a:ext cx="803795" cy="4975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1C5E81BD-6C91-4474-9910-9955CB7537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8077" y="4841252"/>
                  <a:ext cx="803795" cy="497508"/>
                </a:xfrm>
                <a:prstGeom prst="rect">
                  <a:avLst/>
                </a:prstGeom>
                <a:blipFill>
                  <a:blip r:embed="rId11"/>
                  <a:stretch>
                    <a:fillRect l="-52273" r="-33333" b="-10976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3A8983E-0C27-54A6-0FDB-356158EDBA2A}"/>
                </a:ext>
              </a:extLst>
            </p:cNvPr>
            <p:cNvGrpSpPr/>
            <p:nvPr/>
          </p:nvGrpSpPr>
          <p:grpSpPr>
            <a:xfrm>
              <a:off x="1403926" y="5746022"/>
              <a:ext cx="1934313" cy="511101"/>
              <a:chOff x="2115127" y="6873035"/>
              <a:chExt cx="1934313" cy="511101"/>
            </a:xfrm>
          </p:grpSpPr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ADBA9596-2332-96E2-F026-5423D20023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2509" y="7305237"/>
                <a:ext cx="47693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F60DB0F9-E773-A5B8-CB81-CF2EBDBD5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5249" y="7054297"/>
                <a:ext cx="0" cy="3298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9FB221D5-8DB2-991A-D5AA-FD12E83364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15127" y="7304444"/>
                <a:ext cx="151279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CBF1C560-B7D4-F222-4DC9-2AB882ECF6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9440" y="7058743"/>
                <a:ext cx="0" cy="32539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1E8E560D-DE61-E063-9079-0543502A962A}"/>
                      </a:ext>
                    </a:extLst>
                  </p:cNvPr>
                  <p:cNvSpPr txBox="1"/>
                  <p:nvPr/>
                </p:nvSpPr>
                <p:spPr>
                  <a:xfrm>
                    <a:off x="2400044" y="6873035"/>
                    <a:ext cx="97571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1E8E560D-DE61-E063-9079-0543502A96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0044" y="6873035"/>
                    <a:ext cx="975719" cy="4616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3750" r="-1625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F6AEAD27-9B27-4A0F-8399-B535B38CB800}"/>
                </a:ext>
              </a:extLst>
            </p:cNvPr>
            <p:cNvCxnSpPr>
              <a:cxnSpLocks/>
            </p:cNvCxnSpPr>
            <p:nvPr/>
          </p:nvCxnSpPr>
          <p:spPr>
            <a:xfrm>
              <a:off x="4222533" y="5038146"/>
              <a:ext cx="0" cy="2687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1218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32B6FDF-ABDF-138E-43D8-3B46B178BC16}"/>
              </a:ext>
            </a:extLst>
          </p:cNvPr>
          <p:cNvGrpSpPr/>
          <p:nvPr/>
        </p:nvGrpSpPr>
        <p:grpSpPr>
          <a:xfrm>
            <a:off x="606082" y="320306"/>
            <a:ext cx="9367013" cy="5890584"/>
            <a:chOff x="606082" y="320306"/>
            <a:chExt cx="9367013" cy="589058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13F6663-0BAD-372C-66DB-1A4CD45F198F}"/>
                </a:ext>
              </a:extLst>
            </p:cNvPr>
            <p:cNvSpPr/>
            <p:nvPr/>
          </p:nvSpPr>
          <p:spPr>
            <a:xfrm flipV="1">
              <a:off x="615661" y="320306"/>
              <a:ext cx="9357434" cy="28296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EC21FAA-0077-4B73-3386-77CF51B7C0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661" y="2186551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FC3C11B-90CE-F173-5768-C1CEDD3667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661" y="1247326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D8F138D-7767-DEE3-278B-E0DBECC90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661" y="320306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7DB7165-C01E-97D0-D76F-E38CF7F97D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661" y="3164487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1151BDA8-040F-CE80-8173-75D5CDCE1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9075916" y="1552121"/>
              <a:ext cx="880723" cy="396317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7925D87-AEFD-1C46-0F9D-E393F8C7EE8F}"/>
                </a:ext>
              </a:extLst>
            </p:cNvPr>
            <p:cNvSpPr/>
            <p:nvPr/>
          </p:nvSpPr>
          <p:spPr>
            <a:xfrm flipV="1">
              <a:off x="606082" y="3298860"/>
              <a:ext cx="9357434" cy="282484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6856C1F-E105-0A7D-91BE-3D44410CA1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661" y="5168901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4C96CD-82B5-B507-6A1A-B2D5235052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661" y="4224419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444723E-DC32-2168-9BC0-3E86931452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661" y="3305595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A8A78D-7492-586F-5B39-5ADEB45023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661" y="6210890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ECA0334-055F-0766-92C9-D0F409B2B83A}"/>
                </a:ext>
              </a:extLst>
            </p:cNvPr>
            <p:cNvCxnSpPr>
              <a:cxnSpLocks/>
            </p:cNvCxnSpPr>
            <p:nvPr/>
          </p:nvCxnSpPr>
          <p:spPr>
            <a:xfrm>
              <a:off x="622594" y="3778801"/>
              <a:ext cx="2285522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40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9495D8AE-0C68-C8EE-B41F-822D23042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9075915" y="4513647"/>
              <a:ext cx="880723" cy="392045"/>
            </a:xfrm>
            <a:prstGeom prst="rect">
              <a:avLst/>
            </a:prstGeom>
          </p:spPr>
        </p:pic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15BE9EF-B41B-DBAB-E9EB-57C348EFD528}"/>
                </a:ext>
              </a:extLst>
            </p:cNvPr>
            <p:cNvGrpSpPr/>
            <p:nvPr/>
          </p:nvGrpSpPr>
          <p:grpSpPr>
            <a:xfrm flipV="1">
              <a:off x="2671980" y="3773128"/>
              <a:ext cx="5849711" cy="880372"/>
              <a:chOff x="2653508" y="3498095"/>
              <a:chExt cx="5849711" cy="887735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92DE9C25-EF67-D0AB-4578-725BACDD2CEF}"/>
                  </a:ext>
                </a:extLst>
              </p:cNvPr>
              <p:cNvSpPr/>
              <p:nvPr/>
            </p:nvSpPr>
            <p:spPr>
              <a:xfrm>
                <a:off x="2653508" y="3511546"/>
                <a:ext cx="1079781" cy="874284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CEB66B72-53B1-92DD-F93E-86FEB8678329}"/>
                  </a:ext>
                </a:extLst>
              </p:cNvPr>
              <p:cNvSpPr/>
              <p:nvPr/>
            </p:nvSpPr>
            <p:spPr>
              <a:xfrm flipH="1">
                <a:off x="7731152" y="3498095"/>
                <a:ext cx="772067" cy="878129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40AF2374-23A9-2124-F8C2-EA3725ED48C3}"/>
                  </a:ext>
                </a:extLst>
              </p:cNvPr>
              <p:cNvCxnSpPr>
                <a:cxnSpLocks/>
                <a:endCxn id="69" idx="21"/>
              </p:cNvCxnSpPr>
              <p:nvPr/>
            </p:nvCxnSpPr>
            <p:spPr>
              <a:xfrm flipV="1">
                <a:off x="3733289" y="3501415"/>
                <a:ext cx="3997863" cy="13436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70A65D65-127D-B69E-0D76-AE13D41F19E9}"/>
                </a:ext>
              </a:extLst>
            </p:cNvPr>
            <p:cNvGrpSpPr/>
            <p:nvPr/>
          </p:nvGrpSpPr>
          <p:grpSpPr>
            <a:xfrm>
              <a:off x="1690331" y="3436040"/>
              <a:ext cx="1694716" cy="327103"/>
              <a:chOff x="2354724" y="3446076"/>
              <a:chExt cx="1694716" cy="327103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C742BCE7-0844-469F-FE1A-610F13FD76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4724" y="3525109"/>
                <a:ext cx="122240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F9B3C6E0-3C06-5256-62D3-9472535D38BF}"/>
                  </a:ext>
                </a:extLst>
              </p:cNvPr>
              <p:cNvGrpSpPr/>
              <p:nvPr/>
            </p:nvGrpSpPr>
            <p:grpSpPr>
              <a:xfrm>
                <a:off x="3572509" y="3446076"/>
                <a:ext cx="476931" cy="327103"/>
                <a:chOff x="3572509" y="3446076"/>
                <a:chExt cx="476931" cy="327103"/>
              </a:xfrm>
            </p:grpSpPr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9436A34A-6DF9-E2D9-7EF6-981175DA53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72509" y="3524322"/>
                  <a:ext cx="476931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B6D700AF-8451-83EF-0C0B-120FA1757A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75249" y="3446076"/>
                  <a:ext cx="0" cy="32710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B20CE1F2-14B8-230B-200F-8D724FE2B7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49440" y="3446077"/>
                  <a:ext cx="0" cy="32269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D3923003-A0B7-AEE6-55F2-865053E658D7}"/>
                </a:ext>
              </a:extLst>
            </p:cNvPr>
            <p:cNvGrpSpPr/>
            <p:nvPr/>
          </p:nvGrpSpPr>
          <p:grpSpPr>
            <a:xfrm>
              <a:off x="7916076" y="3432976"/>
              <a:ext cx="1898955" cy="327417"/>
              <a:chOff x="7309700" y="3441354"/>
              <a:chExt cx="1898955" cy="327417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0F8B4A68-FE35-291F-45B2-1B0C4F30A8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09700" y="3525109"/>
                <a:ext cx="42799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7B3B9D5A-150A-9875-3376-0381AF928F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35661" y="3525109"/>
                <a:ext cx="147299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B3AE3758-7835-3DD2-172E-F61B1B42B1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35661" y="3441354"/>
                <a:ext cx="0" cy="32269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50976630-E2F9-6139-D374-4CC50A89D2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09700" y="3446077"/>
                <a:ext cx="0" cy="32269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D20EE40D-93F5-09C6-8184-E6A3D1DD770A}"/>
                </a:ext>
              </a:extLst>
            </p:cNvPr>
            <p:cNvGrpSpPr/>
            <p:nvPr/>
          </p:nvGrpSpPr>
          <p:grpSpPr>
            <a:xfrm>
              <a:off x="3380956" y="456816"/>
              <a:ext cx="4537767" cy="950922"/>
              <a:chOff x="3380956" y="456816"/>
              <a:chExt cx="4537767" cy="950922"/>
            </a:xfrm>
          </p:grpSpPr>
          <p:pic>
            <p:nvPicPr>
              <p:cNvPr id="12" name="Picture 11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48D77D10-D729-B752-6211-BD68E000E7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235764" y="601959"/>
                <a:ext cx="903901" cy="416671"/>
              </a:xfrm>
              <a:prstGeom prst="rect">
                <a:avLst/>
              </a:prstGeom>
            </p:spPr>
          </p:pic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20312D7B-3933-2159-7C27-91CB5CF5F4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6764" y="456816"/>
                <a:ext cx="0" cy="2832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C62FEE6-EF06-9B98-58B7-560BA36347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80956" y="456816"/>
                <a:ext cx="0" cy="3262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B913643B-FAC2-2476-7AA1-121C8C6568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0956" y="536708"/>
                <a:ext cx="232580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AE6169B3-98B5-180D-6123-F1A06EAE91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6344" y="536708"/>
                <a:ext cx="220237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A34E6DF8-F89E-1A56-09E7-D3188472FB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38346" y="536708"/>
                <a:ext cx="0" cy="8710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2F3E71AD-D65C-4D2F-CD69-8E0ADC714E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8723" y="456816"/>
                <a:ext cx="0" cy="3262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2CDBB4CF-4CAF-171F-EA73-57A326ED72B3}"/>
                      </a:ext>
                    </a:extLst>
                  </p:cNvPr>
                  <p:cNvSpPr txBox="1"/>
                  <p:nvPr/>
                </p:nvSpPr>
                <p:spPr>
                  <a:xfrm>
                    <a:off x="3628629" y="711789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2CDBB4CF-4CAF-171F-EA73-57A326ED72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8629" y="711789"/>
                    <a:ext cx="876300" cy="47699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26CECC9F-680C-AC14-C1AF-17265F344DB2}"/>
                      </a:ext>
                    </a:extLst>
                  </p:cNvPr>
                  <p:cNvSpPr txBox="1"/>
                  <p:nvPr/>
                </p:nvSpPr>
                <p:spPr>
                  <a:xfrm>
                    <a:off x="4565806" y="491389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26CECC9F-680C-AC14-C1AF-17265F344D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5806" y="491389"/>
                    <a:ext cx="876300" cy="47699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B6D14790-6550-D786-AB42-B0D570507E6C}"/>
                      </a:ext>
                    </a:extLst>
                  </p:cNvPr>
                  <p:cNvSpPr txBox="1"/>
                  <p:nvPr/>
                </p:nvSpPr>
                <p:spPr>
                  <a:xfrm>
                    <a:off x="6317030" y="505053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B6D14790-6550-D786-AB42-B0D570507E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7030" y="505053"/>
                    <a:ext cx="876300" cy="47699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2765D168-56D8-2C75-4564-A72C3255CF46}"/>
                </a:ext>
              </a:extLst>
            </p:cNvPr>
            <p:cNvGrpSpPr/>
            <p:nvPr/>
          </p:nvGrpSpPr>
          <p:grpSpPr>
            <a:xfrm rot="10800000">
              <a:off x="615660" y="795995"/>
              <a:ext cx="9350501" cy="630254"/>
              <a:chOff x="1356016" y="2315926"/>
              <a:chExt cx="9350502" cy="630254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7FB73D96-28F9-0745-D844-1288D767ABE8}"/>
                  </a:ext>
                </a:extLst>
              </p:cNvPr>
              <p:cNvSpPr/>
              <p:nvPr/>
            </p:nvSpPr>
            <p:spPr>
              <a:xfrm>
                <a:off x="3122658" y="2315926"/>
                <a:ext cx="1164965" cy="630254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820A086A-96DB-9D5B-C46E-6842A6B6E6A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210112" y="2317980"/>
                <a:ext cx="2899256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9126345C-BFB5-4E43-4C53-1B23C3E1B115}"/>
                  </a:ext>
                </a:extLst>
              </p:cNvPr>
              <p:cNvSpPr/>
              <p:nvPr/>
            </p:nvSpPr>
            <p:spPr>
              <a:xfrm flipH="1">
                <a:off x="7069845" y="2315927"/>
                <a:ext cx="1082675" cy="628947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B2D88FDF-8B18-C8D2-ECC5-D4D85DCD6790}"/>
                  </a:ext>
                </a:extLst>
              </p:cNvPr>
              <p:cNvCxnSpPr>
                <a:cxnSpLocks/>
                <a:stCxn id="89" idx="1"/>
              </p:cNvCxnSpPr>
              <p:nvPr/>
            </p:nvCxnSpPr>
            <p:spPr>
              <a:xfrm rot="10800000">
                <a:off x="1356016" y="2942628"/>
                <a:ext cx="1865045" cy="355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10374987-08F6-2D5F-A788-214232DF85B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152520" y="2944874"/>
                <a:ext cx="2553998" cy="130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8584870-DF62-F413-DD06-C595965F1337}"/>
                </a:ext>
              </a:extLst>
            </p:cNvPr>
            <p:cNvGrpSpPr/>
            <p:nvPr/>
          </p:nvGrpSpPr>
          <p:grpSpPr>
            <a:xfrm>
              <a:off x="1799475" y="1729097"/>
              <a:ext cx="4438294" cy="1282424"/>
              <a:chOff x="1799475" y="1729097"/>
              <a:chExt cx="4438294" cy="128242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161C8B2B-4C06-B620-21A3-3784A3977F7F}"/>
                  </a:ext>
                </a:extLst>
              </p:cNvPr>
              <p:cNvGrpSpPr/>
              <p:nvPr/>
            </p:nvGrpSpPr>
            <p:grpSpPr>
              <a:xfrm flipV="1">
                <a:off x="3113631" y="1729097"/>
                <a:ext cx="3124138" cy="944456"/>
                <a:chOff x="3103096" y="1073729"/>
                <a:chExt cx="3124138" cy="923002"/>
              </a:xfrm>
            </p:grpSpPr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1E3CD7B3-F345-62A2-7D56-A95B16E6A6C0}"/>
                    </a:ext>
                  </a:extLst>
                </p:cNvPr>
                <p:cNvSpPr/>
                <p:nvPr/>
              </p:nvSpPr>
              <p:spPr>
                <a:xfrm flipH="1">
                  <a:off x="3103096" y="1073729"/>
                  <a:ext cx="2992903" cy="921088"/>
                </a:xfrm>
                <a:custGeom>
                  <a:avLst/>
                  <a:gdLst>
                    <a:gd name="connsiteX0" fmla="*/ 0 w 2330450"/>
                    <a:gd name="connsiteY0" fmla="*/ 1803870 h 1803870"/>
                    <a:gd name="connsiteX1" fmla="*/ 196850 w 2330450"/>
                    <a:gd name="connsiteY1" fmla="*/ 1803870 h 1803870"/>
                    <a:gd name="connsiteX2" fmla="*/ 349250 w 2330450"/>
                    <a:gd name="connsiteY2" fmla="*/ 1797520 h 1803870"/>
                    <a:gd name="connsiteX3" fmla="*/ 457200 w 2330450"/>
                    <a:gd name="connsiteY3" fmla="*/ 1791170 h 1803870"/>
                    <a:gd name="connsiteX4" fmla="*/ 571500 w 2330450"/>
                    <a:gd name="connsiteY4" fmla="*/ 1721320 h 1803870"/>
                    <a:gd name="connsiteX5" fmla="*/ 660400 w 2330450"/>
                    <a:gd name="connsiteY5" fmla="*/ 1645120 h 1803870"/>
                    <a:gd name="connsiteX6" fmla="*/ 742950 w 2330450"/>
                    <a:gd name="connsiteY6" fmla="*/ 1537170 h 1803870"/>
                    <a:gd name="connsiteX7" fmla="*/ 844550 w 2330450"/>
                    <a:gd name="connsiteY7" fmla="*/ 1384770 h 1803870"/>
                    <a:gd name="connsiteX8" fmla="*/ 914400 w 2330450"/>
                    <a:gd name="connsiteY8" fmla="*/ 1219670 h 1803870"/>
                    <a:gd name="connsiteX9" fmla="*/ 958850 w 2330450"/>
                    <a:gd name="connsiteY9" fmla="*/ 1073620 h 1803870"/>
                    <a:gd name="connsiteX10" fmla="*/ 1016000 w 2330450"/>
                    <a:gd name="connsiteY10" fmla="*/ 908520 h 1803870"/>
                    <a:gd name="connsiteX11" fmla="*/ 1073150 w 2330450"/>
                    <a:gd name="connsiteY11" fmla="*/ 743420 h 1803870"/>
                    <a:gd name="connsiteX12" fmla="*/ 1117600 w 2330450"/>
                    <a:gd name="connsiteY12" fmla="*/ 597370 h 1803870"/>
                    <a:gd name="connsiteX13" fmla="*/ 1212850 w 2330450"/>
                    <a:gd name="connsiteY13" fmla="*/ 381470 h 1803870"/>
                    <a:gd name="connsiteX14" fmla="*/ 1314450 w 2330450"/>
                    <a:gd name="connsiteY14" fmla="*/ 229070 h 1803870"/>
                    <a:gd name="connsiteX15" fmla="*/ 1447800 w 2330450"/>
                    <a:gd name="connsiteY15" fmla="*/ 95720 h 1803870"/>
                    <a:gd name="connsiteX16" fmla="*/ 1581150 w 2330450"/>
                    <a:gd name="connsiteY16" fmla="*/ 25870 h 1803870"/>
                    <a:gd name="connsiteX17" fmla="*/ 1663700 w 2330450"/>
                    <a:gd name="connsiteY17" fmla="*/ 6820 h 1803870"/>
                    <a:gd name="connsiteX18" fmla="*/ 1701800 w 2330450"/>
                    <a:gd name="connsiteY18" fmla="*/ 470 h 1803870"/>
                    <a:gd name="connsiteX19" fmla="*/ 1892300 w 2330450"/>
                    <a:gd name="connsiteY19" fmla="*/ 470 h 1803870"/>
                    <a:gd name="connsiteX20" fmla="*/ 2063750 w 2330450"/>
                    <a:gd name="connsiteY20" fmla="*/ 470 h 1803870"/>
                    <a:gd name="connsiteX21" fmla="*/ 2330450 w 2330450"/>
                    <a:gd name="connsiteY21" fmla="*/ 6820 h 1803870"/>
                    <a:gd name="connsiteX0" fmla="*/ 0 w 2081262"/>
                    <a:gd name="connsiteY0" fmla="*/ 1815301 h 1815301"/>
                    <a:gd name="connsiteX1" fmla="*/ 196850 w 2081262"/>
                    <a:gd name="connsiteY1" fmla="*/ 1815301 h 1815301"/>
                    <a:gd name="connsiteX2" fmla="*/ 349250 w 2081262"/>
                    <a:gd name="connsiteY2" fmla="*/ 1808951 h 1815301"/>
                    <a:gd name="connsiteX3" fmla="*/ 457200 w 2081262"/>
                    <a:gd name="connsiteY3" fmla="*/ 1802601 h 1815301"/>
                    <a:gd name="connsiteX4" fmla="*/ 571500 w 2081262"/>
                    <a:gd name="connsiteY4" fmla="*/ 1732751 h 1815301"/>
                    <a:gd name="connsiteX5" fmla="*/ 660400 w 2081262"/>
                    <a:gd name="connsiteY5" fmla="*/ 1656551 h 1815301"/>
                    <a:gd name="connsiteX6" fmla="*/ 742950 w 2081262"/>
                    <a:gd name="connsiteY6" fmla="*/ 1548601 h 1815301"/>
                    <a:gd name="connsiteX7" fmla="*/ 844550 w 2081262"/>
                    <a:gd name="connsiteY7" fmla="*/ 1396201 h 1815301"/>
                    <a:gd name="connsiteX8" fmla="*/ 914400 w 2081262"/>
                    <a:gd name="connsiteY8" fmla="*/ 1231101 h 1815301"/>
                    <a:gd name="connsiteX9" fmla="*/ 958850 w 2081262"/>
                    <a:gd name="connsiteY9" fmla="*/ 1085051 h 1815301"/>
                    <a:gd name="connsiteX10" fmla="*/ 1016000 w 2081262"/>
                    <a:gd name="connsiteY10" fmla="*/ 919951 h 1815301"/>
                    <a:gd name="connsiteX11" fmla="*/ 1073150 w 2081262"/>
                    <a:gd name="connsiteY11" fmla="*/ 754851 h 1815301"/>
                    <a:gd name="connsiteX12" fmla="*/ 1117600 w 2081262"/>
                    <a:gd name="connsiteY12" fmla="*/ 608801 h 1815301"/>
                    <a:gd name="connsiteX13" fmla="*/ 1212850 w 2081262"/>
                    <a:gd name="connsiteY13" fmla="*/ 392901 h 1815301"/>
                    <a:gd name="connsiteX14" fmla="*/ 1314450 w 2081262"/>
                    <a:gd name="connsiteY14" fmla="*/ 240501 h 1815301"/>
                    <a:gd name="connsiteX15" fmla="*/ 1447800 w 2081262"/>
                    <a:gd name="connsiteY15" fmla="*/ 107151 h 1815301"/>
                    <a:gd name="connsiteX16" fmla="*/ 1581150 w 2081262"/>
                    <a:gd name="connsiteY16" fmla="*/ 37301 h 1815301"/>
                    <a:gd name="connsiteX17" fmla="*/ 1663700 w 2081262"/>
                    <a:gd name="connsiteY17" fmla="*/ 18251 h 1815301"/>
                    <a:gd name="connsiteX18" fmla="*/ 1701800 w 2081262"/>
                    <a:gd name="connsiteY18" fmla="*/ 11901 h 1815301"/>
                    <a:gd name="connsiteX19" fmla="*/ 1892300 w 2081262"/>
                    <a:gd name="connsiteY19" fmla="*/ 11901 h 1815301"/>
                    <a:gd name="connsiteX20" fmla="*/ 2063750 w 2081262"/>
                    <a:gd name="connsiteY20" fmla="*/ 11901 h 1815301"/>
                    <a:gd name="connsiteX21" fmla="*/ 1958533 w 2081262"/>
                    <a:gd name="connsiteY21" fmla="*/ 193 h 1815301"/>
                    <a:gd name="connsiteX0" fmla="*/ 0 w 2081261"/>
                    <a:gd name="connsiteY0" fmla="*/ 1815303 h 1815303"/>
                    <a:gd name="connsiteX1" fmla="*/ 196850 w 2081261"/>
                    <a:gd name="connsiteY1" fmla="*/ 1815303 h 1815303"/>
                    <a:gd name="connsiteX2" fmla="*/ 349250 w 2081261"/>
                    <a:gd name="connsiteY2" fmla="*/ 1808953 h 1815303"/>
                    <a:gd name="connsiteX3" fmla="*/ 457200 w 2081261"/>
                    <a:gd name="connsiteY3" fmla="*/ 1802603 h 1815303"/>
                    <a:gd name="connsiteX4" fmla="*/ 571500 w 2081261"/>
                    <a:gd name="connsiteY4" fmla="*/ 1732753 h 1815303"/>
                    <a:gd name="connsiteX5" fmla="*/ 660400 w 2081261"/>
                    <a:gd name="connsiteY5" fmla="*/ 1656553 h 1815303"/>
                    <a:gd name="connsiteX6" fmla="*/ 742950 w 2081261"/>
                    <a:gd name="connsiteY6" fmla="*/ 1548603 h 1815303"/>
                    <a:gd name="connsiteX7" fmla="*/ 844550 w 2081261"/>
                    <a:gd name="connsiteY7" fmla="*/ 1396203 h 1815303"/>
                    <a:gd name="connsiteX8" fmla="*/ 914400 w 2081261"/>
                    <a:gd name="connsiteY8" fmla="*/ 1231103 h 1815303"/>
                    <a:gd name="connsiteX9" fmla="*/ 958850 w 2081261"/>
                    <a:gd name="connsiteY9" fmla="*/ 1085053 h 1815303"/>
                    <a:gd name="connsiteX10" fmla="*/ 1016000 w 2081261"/>
                    <a:gd name="connsiteY10" fmla="*/ 919953 h 1815303"/>
                    <a:gd name="connsiteX11" fmla="*/ 1073150 w 2081261"/>
                    <a:gd name="connsiteY11" fmla="*/ 754853 h 1815303"/>
                    <a:gd name="connsiteX12" fmla="*/ 1117600 w 2081261"/>
                    <a:gd name="connsiteY12" fmla="*/ 608803 h 1815303"/>
                    <a:gd name="connsiteX13" fmla="*/ 1212850 w 2081261"/>
                    <a:gd name="connsiteY13" fmla="*/ 392903 h 1815303"/>
                    <a:gd name="connsiteX14" fmla="*/ 1314450 w 2081261"/>
                    <a:gd name="connsiteY14" fmla="*/ 240503 h 1815303"/>
                    <a:gd name="connsiteX15" fmla="*/ 1447800 w 2081261"/>
                    <a:gd name="connsiteY15" fmla="*/ 107153 h 1815303"/>
                    <a:gd name="connsiteX16" fmla="*/ 1581150 w 2081261"/>
                    <a:gd name="connsiteY16" fmla="*/ 37303 h 1815303"/>
                    <a:gd name="connsiteX17" fmla="*/ 1663700 w 2081261"/>
                    <a:gd name="connsiteY17" fmla="*/ 18253 h 1815303"/>
                    <a:gd name="connsiteX18" fmla="*/ 1701800 w 2081261"/>
                    <a:gd name="connsiteY18" fmla="*/ 11903 h 1815303"/>
                    <a:gd name="connsiteX19" fmla="*/ 1706172 w 2081261"/>
                    <a:gd name="connsiteY19" fmla="*/ 7248 h 1815303"/>
                    <a:gd name="connsiteX20" fmla="*/ 2063750 w 2081261"/>
                    <a:gd name="connsiteY20" fmla="*/ 11903 h 1815303"/>
                    <a:gd name="connsiteX21" fmla="*/ 1958533 w 2081261"/>
                    <a:gd name="connsiteY21" fmla="*/ 195 h 1815303"/>
                    <a:gd name="connsiteX0" fmla="*/ 0 w 2081261"/>
                    <a:gd name="connsiteY0" fmla="*/ 1815303 h 1815303"/>
                    <a:gd name="connsiteX1" fmla="*/ 196850 w 2081261"/>
                    <a:gd name="connsiteY1" fmla="*/ 1815303 h 1815303"/>
                    <a:gd name="connsiteX2" fmla="*/ 349250 w 2081261"/>
                    <a:gd name="connsiteY2" fmla="*/ 1808953 h 1815303"/>
                    <a:gd name="connsiteX3" fmla="*/ 457200 w 2081261"/>
                    <a:gd name="connsiteY3" fmla="*/ 1802603 h 1815303"/>
                    <a:gd name="connsiteX4" fmla="*/ 571500 w 2081261"/>
                    <a:gd name="connsiteY4" fmla="*/ 1732753 h 1815303"/>
                    <a:gd name="connsiteX5" fmla="*/ 660400 w 2081261"/>
                    <a:gd name="connsiteY5" fmla="*/ 1656553 h 1815303"/>
                    <a:gd name="connsiteX6" fmla="*/ 742950 w 2081261"/>
                    <a:gd name="connsiteY6" fmla="*/ 1548603 h 1815303"/>
                    <a:gd name="connsiteX7" fmla="*/ 844550 w 2081261"/>
                    <a:gd name="connsiteY7" fmla="*/ 1396203 h 1815303"/>
                    <a:gd name="connsiteX8" fmla="*/ 914400 w 2081261"/>
                    <a:gd name="connsiteY8" fmla="*/ 1231103 h 1815303"/>
                    <a:gd name="connsiteX9" fmla="*/ 958850 w 2081261"/>
                    <a:gd name="connsiteY9" fmla="*/ 1085053 h 1815303"/>
                    <a:gd name="connsiteX10" fmla="*/ 1016000 w 2081261"/>
                    <a:gd name="connsiteY10" fmla="*/ 919953 h 1815303"/>
                    <a:gd name="connsiteX11" fmla="*/ 1073150 w 2081261"/>
                    <a:gd name="connsiteY11" fmla="*/ 754853 h 1815303"/>
                    <a:gd name="connsiteX12" fmla="*/ 1117600 w 2081261"/>
                    <a:gd name="connsiteY12" fmla="*/ 608803 h 1815303"/>
                    <a:gd name="connsiteX13" fmla="*/ 1212850 w 2081261"/>
                    <a:gd name="connsiteY13" fmla="*/ 392903 h 1815303"/>
                    <a:gd name="connsiteX14" fmla="*/ 1314450 w 2081261"/>
                    <a:gd name="connsiteY14" fmla="*/ 240503 h 1815303"/>
                    <a:gd name="connsiteX15" fmla="*/ 1447800 w 2081261"/>
                    <a:gd name="connsiteY15" fmla="*/ 107153 h 1815303"/>
                    <a:gd name="connsiteX16" fmla="*/ 1581150 w 2081261"/>
                    <a:gd name="connsiteY16" fmla="*/ 37303 h 1815303"/>
                    <a:gd name="connsiteX17" fmla="*/ 1663700 w 2081261"/>
                    <a:gd name="connsiteY17" fmla="*/ 18253 h 1815303"/>
                    <a:gd name="connsiteX18" fmla="*/ 1701800 w 2081261"/>
                    <a:gd name="connsiteY18" fmla="*/ 11903 h 1815303"/>
                    <a:gd name="connsiteX19" fmla="*/ 1706172 w 2081261"/>
                    <a:gd name="connsiteY19" fmla="*/ 7248 h 1815303"/>
                    <a:gd name="connsiteX20" fmla="*/ 2063750 w 2081261"/>
                    <a:gd name="connsiteY20" fmla="*/ 11903 h 1815303"/>
                    <a:gd name="connsiteX21" fmla="*/ 1958533 w 2081261"/>
                    <a:gd name="connsiteY21" fmla="*/ 195 h 1815303"/>
                    <a:gd name="connsiteX0" fmla="*/ 0 w 2075523"/>
                    <a:gd name="connsiteY0" fmla="*/ 1808912 h 1808912"/>
                    <a:gd name="connsiteX1" fmla="*/ 196850 w 2075523"/>
                    <a:gd name="connsiteY1" fmla="*/ 1808912 h 1808912"/>
                    <a:gd name="connsiteX2" fmla="*/ 349250 w 2075523"/>
                    <a:gd name="connsiteY2" fmla="*/ 1802562 h 1808912"/>
                    <a:gd name="connsiteX3" fmla="*/ 457200 w 2075523"/>
                    <a:gd name="connsiteY3" fmla="*/ 1796212 h 1808912"/>
                    <a:gd name="connsiteX4" fmla="*/ 571500 w 2075523"/>
                    <a:gd name="connsiteY4" fmla="*/ 1726362 h 1808912"/>
                    <a:gd name="connsiteX5" fmla="*/ 660400 w 2075523"/>
                    <a:gd name="connsiteY5" fmla="*/ 1650162 h 1808912"/>
                    <a:gd name="connsiteX6" fmla="*/ 742950 w 2075523"/>
                    <a:gd name="connsiteY6" fmla="*/ 1542212 h 1808912"/>
                    <a:gd name="connsiteX7" fmla="*/ 844550 w 2075523"/>
                    <a:gd name="connsiteY7" fmla="*/ 1389812 h 1808912"/>
                    <a:gd name="connsiteX8" fmla="*/ 914400 w 2075523"/>
                    <a:gd name="connsiteY8" fmla="*/ 1224712 h 1808912"/>
                    <a:gd name="connsiteX9" fmla="*/ 958850 w 2075523"/>
                    <a:gd name="connsiteY9" fmla="*/ 1078662 h 1808912"/>
                    <a:gd name="connsiteX10" fmla="*/ 1016000 w 2075523"/>
                    <a:gd name="connsiteY10" fmla="*/ 913562 h 1808912"/>
                    <a:gd name="connsiteX11" fmla="*/ 1073150 w 2075523"/>
                    <a:gd name="connsiteY11" fmla="*/ 748462 h 1808912"/>
                    <a:gd name="connsiteX12" fmla="*/ 1117600 w 2075523"/>
                    <a:gd name="connsiteY12" fmla="*/ 602412 h 1808912"/>
                    <a:gd name="connsiteX13" fmla="*/ 1212850 w 2075523"/>
                    <a:gd name="connsiteY13" fmla="*/ 386512 h 1808912"/>
                    <a:gd name="connsiteX14" fmla="*/ 1314450 w 2075523"/>
                    <a:gd name="connsiteY14" fmla="*/ 234112 h 1808912"/>
                    <a:gd name="connsiteX15" fmla="*/ 1447800 w 2075523"/>
                    <a:gd name="connsiteY15" fmla="*/ 100762 h 1808912"/>
                    <a:gd name="connsiteX16" fmla="*/ 1581150 w 2075523"/>
                    <a:gd name="connsiteY16" fmla="*/ 30912 h 1808912"/>
                    <a:gd name="connsiteX17" fmla="*/ 1663700 w 2075523"/>
                    <a:gd name="connsiteY17" fmla="*/ 11862 h 1808912"/>
                    <a:gd name="connsiteX18" fmla="*/ 1701800 w 2075523"/>
                    <a:gd name="connsiteY18" fmla="*/ 5512 h 1808912"/>
                    <a:gd name="connsiteX19" fmla="*/ 1706172 w 2075523"/>
                    <a:gd name="connsiteY19" fmla="*/ 857 h 1808912"/>
                    <a:gd name="connsiteX20" fmla="*/ 2063750 w 2075523"/>
                    <a:gd name="connsiteY20" fmla="*/ 5512 h 1808912"/>
                    <a:gd name="connsiteX21" fmla="*/ 1794966 w 2075523"/>
                    <a:gd name="connsiteY21" fmla="*/ 7770 h 1808912"/>
                    <a:gd name="connsiteX0" fmla="*/ 0 w 1849325"/>
                    <a:gd name="connsiteY0" fmla="*/ 1808611 h 1808611"/>
                    <a:gd name="connsiteX1" fmla="*/ 196850 w 1849325"/>
                    <a:gd name="connsiteY1" fmla="*/ 1808611 h 1808611"/>
                    <a:gd name="connsiteX2" fmla="*/ 349250 w 1849325"/>
                    <a:gd name="connsiteY2" fmla="*/ 1802261 h 1808611"/>
                    <a:gd name="connsiteX3" fmla="*/ 457200 w 1849325"/>
                    <a:gd name="connsiteY3" fmla="*/ 1795911 h 1808611"/>
                    <a:gd name="connsiteX4" fmla="*/ 571500 w 1849325"/>
                    <a:gd name="connsiteY4" fmla="*/ 1726061 h 1808611"/>
                    <a:gd name="connsiteX5" fmla="*/ 660400 w 1849325"/>
                    <a:gd name="connsiteY5" fmla="*/ 1649861 h 1808611"/>
                    <a:gd name="connsiteX6" fmla="*/ 742950 w 1849325"/>
                    <a:gd name="connsiteY6" fmla="*/ 1541911 h 1808611"/>
                    <a:gd name="connsiteX7" fmla="*/ 844550 w 1849325"/>
                    <a:gd name="connsiteY7" fmla="*/ 1389511 h 1808611"/>
                    <a:gd name="connsiteX8" fmla="*/ 914400 w 1849325"/>
                    <a:gd name="connsiteY8" fmla="*/ 1224411 h 1808611"/>
                    <a:gd name="connsiteX9" fmla="*/ 958850 w 1849325"/>
                    <a:gd name="connsiteY9" fmla="*/ 1078361 h 1808611"/>
                    <a:gd name="connsiteX10" fmla="*/ 1016000 w 1849325"/>
                    <a:gd name="connsiteY10" fmla="*/ 913261 h 1808611"/>
                    <a:gd name="connsiteX11" fmla="*/ 1073150 w 1849325"/>
                    <a:gd name="connsiteY11" fmla="*/ 748161 h 1808611"/>
                    <a:gd name="connsiteX12" fmla="*/ 1117600 w 1849325"/>
                    <a:gd name="connsiteY12" fmla="*/ 602111 h 1808611"/>
                    <a:gd name="connsiteX13" fmla="*/ 1212850 w 1849325"/>
                    <a:gd name="connsiteY13" fmla="*/ 386211 h 1808611"/>
                    <a:gd name="connsiteX14" fmla="*/ 1314450 w 1849325"/>
                    <a:gd name="connsiteY14" fmla="*/ 233811 h 1808611"/>
                    <a:gd name="connsiteX15" fmla="*/ 1447800 w 1849325"/>
                    <a:gd name="connsiteY15" fmla="*/ 100461 h 1808611"/>
                    <a:gd name="connsiteX16" fmla="*/ 1581150 w 1849325"/>
                    <a:gd name="connsiteY16" fmla="*/ 30611 h 1808611"/>
                    <a:gd name="connsiteX17" fmla="*/ 1663700 w 1849325"/>
                    <a:gd name="connsiteY17" fmla="*/ 11561 h 1808611"/>
                    <a:gd name="connsiteX18" fmla="*/ 1701800 w 1849325"/>
                    <a:gd name="connsiteY18" fmla="*/ 5211 h 1808611"/>
                    <a:gd name="connsiteX19" fmla="*/ 1706172 w 1849325"/>
                    <a:gd name="connsiteY19" fmla="*/ 556 h 1808611"/>
                    <a:gd name="connsiteX20" fmla="*/ 1826858 w 1849325"/>
                    <a:gd name="connsiteY20" fmla="*/ 9867 h 1808611"/>
                    <a:gd name="connsiteX21" fmla="*/ 1794966 w 1849325"/>
                    <a:gd name="connsiteY21" fmla="*/ 7469 h 1808611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706173 w 1849325"/>
                    <a:gd name="connsiteY19" fmla="*/ 9368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666690 w 1849325"/>
                    <a:gd name="connsiteY19" fmla="*/ 9369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666690 w 1849325"/>
                    <a:gd name="connsiteY19" fmla="*/ 9369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2255425"/>
                    <a:gd name="connsiteY0" fmla="*/ 1803459 h 1803459"/>
                    <a:gd name="connsiteX1" fmla="*/ 602950 w 2255425"/>
                    <a:gd name="connsiteY1" fmla="*/ 1803459 h 1803459"/>
                    <a:gd name="connsiteX2" fmla="*/ 755350 w 2255425"/>
                    <a:gd name="connsiteY2" fmla="*/ 1797109 h 1803459"/>
                    <a:gd name="connsiteX3" fmla="*/ 863300 w 2255425"/>
                    <a:gd name="connsiteY3" fmla="*/ 1790759 h 1803459"/>
                    <a:gd name="connsiteX4" fmla="*/ 977600 w 2255425"/>
                    <a:gd name="connsiteY4" fmla="*/ 1720909 h 1803459"/>
                    <a:gd name="connsiteX5" fmla="*/ 1066500 w 2255425"/>
                    <a:gd name="connsiteY5" fmla="*/ 1644709 h 1803459"/>
                    <a:gd name="connsiteX6" fmla="*/ 1149050 w 2255425"/>
                    <a:gd name="connsiteY6" fmla="*/ 1536759 h 1803459"/>
                    <a:gd name="connsiteX7" fmla="*/ 1250650 w 2255425"/>
                    <a:gd name="connsiteY7" fmla="*/ 1384359 h 1803459"/>
                    <a:gd name="connsiteX8" fmla="*/ 1320500 w 2255425"/>
                    <a:gd name="connsiteY8" fmla="*/ 1219259 h 1803459"/>
                    <a:gd name="connsiteX9" fmla="*/ 1364950 w 2255425"/>
                    <a:gd name="connsiteY9" fmla="*/ 1073209 h 1803459"/>
                    <a:gd name="connsiteX10" fmla="*/ 1422100 w 2255425"/>
                    <a:gd name="connsiteY10" fmla="*/ 908109 h 1803459"/>
                    <a:gd name="connsiteX11" fmla="*/ 1479250 w 2255425"/>
                    <a:gd name="connsiteY11" fmla="*/ 743009 h 1803459"/>
                    <a:gd name="connsiteX12" fmla="*/ 1523700 w 2255425"/>
                    <a:gd name="connsiteY12" fmla="*/ 596959 h 1803459"/>
                    <a:gd name="connsiteX13" fmla="*/ 1618950 w 2255425"/>
                    <a:gd name="connsiteY13" fmla="*/ 381059 h 1803459"/>
                    <a:gd name="connsiteX14" fmla="*/ 1720550 w 2255425"/>
                    <a:gd name="connsiteY14" fmla="*/ 228659 h 1803459"/>
                    <a:gd name="connsiteX15" fmla="*/ 1853900 w 2255425"/>
                    <a:gd name="connsiteY15" fmla="*/ 95309 h 1803459"/>
                    <a:gd name="connsiteX16" fmla="*/ 1987250 w 2255425"/>
                    <a:gd name="connsiteY16" fmla="*/ 25459 h 1803459"/>
                    <a:gd name="connsiteX17" fmla="*/ 2069800 w 2255425"/>
                    <a:gd name="connsiteY17" fmla="*/ 6409 h 1803459"/>
                    <a:gd name="connsiteX18" fmla="*/ 2107900 w 2255425"/>
                    <a:gd name="connsiteY18" fmla="*/ 59 h 1803459"/>
                    <a:gd name="connsiteX19" fmla="*/ 2072790 w 2255425"/>
                    <a:gd name="connsiteY19" fmla="*/ 9369 h 1803459"/>
                    <a:gd name="connsiteX20" fmla="*/ 2232958 w 2255425"/>
                    <a:gd name="connsiteY20" fmla="*/ 4715 h 1803459"/>
                    <a:gd name="connsiteX21" fmla="*/ 2201066 w 2255425"/>
                    <a:gd name="connsiteY21" fmla="*/ 2317 h 1803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255425" h="1803459">
                      <a:moveTo>
                        <a:pt x="0" y="1803459"/>
                      </a:moveTo>
                      <a:lnTo>
                        <a:pt x="602950" y="1803459"/>
                      </a:lnTo>
                      <a:cubicBezTo>
                        <a:pt x="661158" y="1802401"/>
                        <a:pt x="711958" y="1799226"/>
                        <a:pt x="755350" y="1797109"/>
                      </a:cubicBezTo>
                      <a:cubicBezTo>
                        <a:pt x="798742" y="1794992"/>
                        <a:pt x="826258" y="1803459"/>
                        <a:pt x="863300" y="1790759"/>
                      </a:cubicBezTo>
                      <a:cubicBezTo>
                        <a:pt x="900342" y="1778059"/>
                        <a:pt x="943733" y="1745251"/>
                        <a:pt x="977600" y="1720909"/>
                      </a:cubicBezTo>
                      <a:cubicBezTo>
                        <a:pt x="1011467" y="1696567"/>
                        <a:pt x="1037925" y="1675401"/>
                        <a:pt x="1066500" y="1644709"/>
                      </a:cubicBezTo>
                      <a:cubicBezTo>
                        <a:pt x="1095075" y="1614017"/>
                        <a:pt x="1118358" y="1580151"/>
                        <a:pt x="1149050" y="1536759"/>
                      </a:cubicBezTo>
                      <a:cubicBezTo>
                        <a:pt x="1179742" y="1493367"/>
                        <a:pt x="1222075" y="1437276"/>
                        <a:pt x="1250650" y="1384359"/>
                      </a:cubicBezTo>
                      <a:cubicBezTo>
                        <a:pt x="1279225" y="1331442"/>
                        <a:pt x="1301450" y="1271117"/>
                        <a:pt x="1320500" y="1219259"/>
                      </a:cubicBezTo>
                      <a:cubicBezTo>
                        <a:pt x="1339550" y="1167401"/>
                        <a:pt x="1348017" y="1125067"/>
                        <a:pt x="1364950" y="1073209"/>
                      </a:cubicBezTo>
                      <a:cubicBezTo>
                        <a:pt x="1381883" y="1021351"/>
                        <a:pt x="1403050" y="963142"/>
                        <a:pt x="1422100" y="908109"/>
                      </a:cubicBezTo>
                      <a:cubicBezTo>
                        <a:pt x="1441150" y="853076"/>
                        <a:pt x="1462317" y="794867"/>
                        <a:pt x="1479250" y="743009"/>
                      </a:cubicBezTo>
                      <a:cubicBezTo>
                        <a:pt x="1496183" y="691151"/>
                        <a:pt x="1500417" y="657284"/>
                        <a:pt x="1523700" y="596959"/>
                      </a:cubicBezTo>
                      <a:cubicBezTo>
                        <a:pt x="1546983" y="536634"/>
                        <a:pt x="1586142" y="442442"/>
                        <a:pt x="1618950" y="381059"/>
                      </a:cubicBezTo>
                      <a:cubicBezTo>
                        <a:pt x="1651758" y="319676"/>
                        <a:pt x="1681392" y="276284"/>
                        <a:pt x="1720550" y="228659"/>
                      </a:cubicBezTo>
                      <a:cubicBezTo>
                        <a:pt x="1759708" y="181034"/>
                        <a:pt x="1809450" y="129176"/>
                        <a:pt x="1853900" y="95309"/>
                      </a:cubicBezTo>
                      <a:cubicBezTo>
                        <a:pt x="1898350" y="61442"/>
                        <a:pt x="1951267" y="40276"/>
                        <a:pt x="1987250" y="25459"/>
                      </a:cubicBezTo>
                      <a:cubicBezTo>
                        <a:pt x="2023233" y="10642"/>
                        <a:pt x="2049692" y="10642"/>
                        <a:pt x="2069800" y="6409"/>
                      </a:cubicBezTo>
                      <a:cubicBezTo>
                        <a:pt x="2089908" y="2176"/>
                        <a:pt x="2107402" y="-434"/>
                        <a:pt x="2107900" y="59"/>
                      </a:cubicBezTo>
                      <a:cubicBezTo>
                        <a:pt x="2108398" y="552"/>
                        <a:pt x="2072790" y="9369"/>
                        <a:pt x="2072790" y="9369"/>
                      </a:cubicBezTo>
                      <a:cubicBezTo>
                        <a:pt x="2070716" y="6266"/>
                        <a:pt x="2113789" y="1877"/>
                        <a:pt x="2232958" y="4715"/>
                      </a:cubicBezTo>
                      <a:cubicBezTo>
                        <a:pt x="2321858" y="6832"/>
                        <a:pt x="2112166" y="200"/>
                        <a:pt x="2201066" y="2317"/>
                      </a:cubicBezTo>
                    </a:path>
                  </a:pathLst>
                </a:custGeom>
                <a:noFill/>
                <a:ln w="38100">
                  <a:solidFill>
                    <a:srgbClr val="00B050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3904964B-16CA-A166-F51D-BE8C182F65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2131" y="1996731"/>
                  <a:ext cx="135103" cy="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prstDash val="solid"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3" name="Picture 72" descr="A red rectangular object with black border&#10;&#10;Description automatically generated">
                <a:extLst>
                  <a:ext uri="{FF2B5EF4-FFF2-40B4-BE49-F238E27FC236}">
                    <a16:creationId xmlns:a16="http://schemas.microsoft.com/office/drawing/2014/main" id="{DBA19DD9-0675-54CE-44CF-9CCD8FD4CA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799475" y="2354299"/>
                <a:ext cx="1506520" cy="657222"/>
              </a:xfrm>
              <a:prstGeom prst="rect">
                <a:avLst/>
              </a:prstGeom>
            </p:spPr>
          </p:pic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4D970F9-E6DC-E101-7317-692495BBD5B0}"/>
                </a:ext>
              </a:extLst>
            </p:cNvPr>
            <p:cNvGrpSpPr/>
            <p:nvPr/>
          </p:nvGrpSpPr>
          <p:grpSpPr>
            <a:xfrm>
              <a:off x="1799475" y="4707728"/>
              <a:ext cx="4438294" cy="1282424"/>
              <a:chOff x="1799475" y="1729097"/>
              <a:chExt cx="4438294" cy="1282424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E974A7A-18C6-4409-3403-4DFA223F708E}"/>
                  </a:ext>
                </a:extLst>
              </p:cNvPr>
              <p:cNvGrpSpPr/>
              <p:nvPr/>
            </p:nvGrpSpPr>
            <p:grpSpPr>
              <a:xfrm flipV="1">
                <a:off x="3113631" y="1729097"/>
                <a:ext cx="3124138" cy="944456"/>
                <a:chOff x="3103096" y="1073729"/>
                <a:chExt cx="3124138" cy="923002"/>
              </a:xfrm>
            </p:grpSpPr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0F3F3E45-470A-2A9D-AAFC-33FBD9C5A0FD}"/>
                    </a:ext>
                  </a:extLst>
                </p:cNvPr>
                <p:cNvSpPr/>
                <p:nvPr/>
              </p:nvSpPr>
              <p:spPr>
                <a:xfrm flipH="1">
                  <a:off x="3103096" y="1073729"/>
                  <a:ext cx="2992903" cy="921088"/>
                </a:xfrm>
                <a:custGeom>
                  <a:avLst/>
                  <a:gdLst>
                    <a:gd name="connsiteX0" fmla="*/ 0 w 2330450"/>
                    <a:gd name="connsiteY0" fmla="*/ 1803870 h 1803870"/>
                    <a:gd name="connsiteX1" fmla="*/ 196850 w 2330450"/>
                    <a:gd name="connsiteY1" fmla="*/ 1803870 h 1803870"/>
                    <a:gd name="connsiteX2" fmla="*/ 349250 w 2330450"/>
                    <a:gd name="connsiteY2" fmla="*/ 1797520 h 1803870"/>
                    <a:gd name="connsiteX3" fmla="*/ 457200 w 2330450"/>
                    <a:gd name="connsiteY3" fmla="*/ 1791170 h 1803870"/>
                    <a:gd name="connsiteX4" fmla="*/ 571500 w 2330450"/>
                    <a:gd name="connsiteY4" fmla="*/ 1721320 h 1803870"/>
                    <a:gd name="connsiteX5" fmla="*/ 660400 w 2330450"/>
                    <a:gd name="connsiteY5" fmla="*/ 1645120 h 1803870"/>
                    <a:gd name="connsiteX6" fmla="*/ 742950 w 2330450"/>
                    <a:gd name="connsiteY6" fmla="*/ 1537170 h 1803870"/>
                    <a:gd name="connsiteX7" fmla="*/ 844550 w 2330450"/>
                    <a:gd name="connsiteY7" fmla="*/ 1384770 h 1803870"/>
                    <a:gd name="connsiteX8" fmla="*/ 914400 w 2330450"/>
                    <a:gd name="connsiteY8" fmla="*/ 1219670 h 1803870"/>
                    <a:gd name="connsiteX9" fmla="*/ 958850 w 2330450"/>
                    <a:gd name="connsiteY9" fmla="*/ 1073620 h 1803870"/>
                    <a:gd name="connsiteX10" fmla="*/ 1016000 w 2330450"/>
                    <a:gd name="connsiteY10" fmla="*/ 908520 h 1803870"/>
                    <a:gd name="connsiteX11" fmla="*/ 1073150 w 2330450"/>
                    <a:gd name="connsiteY11" fmla="*/ 743420 h 1803870"/>
                    <a:gd name="connsiteX12" fmla="*/ 1117600 w 2330450"/>
                    <a:gd name="connsiteY12" fmla="*/ 597370 h 1803870"/>
                    <a:gd name="connsiteX13" fmla="*/ 1212850 w 2330450"/>
                    <a:gd name="connsiteY13" fmla="*/ 381470 h 1803870"/>
                    <a:gd name="connsiteX14" fmla="*/ 1314450 w 2330450"/>
                    <a:gd name="connsiteY14" fmla="*/ 229070 h 1803870"/>
                    <a:gd name="connsiteX15" fmla="*/ 1447800 w 2330450"/>
                    <a:gd name="connsiteY15" fmla="*/ 95720 h 1803870"/>
                    <a:gd name="connsiteX16" fmla="*/ 1581150 w 2330450"/>
                    <a:gd name="connsiteY16" fmla="*/ 25870 h 1803870"/>
                    <a:gd name="connsiteX17" fmla="*/ 1663700 w 2330450"/>
                    <a:gd name="connsiteY17" fmla="*/ 6820 h 1803870"/>
                    <a:gd name="connsiteX18" fmla="*/ 1701800 w 2330450"/>
                    <a:gd name="connsiteY18" fmla="*/ 470 h 1803870"/>
                    <a:gd name="connsiteX19" fmla="*/ 1892300 w 2330450"/>
                    <a:gd name="connsiteY19" fmla="*/ 470 h 1803870"/>
                    <a:gd name="connsiteX20" fmla="*/ 2063750 w 2330450"/>
                    <a:gd name="connsiteY20" fmla="*/ 470 h 1803870"/>
                    <a:gd name="connsiteX21" fmla="*/ 2330450 w 2330450"/>
                    <a:gd name="connsiteY21" fmla="*/ 6820 h 1803870"/>
                    <a:gd name="connsiteX0" fmla="*/ 0 w 2081262"/>
                    <a:gd name="connsiteY0" fmla="*/ 1815301 h 1815301"/>
                    <a:gd name="connsiteX1" fmla="*/ 196850 w 2081262"/>
                    <a:gd name="connsiteY1" fmla="*/ 1815301 h 1815301"/>
                    <a:gd name="connsiteX2" fmla="*/ 349250 w 2081262"/>
                    <a:gd name="connsiteY2" fmla="*/ 1808951 h 1815301"/>
                    <a:gd name="connsiteX3" fmla="*/ 457200 w 2081262"/>
                    <a:gd name="connsiteY3" fmla="*/ 1802601 h 1815301"/>
                    <a:gd name="connsiteX4" fmla="*/ 571500 w 2081262"/>
                    <a:gd name="connsiteY4" fmla="*/ 1732751 h 1815301"/>
                    <a:gd name="connsiteX5" fmla="*/ 660400 w 2081262"/>
                    <a:gd name="connsiteY5" fmla="*/ 1656551 h 1815301"/>
                    <a:gd name="connsiteX6" fmla="*/ 742950 w 2081262"/>
                    <a:gd name="connsiteY6" fmla="*/ 1548601 h 1815301"/>
                    <a:gd name="connsiteX7" fmla="*/ 844550 w 2081262"/>
                    <a:gd name="connsiteY7" fmla="*/ 1396201 h 1815301"/>
                    <a:gd name="connsiteX8" fmla="*/ 914400 w 2081262"/>
                    <a:gd name="connsiteY8" fmla="*/ 1231101 h 1815301"/>
                    <a:gd name="connsiteX9" fmla="*/ 958850 w 2081262"/>
                    <a:gd name="connsiteY9" fmla="*/ 1085051 h 1815301"/>
                    <a:gd name="connsiteX10" fmla="*/ 1016000 w 2081262"/>
                    <a:gd name="connsiteY10" fmla="*/ 919951 h 1815301"/>
                    <a:gd name="connsiteX11" fmla="*/ 1073150 w 2081262"/>
                    <a:gd name="connsiteY11" fmla="*/ 754851 h 1815301"/>
                    <a:gd name="connsiteX12" fmla="*/ 1117600 w 2081262"/>
                    <a:gd name="connsiteY12" fmla="*/ 608801 h 1815301"/>
                    <a:gd name="connsiteX13" fmla="*/ 1212850 w 2081262"/>
                    <a:gd name="connsiteY13" fmla="*/ 392901 h 1815301"/>
                    <a:gd name="connsiteX14" fmla="*/ 1314450 w 2081262"/>
                    <a:gd name="connsiteY14" fmla="*/ 240501 h 1815301"/>
                    <a:gd name="connsiteX15" fmla="*/ 1447800 w 2081262"/>
                    <a:gd name="connsiteY15" fmla="*/ 107151 h 1815301"/>
                    <a:gd name="connsiteX16" fmla="*/ 1581150 w 2081262"/>
                    <a:gd name="connsiteY16" fmla="*/ 37301 h 1815301"/>
                    <a:gd name="connsiteX17" fmla="*/ 1663700 w 2081262"/>
                    <a:gd name="connsiteY17" fmla="*/ 18251 h 1815301"/>
                    <a:gd name="connsiteX18" fmla="*/ 1701800 w 2081262"/>
                    <a:gd name="connsiteY18" fmla="*/ 11901 h 1815301"/>
                    <a:gd name="connsiteX19" fmla="*/ 1892300 w 2081262"/>
                    <a:gd name="connsiteY19" fmla="*/ 11901 h 1815301"/>
                    <a:gd name="connsiteX20" fmla="*/ 2063750 w 2081262"/>
                    <a:gd name="connsiteY20" fmla="*/ 11901 h 1815301"/>
                    <a:gd name="connsiteX21" fmla="*/ 1958533 w 2081262"/>
                    <a:gd name="connsiteY21" fmla="*/ 193 h 1815301"/>
                    <a:gd name="connsiteX0" fmla="*/ 0 w 2081261"/>
                    <a:gd name="connsiteY0" fmla="*/ 1815303 h 1815303"/>
                    <a:gd name="connsiteX1" fmla="*/ 196850 w 2081261"/>
                    <a:gd name="connsiteY1" fmla="*/ 1815303 h 1815303"/>
                    <a:gd name="connsiteX2" fmla="*/ 349250 w 2081261"/>
                    <a:gd name="connsiteY2" fmla="*/ 1808953 h 1815303"/>
                    <a:gd name="connsiteX3" fmla="*/ 457200 w 2081261"/>
                    <a:gd name="connsiteY3" fmla="*/ 1802603 h 1815303"/>
                    <a:gd name="connsiteX4" fmla="*/ 571500 w 2081261"/>
                    <a:gd name="connsiteY4" fmla="*/ 1732753 h 1815303"/>
                    <a:gd name="connsiteX5" fmla="*/ 660400 w 2081261"/>
                    <a:gd name="connsiteY5" fmla="*/ 1656553 h 1815303"/>
                    <a:gd name="connsiteX6" fmla="*/ 742950 w 2081261"/>
                    <a:gd name="connsiteY6" fmla="*/ 1548603 h 1815303"/>
                    <a:gd name="connsiteX7" fmla="*/ 844550 w 2081261"/>
                    <a:gd name="connsiteY7" fmla="*/ 1396203 h 1815303"/>
                    <a:gd name="connsiteX8" fmla="*/ 914400 w 2081261"/>
                    <a:gd name="connsiteY8" fmla="*/ 1231103 h 1815303"/>
                    <a:gd name="connsiteX9" fmla="*/ 958850 w 2081261"/>
                    <a:gd name="connsiteY9" fmla="*/ 1085053 h 1815303"/>
                    <a:gd name="connsiteX10" fmla="*/ 1016000 w 2081261"/>
                    <a:gd name="connsiteY10" fmla="*/ 919953 h 1815303"/>
                    <a:gd name="connsiteX11" fmla="*/ 1073150 w 2081261"/>
                    <a:gd name="connsiteY11" fmla="*/ 754853 h 1815303"/>
                    <a:gd name="connsiteX12" fmla="*/ 1117600 w 2081261"/>
                    <a:gd name="connsiteY12" fmla="*/ 608803 h 1815303"/>
                    <a:gd name="connsiteX13" fmla="*/ 1212850 w 2081261"/>
                    <a:gd name="connsiteY13" fmla="*/ 392903 h 1815303"/>
                    <a:gd name="connsiteX14" fmla="*/ 1314450 w 2081261"/>
                    <a:gd name="connsiteY14" fmla="*/ 240503 h 1815303"/>
                    <a:gd name="connsiteX15" fmla="*/ 1447800 w 2081261"/>
                    <a:gd name="connsiteY15" fmla="*/ 107153 h 1815303"/>
                    <a:gd name="connsiteX16" fmla="*/ 1581150 w 2081261"/>
                    <a:gd name="connsiteY16" fmla="*/ 37303 h 1815303"/>
                    <a:gd name="connsiteX17" fmla="*/ 1663700 w 2081261"/>
                    <a:gd name="connsiteY17" fmla="*/ 18253 h 1815303"/>
                    <a:gd name="connsiteX18" fmla="*/ 1701800 w 2081261"/>
                    <a:gd name="connsiteY18" fmla="*/ 11903 h 1815303"/>
                    <a:gd name="connsiteX19" fmla="*/ 1706172 w 2081261"/>
                    <a:gd name="connsiteY19" fmla="*/ 7248 h 1815303"/>
                    <a:gd name="connsiteX20" fmla="*/ 2063750 w 2081261"/>
                    <a:gd name="connsiteY20" fmla="*/ 11903 h 1815303"/>
                    <a:gd name="connsiteX21" fmla="*/ 1958533 w 2081261"/>
                    <a:gd name="connsiteY21" fmla="*/ 195 h 1815303"/>
                    <a:gd name="connsiteX0" fmla="*/ 0 w 2081261"/>
                    <a:gd name="connsiteY0" fmla="*/ 1815303 h 1815303"/>
                    <a:gd name="connsiteX1" fmla="*/ 196850 w 2081261"/>
                    <a:gd name="connsiteY1" fmla="*/ 1815303 h 1815303"/>
                    <a:gd name="connsiteX2" fmla="*/ 349250 w 2081261"/>
                    <a:gd name="connsiteY2" fmla="*/ 1808953 h 1815303"/>
                    <a:gd name="connsiteX3" fmla="*/ 457200 w 2081261"/>
                    <a:gd name="connsiteY3" fmla="*/ 1802603 h 1815303"/>
                    <a:gd name="connsiteX4" fmla="*/ 571500 w 2081261"/>
                    <a:gd name="connsiteY4" fmla="*/ 1732753 h 1815303"/>
                    <a:gd name="connsiteX5" fmla="*/ 660400 w 2081261"/>
                    <a:gd name="connsiteY5" fmla="*/ 1656553 h 1815303"/>
                    <a:gd name="connsiteX6" fmla="*/ 742950 w 2081261"/>
                    <a:gd name="connsiteY6" fmla="*/ 1548603 h 1815303"/>
                    <a:gd name="connsiteX7" fmla="*/ 844550 w 2081261"/>
                    <a:gd name="connsiteY7" fmla="*/ 1396203 h 1815303"/>
                    <a:gd name="connsiteX8" fmla="*/ 914400 w 2081261"/>
                    <a:gd name="connsiteY8" fmla="*/ 1231103 h 1815303"/>
                    <a:gd name="connsiteX9" fmla="*/ 958850 w 2081261"/>
                    <a:gd name="connsiteY9" fmla="*/ 1085053 h 1815303"/>
                    <a:gd name="connsiteX10" fmla="*/ 1016000 w 2081261"/>
                    <a:gd name="connsiteY10" fmla="*/ 919953 h 1815303"/>
                    <a:gd name="connsiteX11" fmla="*/ 1073150 w 2081261"/>
                    <a:gd name="connsiteY11" fmla="*/ 754853 h 1815303"/>
                    <a:gd name="connsiteX12" fmla="*/ 1117600 w 2081261"/>
                    <a:gd name="connsiteY12" fmla="*/ 608803 h 1815303"/>
                    <a:gd name="connsiteX13" fmla="*/ 1212850 w 2081261"/>
                    <a:gd name="connsiteY13" fmla="*/ 392903 h 1815303"/>
                    <a:gd name="connsiteX14" fmla="*/ 1314450 w 2081261"/>
                    <a:gd name="connsiteY14" fmla="*/ 240503 h 1815303"/>
                    <a:gd name="connsiteX15" fmla="*/ 1447800 w 2081261"/>
                    <a:gd name="connsiteY15" fmla="*/ 107153 h 1815303"/>
                    <a:gd name="connsiteX16" fmla="*/ 1581150 w 2081261"/>
                    <a:gd name="connsiteY16" fmla="*/ 37303 h 1815303"/>
                    <a:gd name="connsiteX17" fmla="*/ 1663700 w 2081261"/>
                    <a:gd name="connsiteY17" fmla="*/ 18253 h 1815303"/>
                    <a:gd name="connsiteX18" fmla="*/ 1701800 w 2081261"/>
                    <a:gd name="connsiteY18" fmla="*/ 11903 h 1815303"/>
                    <a:gd name="connsiteX19" fmla="*/ 1706172 w 2081261"/>
                    <a:gd name="connsiteY19" fmla="*/ 7248 h 1815303"/>
                    <a:gd name="connsiteX20" fmla="*/ 2063750 w 2081261"/>
                    <a:gd name="connsiteY20" fmla="*/ 11903 h 1815303"/>
                    <a:gd name="connsiteX21" fmla="*/ 1958533 w 2081261"/>
                    <a:gd name="connsiteY21" fmla="*/ 195 h 1815303"/>
                    <a:gd name="connsiteX0" fmla="*/ 0 w 2075523"/>
                    <a:gd name="connsiteY0" fmla="*/ 1808912 h 1808912"/>
                    <a:gd name="connsiteX1" fmla="*/ 196850 w 2075523"/>
                    <a:gd name="connsiteY1" fmla="*/ 1808912 h 1808912"/>
                    <a:gd name="connsiteX2" fmla="*/ 349250 w 2075523"/>
                    <a:gd name="connsiteY2" fmla="*/ 1802562 h 1808912"/>
                    <a:gd name="connsiteX3" fmla="*/ 457200 w 2075523"/>
                    <a:gd name="connsiteY3" fmla="*/ 1796212 h 1808912"/>
                    <a:gd name="connsiteX4" fmla="*/ 571500 w 2075523"/>
                    <a:gd name="connsiteY4" fmla="*/ 1726362 h 1808912"/>
                    <a:gd name="connsiteX5" fmla="*/ 660400 w 2075523"/>
                    <a:gd name="connsiteY5" fmla="*/ 1650162 h 1808912"/>
                    <a:gd name="connsiteX6" fmla="*/ 742950 w 2075523"/>
                    <a:gd name="connsiteY6" fmla="*/ 1542212 h 1808912"/>
                    <a:gd name="connsiteX7" fmla="*/ 844550 w 2075523"/>
                    <a:gd name="connsiteY7" fmla="*/ 1389812 h 1808912"/>
                    <a:gd name="connsiteX8" fmla="*/ 914400 w 2075523"/>
                    <a:gd name="connsiteY8" fmla="*/ 1224712 h 1808912"/>
                    <a:gd name="connsiteX9" fmla="*/ 958850 w 2075523"/>
                    <a:gd name="connsiteY9" fmla="*/ 1078662 h 1808912"/>
                    <a:gd name="connsiteX10" fmla="*/ 1016000 w 2075523"/>
                    <a:gd name="connsiteY10" fmla="*/ 913562 h 1808912"/>
                    <a:gd name="connsiteX11" fmla="*/ 1073150 w 2075523"/>
                    <a:gd name="connsiteY11" fmla="*/ 748462 h 1808912"/>
                    <a:gd name="connsiteX12" fmla="*/ 1117600 w 2075523"/>
                    <a:gd name="connsiteY12" fmla="*/ 602412 h 1808912"/>
                    <a:gd name="connsiteX13" fmla="*/ 1212850 w 2075523"/>
                    <a:gd name="connsiteY13" fmla="*/ 386512 h 1808912"/>
                    <a:gd name="connsiteX14" fmla="*/ 1314450 w 2075523"/>
                    <a:gd name="connsiteY14" fmla="*/ 234112 h 1808912"/>
                    <a:gd name="connsiteX15" fmla="*/ 1447800 w 2075523"/>
                    <a:gd name="connsiteY15" fmla="*/ 100762 h 1808912"/>
                    <a:gd name="connsiteX16" fmla="*/ 1581150 w 2075523"/>
                    <a:gd name="connsiteY16" fmla="*/ 30912 h 1808912"/>
                    <a:gd name="connsiteX17" fmla="*/ 1663700 w 2075523"/>
                    <a:gd name="connsiteY17" fmla="*/ 11862 h 1808912"/>
                    <a:gd name="connsiteX18" fmla="*/ 1701800 w 2075523"/>
                    <a:gd name="connsiteY18" fmla="*/ 5512 h 1808912"/>
                    <a:gd name="connsiteX19" fmla="*/ 1706172 w 2075523"/>
                    <a:gd name="connsiteY19" fmla="*/ 857 h 1808912"/>
                    <a:gd name="connsiteX20" fmla="*/ 2063750 w 2075523"/>
                    <a:gd name="connsiteY20" fmla="*/ 5512 h 1808912"/>
                    <a:gd name="connsiteX21" fmla="*/ 1794966 w 2075523"/>
                    <a:gd name="connsiteY21" fmla="*/ 7770 h 1808912"/>
                    <a:gd name="connsiteX0" fmla="*/ 0 w 1849325"/>
                    <a:gd name="connsiteY0" fmla="*/ 1808611 h 1808611"/>
                    <a:gd name="connsiteX1" fmla="*/ 196850 w 1849325"/>
                    <a:gd name="connsiteY1" fmla="*/ 1808611 h 1808611"/>
                    <a:gd name="connsiteX2" fmla="*/ 349250 w 1849325"/>
                    <a:gd name="connsiteY2" fmla="*/ 1802261 h 1808611"/>
                    <a:gd name="connsiteX3" fmla="*/ 457200 w 1849325"/>
                    <a:gd name="connsiteY3" fmla="*/ 1795911 h 1808611"/>
                    <a:gd name="connsiteX4" fmla="*/ 571500 w 1849325"/>
                    <a:gd name="connsiteY4" fmla="*/ 1726061 h 1808611"/>
                    <a:gd name="connsiteX5" fmla="*/ 660400 w 1849325"/>
                    <a:gd name="connsiteY5" fmla="*/ 1649861 h 1808611"/>
                    <a:gd name="connsiteX6" fmla="*/ 742950 w 1849325"/>
                    <a:gd name="connsiteY6" fmla="*/ 1541911 h 1808611"/>
                    <a:gd name="connsiteX7" fmla="*/ 844550 w 1849325"/>
                    <a:gd name="connsiteY7" fmla="*/ 1389511 h 1808611"/>
                    <a:gd name="connsiteX8" fmla="*/ 914400 w 1849325"/>
                    <a:gd name="connsiteY8" fmla="*/ 1224411 h 1808611"/>
                    <a:gd name="connsiteX9" fmla="*/ 958850 w 1849325"/>
                    <a:gd name="connsiteY9" fmla="*/ 1078361 h 1808611"/>
                    <a:gd name="connsiteX10" fmla="*/ 1016000 w 1849325"/>
                    <a:gd name="connsiteY10" fmla="*/ 913261 h 1808611"/>
                    <a:gd name="connsiteX11" fmla="*/ 1073150 w 1849325"/>
                    <a:gd name="connsiteY11" fmla="*/ 748161 h 1808611"/>
                    <a:gd name="connsiteX12" fmla="*/ 1117600 w 1849325"/>
                    <a:gd name="connsiteY12" fmla="*/ 602111 h 1808611"/>
                    <a:gd name="connsiteX13" fmla="*/ 1212850 w 1849325"/>
                    <a:gd name="connsiteY13" fmla="*/ 386211 h 1808611"/>
                    <a:gd name="connsiteX14" fmla="*/ 1314450 w 1849325"/>
                    <a:gd name="connsiteY14" fmla="*/ 233811 h 1808611"/>
                    <a:gd name="connsiteX15" fmla="*/ 1447800 w 1849325"/>
                    <a:gd name="connsiteY15" fmla="*/ 100461 h 1808611"/>
                    <a:gd name="connsiteX16" fmla="*/ 1581150 w 1849325"/>
                    <a:gd name="connsiteY16" fmla="*/ 30611 h 1808611"/>
                    <a:gd name="connsiteX17" fmla="*/ 1663700 w 1849325"/>
                    <a:gd name="connsiteY17" fmla="*/ 11561 h 1808611"/>
                    <a:gd name="connsiteX18" fmla="*/ 1701800 w 1849325"/>
                    <a:gd name="connsiteY18" fmla="*/ 5211 h 1808611"/>
                    <a:gd name="connsiteX19" fmla="*/ 1706172 w 1849325"/>
                    <a:gd name="connsiteY19" fmla="*/ 556 h 1808611"/>
                    <a:gd name="connsiteX20" fmla="*/ 1826858 w 1849325"/>
                    <a:gd name="connsiteY20" fmla="*/ 9867 h 1808611"/>
                    <a:gd name="connsiteX21" fmla="*/ 1794966 w 1849325"/>
                    <a:gd name="connsiteY21" fmla="*/ 7469 h 1808611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706173 w 1849325"/>
                    <a:gd name="connsiteY19" fmla="*/ 9368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666690 w 1849325"/>
                    <a:gd name="connsiteY19" fmla="*/ 9369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666690 w 1849325"/>
                    <a:gd name="connsiteY19" fmla="*/ 9369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2255425"/>
                    <a:gd name="connsiteY0" fmla="*/ 1803459 h 1803459"/>
                    <a:gd name="connsiteX1" fmla="*/ 602950 w 2255425"/>
                    <a:gd name="connsiteY1" fmla="*/ 1803459 h 1803459"/>
                    <a:gd name="connsiteX2" fmla="*/ 755350 w 2255425"/>
                    <a:gd name="connsiteY2" fmla="*/ 1797109 h 1803459"/>
                    <a:gd name="connsiteX3" fmla="*/ 863300 w 2255425"/>
                    <a:gd name="connsiteY3" fmla="*/ 1790759 h 1803459"/>
                    <a:gd name="connsiteX4" fmla="*/ 977600 w 2255425"/>
                    <a:gd name="connsiteY4" fmla="*/ 1720909 h 1803459"/>
                    <a:gd name="connsiteX5" fmla="*/ 1066500 w 2255425"/>
                    <a:gd name="connsiteY5" fmla="*/ 1644709 h 1803459"/>
                    <a:gd name="connsiteX6" fmla="*/ 1149050 w 2255425"/>
                    <a:gd name="connsiteY6" fmla="*/ 1536759 h 1803459"/>
                    <a:gd name="connsiteX7" fmla="*/ 1250650 w 2255425"/>
                    <a:gd name="connsiteY7" fmla="*/ 1384359 h 1803459"/>
                    <a:gd name="connsiteX8" fmla="*/ 1320500 w 2255425"/>
                    <a:gd name="connsiteY8" fmla="*/ 1219259 h 1803459"/>
                    <a:gd name="connsiteX9" fmla="*/ 1364950 w 2255425"/>
                    <a:gd name="connsiteY9" fmla="*/ 1073209 h 1803459"/>
                    <a:gd name="connsiteX10" fmla="*/ 1422100 w 2255425"/>
                    <a:gd name="connsiteY10" fmla="*/ 908109 h 1803459"/>
                    <a:gd name="connsiteX11" fmla="*/ 1479250 w 2255425"/>
                    <a:gd name="connsiteY11" fmla="*/ 743009 h 1803459"/>
                    <a:gd name="connsiteX12" fmla="*/ 1523700 w 2255425"/>
                    <a:gd name="connsiteY12" fmla="*/ 596959 h 1803459"/>
                    <a:gd name="connsiteX13" fmla="*/ 1618950 w 2255425"/>
                    <a:gd name="connsiteY13" fmla="*/ 381059 h 1803459"/>
                    <a:gd name="connsiteX14" fmla="*/ 1720550 w 2255425"/>
                    <a:gd name="connsiteY14" fmla="*/ 228659 h 1803459"/>
                    <a:gd name="connsiteX15" fmla="*/ 1853900 w 2255425"/>
                    <a:gd name="connsiteY15" fmla="*/ 95309 h 1803459"/>
                    <a:gd name="connsiteX16" fmla="*/ 1987250 w 2255425"/>
                    <a:gd name="connsiteY16" fmla="*/ 25459 h 1803459"/>
                    <a:gd name="connsiteX17" fmla="*/ 2069800 w 2255425"/>
                    <a:gd name="connsiteY17" fmla="*/ 6409 h 1803459"/>
                    <a:gd name="connsiteX18" fmla="*/ 2107900 w 2255425"/>
                    <a:gd name="connsiteY18" fmla="*/ 59 h 1803459"/>
                    <a:gd name="connsiteX19" fmla="*/ 2072790 w 2255425"/>
                    <a:gd name="connsiteY19" fmla="*/ 9369 h 1803459"/>
                    <a:gd name="connsiteX20" fmla="*/ 2232958 w 2255425"/>
                    <a:gd name="connsiteY20" fmla="*/ 4715 h 1803459"/>
                    <a:gd name="connsiteX21" fmla="*/ 2201066 w 2255425"/>
                    <a:gd name="connsiteY21" fmla="*/ 2317 h 1803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255425" h="1803459">
                      <a:moveTo>
                        <a:pt x="0" y="1803459"/>
                      </a:moveTo>
                      <a:lnTo>
                        <a:pt x="602950" y="1803459"/>
                      </a:lnTo>
                      <a:cubicBezTo>
                        <a:pt x="661158" y="1802401"/>
                        <a:pt x="711958" y="1799226"/>
                        <a:pt x="755350" y="1797109"/>
                      </a:cubicBezTo>
                      <a:cubicBezTo>
                        <a:pt x="798742" y="1794992"/>
                        <a:pt x="826258" y="1803459"/>
                        <a:pt x="863300" y="1790759"/>
                      </a:cubicBezTo>
                      <a:cubicBezTo>
                        <a:pt x="900342" y="1778059"/>
                        <a:pt x="943733" y="1745251"/>
                        <a:pt x="977600" y="1720909"/>
                      </a:cubicBezTo>
                      <a:cubicBezTo>
                        <a:pt x="1011467" y="1696567"/>
                        <a:pt x="1037925" y="1675401"/>
                        <a:pt x="1066500" y="1644709"/>
                      </a:cubicBezTo>
                      <a:cubicBezTo>
                        <a:pt x="1095075" y="1614017"/>
                        <a:pt x="1118358" y="1580151"/>
                        <a:pt x="1149050" y="1536759"/>
                      </a:cubicBezTo>
                      <a:cubicBezTo>
                        <a:pt x="1179742" y="1493367"/>
                        <a:pt x="1222075" y="1437276"/>
                        <a:pt x="1250650" y="1384359"/>
                      </a:cubicBezTo>
                      <a:cubicBezTo>
                        <a:pt x="1279225" y="1331442"/>
                        <a:pt x="1301450" y="1271117"/>
                        <a:pt x="1320500" y="1219259"/>
                      </a:cubicBezTo>
                      <a:cubicBezTo>
                        <a:pt x="1339550" y="1167401"/>
                        <a:pt x="1348017" y="1125067"/>
                        <a:pt x="1364950" y="1073209"/>
                      </a:cubicBezTo>
                      <a:cubicBezTo>
                        <a:pt x="1381883" y="1021351"/>
                        <a:pt x="1403050" y="963142"/>
                        <a:pt x="1422100" y="908109"/>
                      </a:cubicBezTo>
                      <a:cubicBezTo>
                        <a:pt x="1441150" y="853076"/>
                        <a:pt x="1462317" y="794867"/>
                        <a:pt x="1479250" y="743009"/>
                      </a:cubicBezTo>
                      <a:cubicBezTo>
                        <a:pt x="1496183" y="691151"/>
                        <a:pt x="1500417" y="657284"/>
                        <a:pt x="1523700" y="596959"/>
                      </a:cubicBezTo>
                      <a:cubicBezTo>
                        <a:pt x="1546983" y="536634"/>
                        <a:pt x="1586142" y="442442"/>
                        <a:pt x="1618950" y="381059"/>
                      </a:cubicBezTo>
                      <a:cubicBezTo>
                        <a:pt x="1651758" y="319676"/>
                        <a:pt x="1681392" y="276284"/>
                        <a:pt x="1720550" y="228659"/>
                      </a:cubicBezTo>
                      <a:cubicBezTo>
                        <a:pt x="1759708" y="181034"/>
                        <a:pt x="1809450" y="129176"/>
                        <a:pt x="1853900" y="95309"/>
                      </a:cubicBezTo>
                      <a:cubicBezTo>
                        <a:pt x="1898350" y="61442"/>
                        <a:pt x="1951267" y="40276"/>
                        <a:pt x="1987250" y="25459"/>
                      </a:cubicBezTo>
                      <a:cubicBezTo>
                        <a:pt x="2023233" y="10642"/>
                        <a:pt x="2049692" y="10642"/>
                        <a:pt x="2069800" y="6409"/>
                      </a:cubicBezTo>
                      <a:cubicBezTo>
                        <a:pt x="2089908" y="2176"/>
                        <a:pt x="2107402" y="-434"/>
                        <a:pt x="2107900" y="59"/>
                      </a:cubicBezTo>
                      <a:cubicBezTo>
                        <a:pt x="2108398" y="552"/>
                        <a:pt x="2072790" y="9369"/>
                        <a:pt x="2072790" y="9369"/>
                      </a:cubicBezTo>
                      <a:cubicBezTo>
                        <a:pt x="2070716" y="6266"/>
                        <a:pt x="2113789" y="1877"/>
                        <a:pt x="2232958" y="4715"/>
                      </a:cubicBezTo>
                      <a:cubicBezTo>
                        <a:pt x="2321858" y="6832"/>
                        <a:pt x="2112166" y="200"/>
                        <a:pt x="2201066" y="2317"/>
                      </a:cubicBezTo>
                    </a:path>
                  </a:pathLst>
                </a:custGeom>
                <a:noFill/>
                <a:ln w="38100">
                  <a:solidFill>
                    <a:srgbClr val="00B050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C3D4AD78-4FC8-C973-CCDB-C722EB35E1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2131" y="1996731"/>
                  <a:ext cx="135103" cy="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prstDash val="solid"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2" name="Picture 101" descr="A red rectangular object with black border&#10;&#10;Description automatically generated">
                <a:extLst>
                  <a:ext uri="{FF2B5EF4-FFF2-40B4-BE49-F238E27FC236}">
                    <a16:creationId xmlns:a16="http://schemas.microsoft.com/office/drawing/2014/main" id="{CFCF4D3A-AE2D-AE81-63A7-B0515A1D64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799475" y="2354299"/>
                <a:ext cx="1506520" cy="657222"/>
              </a:xfrm>
              <a:prstGeom prst="rect">
                <a:avLst/>
              </a:prstGeom>
            </p:spPr>
          </p:pic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124D465-AA17-4DA9-3E77-3B7E8B8AA75F}"/>
                </a:ext>
              </a:extLst>
            </p:cNvPr>
            <p:cNvGrpSpPr/>
            <p:nvPr/>
          </p:nvGrpSpPr>
          <p:grpSpPr>
            <a:xfrm rot="10800000">
              <a:off x="622594" y="3776250"/>
              <a:ext cx="9350501" cy="630254"/>
              <a:chOff x="1356016" y="2315926"/>
              <a:chExt cx="9350502" cy="630254"/>
            </a:xfrm>
          </p:grpSpPr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5573AE3-AA40-A8A0-5A8C-C15E6D44A400}"/>
                  </a:ext>
                </a:extLst>
              </p:cNvPr>
              <p:cNvSpPr/>
              <p:nvPr/>
            </p:nvSpPr>
            <p:spPr>
              <a:xfrm>
                <a:off x="3122658" y="2315926"/>
                <a:ext cx="1164965" cy="630254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388BC510-06DE-7667-8786-F88C11BA211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210112" y="2317980"/>
                <a:ext cx="2899256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409A6DB0-00D8-487F-A8D8-8A2ABB79DB11}"/>
                  </a:ext>
                </a:extLst>
              </p:cNvPr>
              <p:cNvSpPr/>
              <p:nvPr/>
            </p:nvSpPr>
            <p:spPr>
              <a:xfrm flipH="1">
                <a:off x="7069845" y="2315929"/>
                <a:ext cx="1082675" cy="620727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7B1540D6-6277-5AAB-DD5C-2B0E74B38BF8}"/>
                  </a:ext>
                </a:extLst>
              </p:cNvPr>
              <p:cNvCxnSpPr>
                <a:cxnSpLocks/>
                <a:stCxn id="109" idx="1"/>
              </p:cNvCxnSpPr>
              <p:nvPr/>
            </p:nvCxnSpPr>
            <p:spPr>
              <a:xfrm rot="10800000">
                <a:off x="1356016" y="2942628"/>
                <a:ext cx="1865045" cy="3552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1DED030E-EDFF-04F1-BE29-9A1BC5FAAAB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215481" y="2936655"/>
                <a:ext cx="2491037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6F88E1D0-5BE8-BB1D-BA2A-9439C2A19AF8}"/>
                </a:ext>
              </a:extLst>
            </p:cNvPr>
            <p:cNvGrpSpPr/>
            <p:nvPr/>
          </p:nvGrpSpPr>
          <p:grpSpPr>
            <a:xfrm>
              <a:off x="3380956" y="3439400"/>
              <a:ext cx="4537767" cy="950922"/>
              <a:chOff x="3380956" y="456816"/>
              <a:chExt cx="4537767" cy="950922"/>
            </a:xfrm>
          </p:grpSpPr>
          <p:pic>
            <p:nvPicPr>
              <p:cNvPr id="116" name="Picture 115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99FA38C5-512B-94AF-52B4-EAF531E147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235764" y="601959"/>
                <a:ext cx="903901" cy="416671"/>
              </a:xfrm>
              <a:prstGeom prst="rect">
                <a:avLst/>
              </a:prstGeom>
            </p:spPr>
          </p:pic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A27D34E9-3DB0-FD6B-EFBA-F69B4A2086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6764" y="456816"/>
                <a:ext cx="0" cy="2832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AD03019D-B09B-D6A1-0F2A-8446685F49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80956" y="456816"/>
                <a:ext cx="0" cy="3262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CDB75623-1D44-7246-F3CF-5B8D05EE78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0956" y="536708"/>
                <a:ext cx="232580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A649B785-FD1F-90C7-6C2E-4615D31341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6344" y="536708"/>
                <a:ext cx="220237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DB49A045-88AB-071B-7178-D3E0B94098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38346" y="536708"/>
                <a:ext cx="0" cy="8710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581B8651-732C-B511-DFD4-F3504AB501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8723" y="456816"/>
                <a:ext cx="0" cy="3262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3DD2EB2D-BE2D-57AC-45E1-FDEB25A2D641}"/>
                      </a:ext>
                    </a:extLst>
                  </p:cNvPr>
                  <p:cNvSpPr txBox="1"/>
                  <p:nvPr/>
                </p:nvSpPr>
                <p:spPr>
                  <a:xfrm>
                    <a:off x="3647136" y="722011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3DD2EB2D-BE2D-57AC-45E1-FDEB25A2D6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7136" y="722011"/>
                    <a:ext cx="876300" cy="47699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15C660B1-1703-605E-3437-C8BF8D25B66F}"/>
                      </a:ext>
                    </a:extLst>
                  </p:cNvPr>
                  <p:cNvSpPr txBox="1"/>
                  <p:nvPr/>
                </p:nvSpPr>
                <p:spPr>
                  <a:xfrm>
                    <a:off x="4565806" y="490623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15C660B1-1703-605E-3437-C8BF8D25B6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5806" y="490623"/>
                    <a:ext cx="876300" cy="47699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FAF0C5EC-4B41-F60E-F8E2-492FFE519AD9}"/>
                      </a:ext>
                    </a:extLst>
                  </p:cNvPr>
                  <p:cNvSpPr txBox="1"/>
                  <p:nvPr/>
                </p:nvSpPr>
                <p:spPr>
                  <a:xfrm>
                    <a:off x="6317030" y="505053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FAF0C5EC-4B41-F60E-F8E2-492FFE519A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7030" y="505053"/>
                    <a:ext cx="876300" cy="47699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6D01B39A-715D-6AB4-62D8-C7A58B58E998}"/>
                    </a:ext>
                  </a:extLst>
                </p:cNvPr>
                <p:cNvSpPr txBox="1"/>
                <p:nvPr/>
              </p:nvSpPr>
              <p:spPr>
                <a:xfrm>
                  <a:off x="1783912" y="3451903"/>
                  <a:ext cx="97571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6D01B39A-715D-6AB4-62D8-C7A58B58E9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3912" y="3451903"/>
                  <a:ext cx="975719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33750" r="-16250" b="-18421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0454D85-1BF9-7333-C2D1-69040CD161C2}"/>
                </a:ext>
              </a:extLst>
            </p:cNvPr>
            <p:cNvCxnSpPr>
              <a:cxnSpLocks/>
            </p:cNvCxnSpPr>
            <p:nvPr/>
          </p:nvCxnSpPr>
          <p:spPr>
            <a:xfrm>
              <a:off x="8503888" y="3776813"/>
              <a:ext cx="1452750" cy="463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A1EEC5E5-F4D6-146E-6C15-6EFE28F096E4}"/>
                    </a:ext>
                  </a:extLst>
                </p:cNvPr>
                <p:cNvSpPr txBox="1"/>
                <p:nvPr/>
              </p:nvSpPr>
              <p:spPr>
                <a:xfrm>
                  <a:off x="8597125" y="3464736"/>
                  <a:ext cx="97571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A1EEC5E5-F4D6-146E-6C15-6EFE28F096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7125" y="3464736"/>
                  <a:ext cx="975719" cy="461665"/>
                </a:xfrm>
                <a:prstGeom prst="rect">
                  <a:avLst/>
                </a:prstGeom>
                <a:blipFill>
                  <a:blip r:embed="rId12"/>
                  <a:stretch>
                    <a:fillRect l="-33750" r="-16875" b="-18421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DEEEA04D-A0FE-D7A1-0EE7-11AA8BE97A4B}"/>
                    </a:ext>
                  </a:extLst>
                </p:cNvPr>
                <p:cNvSpPr txBox="1"/>
                <p:nvPr/>
              </p:nvSpPr>
              <p:spPr>
                <a:xfrm>
                  <a:off x="3262906" y="4215020"/>
                  <a:ext cx="803795" cy="4975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DEEEA04D-A0FE-D7A1-0EE7-11AA8BE97A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2906" y="4215020"/>
                  <a:ext cx="803795" cy="497508"/>
                </a:xfrm>
                <a:prstGeom prst="rect">
                  <a:avLst/>
                </a:prstGeom>
                <a:blipFill>
                  <a:blip r:embed="rId13"/>
                  <a:stretch>
                    <a:fillRect l="-52273" r="-33333" b="-10976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FFBA99B-56D7-73CC-9970-206D8DE9FD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38346" y="4390322"/>
              <a:ext cx="6642" cy="24656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8114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CDF320F4-6D8D-1524-CD85-35FDB07C0E92}"/>
              </a:ext>
            </a:extLst>
          </p:cNvPr>
          <p:cNvGrpSpPr/>
          <p:nvPr/>
        </p:nvGrpSpPr>
        <p:grpSpPr>
          <a:xfrm>
            <a:off x="11494973" y="5399659"/>
            <a:ext cx="1394054" cy="1016861"/>
            <a:chOff x="1206685" y="2305477"/>
            <a:chExt cx="1394054" cy="1016861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7F3B83B4-22DF-92AF-BF99-72C433E214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3474" y="2397687"/>
              <a:ext cx="0" cy="87103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8806FA7-C203-0DED-8F58-515D82FA44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3474" y="2397687"/>
              <a:ext cx="9079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7F21D250-97CB-C516-60F4-4162870732CC}"/>
                    </a:ext>
                  </a:extLst>
                </p:cNvPr>
                <p:cNvSpPr txBox="1"/>
                <p:nvPr/>
              </p:nvSpPr>
              <p:spPr>
                <a:xfrm>
                  <a:off x="1206685" y="2845348"/>
                  <a:ext cx="876300" cy="476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7F21D250-97CB-C516-60F4-4162870732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6685" y="2845348"/>
                  <a:ext cx="876300" cy="476990"/>
                </a:xfrm>
                <a:prstGeom prst="rect">
                  <a:avLst/>
                </a:prstGeom>
                <a:blipFill>
                  <a:blip r:embed="rId2"/>
                  <a:stretch>
                    <a:fillRect b="-7595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8FCB7D49-618A-F29C-A7C4-19C52F1C1797}"/>
                    </a:ext>
                  </a:extLst>
                </p:cNvPr>
                <p:cNvSpPr txBox="1"/>
                <p:nvPr/>
              </p:nvSpPr>
              <p:spPr>
                <a:xfrm>
                  <a:off x="1724439" y="2305477"/>
                  <a:ext cx="876300" cy="476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8FCB7D49-618A-F29C-A7C4-19C52F1C1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4439" y="2305477"/>
                  <a:ext cx="876300" cy="47699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156BA3E-AC1B-0117-0678-AF473BF01B34}"/>
                  </a:ext>
                </a:extLst>
              </p:cNvPr>
              <p:cNvSpPr txBox="1"/>
              <p:nvPr/>
            </p:nvSpPr>
            <p:spPr>
              <a:xfrm>
                <a:off x="6630545" y="976464"/>
                <a:ext cx="1251753" cy="3326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sv-SE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sv-SE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𝑆𝑉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sv-SE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𝑆𝑉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156BA3E-AC1B-0117-0678-AF473BF01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545" y="976464"/>
                <a:ext cx="1251753" cy="332655"/>
              </a:xfrm>
              <a:prstGeom prst="rect">
                <a:avLst/>
              </a:prstGeom>
              <a:blipFill>
                <a:blip r:embed="rId4"/>
                <a:stretch>
                  <a:fillRect l="-6341" r="-6829" b="-2181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C5E97A1-8C37-F48C-4EBB-EEB09230921C}"/>
              </a:ext>
            </a:extLst>
          </p:cNvPr>
          <p:cNvGrpSpPr/>
          <p:nvPr/>
        </p:nvGrpSpPr>
        <p:grpSpPr>
          <a:xfrm>
            <a:off x="806162" y="1906743"/>
            <a:ext cx="9389006" cy="2831459"/>
            <a:chOff x="806162" y="1906743"/>
            <a:chExt cx="9389006" cy="2831459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2D5B4F6-D651-E323-008E-4A735665C13C}"/>
                </a:ext>
              </a:extLst>
            </p:cNvPr>
            <p:cNvSpPr/>
            <p:nvPr/>
          </p:nvSpPr>
          <p:spPr>
            <a:xfrm>
              <a:off x="806162" y="1915627"/>
              <a:ext cx="9357434" cy="28225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BBD3F52-EC32-CD91-ACE6-69D3DD8177D8}"/>
                </a:ext>
              </a:extLst>
            </p:cNvPr>
            <p:cNvCxnSpPr>
              <a:cxnSpLocks/>
            </p:cNvCxnSpPr>
            <p:nvPr/>
          </p:nvCxnSpPr>
          <p:spPr>
            <a:xfrm>
              <a:off x="806162" y="2833202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922F545-F2D8-73B3-788B-2FABD1194C60}"/>
                </a:ext>
              </a:extLst>
            </p:cNvPr>
            <p:cNvCxnSpPr>
              <a:cxnSpLocks/>
            </p:cNvCxnSpPr>
            <p:nvPr/>
          </p:nvCxnSpPr>
          <p:spPr>
            <a:xfrm>
              <a:off x="806162" y="3770073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A51B1BF-9BBA-EF57-1994-B352524CE6CE}"/>
                </a:ext>
              </a:extLst>
            </p:cNvPr>
            <p:cNvCxnSpPr>
              <a:cxnSpLocks/>
            </p:cNvCxnSpPr>
            <p:nvPr/>
          </p:nvCxnSpPr>
          <p:spPr>
            <a:xfrm>
              <a:off x="806162" y="4738202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1355D90-A627-1BA1-A056-1853DFF9A0C4}"/>
                </a:ext>
              </a:extLst>
            </p:cNvPr>
            <p:cNvCxnSpPr>
              <a:cxnSpLocks/>
            </p:cNvCxnSpPr>
            <p:nvPr/>
          </p:nvCxnSpPr>
          <p:spPr>
            <a:xfrm>
              <a:off x="806162" y="1915627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C70AD3A-FB36-E411-25BB-27D56647D83F}"/>
                </a:ext>
              </a:extLst>
            </p:cNvPr>
            <p:cNvCxnSpPr>
              <a:cxnSpLocks/>
            </p:cNvCxnSpPr>
            <p:nvPr/>
          </p:nvCxnSpPr>
          <p:spPr>
            <a:xfrm>
              <a:off x="806162" y="3636674"/>
              <a:ext cx="9357434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964BF8D-189B-D1B1-5C1E-641D234E1A66}"/>
                </a:ext>
              </a:extLst>
            </p:cNvPr>
            <p:cNvCxnSpPr>
              <a:cxnSpLocks/>
            </p:cNvCxnSpPr>
            <p:nvPr/>
          </p:nvCxnSpPr>
          <p:spPr>
            <a:xfrm>
              <a:off x="806162" y="2059565"/>
              <a:ext cx="9357434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D1E771A0-9606-CF39-9540-585D0902971F}"/>
                </a:ext>
              </a:extLst>
            </p:cNvPr>
            <p:cNvGrpSpPr/>
            <p:nvPr/>
          </p:nvGrpSpPr>
          <p:grpSpPr>
            <a:xfrm>
              <a:off x="806162" y="1906743"/>
              <a:ext cx="1456094" cy="1469073"/>
              <a:chOff x="1144645" y="2070776"/>
              <a:chExt cx="1456094" cy="1469073"/>
            </a:xfrm>
          </p:grpSpPr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CEB4CE8A-7C15-6CD3-0D8E-B97BBCAE84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3474" y="2230534"/>
                <a:ext cx="0" cy="92453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EACB250E-D6A3-E4D1-76F4-93858FE634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3474" y="3155069"/>
                <a:ext cx="90790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BB30192D-C40F-2009-82FF-F9468A013373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645" y="2070776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BB30192D-C40F-2009-82FF-F9468A0133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645" y="2070776"/>
                    <a:ext cx="876300" cy="47699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40613ED3-5B1C-FF71-0541-00898D62C412}"/>
                      </a:ext>
                    </a:extLst>
                  </p:cNvPr>
                  <p:cNvSpPr txBox="1"/>
                  <p:nvPr/>
                </p:nvSpPr>
                <p:spPr>
                  <a:xfrm>
                    <a:off x="1724439" y="3062859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40613ED3-5B1C-FF71-0541-00898D62C4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4439" y="3062859"/>
                    <a:ext cx="876300" cy="47699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F680AD59-1DC4-344A-5CDA-7DE93138B482}"/>
                    </a:ext>
                  </a:extLst>
                </p:cNvPr>
                <p:cNvSpPr txBox="1"/>
                <p:nvPr/>
              </p:nvSpPr>
              <p:spPr>
                <a:xfrm>
                  <a:off x="9187877" y="1957732"/>
                  <a:ext cx="97571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𝑚𝑖𝑛</m:t>
                            </m:r>
                          </m:sub>
                        </m:sSub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F680AD59-1DC4-344A-5CDA-7DE93138B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7877" y="1957732"/>
                  <a:ext cx="975719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1842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3C640F6-7F18-FCB5-E39E-3630756F9E8B}"/>
                    </a:ext>
                  </a:extLst>
                </p:cNvPr>
                <p:cNvSpPr txBox="1"/>
                <p:nvPr/>
              </p:nvSpPr>
              <p:spPr>
                <a:xfrm>
                  <a:off x="9219449" y="3531086"/>
                  <a:ext cx="97571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𝑚𝑎𝑥</m:t>
                            </m:r>
                          </m:sub>
                        </m:sSub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3C640F6-7F18-FCB5-E39E-3630756F9E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9449" y="3531086"/>
                  <a:ext cx="975719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1842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C93A768-A4B6-EB9F-C931-0BC8CD510ED8}"/>
                </a:ext>
              </a:extLst>
            </p:cNvPr>
            <p:cNvGrpSpPr/>
            <p:nvPr/>
          </p:nvGrpSpPr>
          <p:grpSpPr>
            <a:xfrm rot="442361">
              <a:off x="4630171" y="2313131"/>
              <a:ext cx="3357266" cy="723963"/>
              <a:chOff x="4641425" y="829322"/>
              <a:chExt cx="3357266" cy="723963"/>
            </a:xfrm>
          </p:grpSpPr>
          <p:pic>
            <p:nvPicPr>
              <p:cNvPr id="10" name="Picture 9" descr="A red rectangular object with black border&#10;&#10;Description automatically generated">
                <a:extLst>
                  <a:ext uri="{FF2B5EF4-FFF2-40B4-BE49-F238E27FC236}">
                    <a16:creationId xmlns:a16="http://schemas.microsoft.com/office/drawing/2014/main" id="{7EB755C2-5FC6-9D27-D894-9D4435918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1425" y="829322"/>
                <a:ext cx="2324301" cy="723963"/>
              </a:xfrm>
              <a:prstGeom prst="rect">
                <a:avLst/>
              </a:prstGeom>
            </p:spPr>
          </p:pic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D9E10A3F-820D-C3A1-0861-79EE01514379}"/>
                  </a:ext>
                </a:extLst>
              </p:cNvPr>
              <p:cNvSpPr/>
              <p:nvPr/>
            </p:nvSpPr>
            <p:spPr>
              <a:xfrm>
                <a:off x="5646557" y="1112794"/>
                <a:ext cx="157018" cy="15701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836D8381-1332-FBEA-86A3-803D7BE188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12811" y="1182917"/>
                <a:ext cx="2185880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33EF2B8-C172-1A82-F64B-BDFAD131AD6F}"/>
                </a:ext>
              </a:extLst>
            </p:cNvPr>
            <p:cNvCxnSpPr>
              <a:cxnSpLocks/>
            </p:cNvCxnSpPr>
            <p:nvPr/>
          </p:nvCxnSpPr>
          <p:spPr>
            <a:xfrm>
              <a:off x="806162" y="3326914"/>
              <a:ext cx="9357434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51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77F7DE76-807B-6E18-7FFA-AC8995468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1334" y="3119100"/>
              <a:ext cx="903901" cy="415627"/>
            </a:xfrm>
            <a:prstGeom prst="rect">
              <a:avLst/>
            </a:prstGeom>
          </p:spPr>
        </p:pic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405590-2C05-BAFD-17ED-CB4D2C4A1DAD}"/>
                </a:ext>
              </a:extLst>
            </p:cNvPr>
            <p:cNvCxnSpPr>
              <a:cxnSpLocks/>
            </p:cNvCxnSpPr>
            <p:nvPr/>
          </p:nvCxnSpPr>
          <p:spPr>
            <a:xfrm>
              <a:off x="5801364" y="2598761"/>
              <a:ext cx="2173272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ED7C319C-E21D-46DD-8C04-26B4B96017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86396" y="2598761"/>
              <a:ext cx="6642" cy="24656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FAE266D7-F622-3489-3809-E549F0C5EF0B}"/>
                    </a:ext>
                  </a:extLst>
                </p:cNvPr>
                <p:cNvSpPr txBox="1"/>
                <p:nvPr/>
              </p:nvSpPr>
              <p:spPr>
                <a:xfrm>
                  <a:off x="7873531" y="2565851"/>
                  <a:ext cx="2182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sv-SE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FAE266D7-F622-3489-3809-E549F0C5EF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3531" y="2565851"/>
                  <a:ext cx="218200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40000" t="-2222" r="-40000" b="-35556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9F00B08-3E84-776A-745F-FFB39D049ABC}"/>
                </a:ext>
              </a:extLst>
            </p:cNvPr>
            <p:cNvSpPr/>
            <p:nvPr/>
          </p:nvSpPr>
          <p:spPr>
            <a:xfrm rot="442361">
              <a:off x="3604775" y="3248404"/>
              <a:ext cx="157018" cy="15701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FEE7D0D2-B378-9060-8C38-C9BFAE813F29}"/>
                    </a:ext>
                  </a:extLst>
                </p:cNvPr>
                <p:cNvSpPr txBox="1"/>
                <p:nvPr/>
              </p:nvSpPr>
              <p:spPr>
                <a:xfrm>
                  <a:off x="4718645" y="2265416"/>
                  <a:ext cx="1051698" cy="3310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sv-SE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sv-SE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sup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sv-SE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  <m:sup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p>
                        </m:s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sv-SE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FEE7D0D2-B378-9060-8C38-C9BFAE813F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8645" y="2265416"/>
                  <a:ext cx="1051698" cy="331053"/>
                </a:xfrm>
                <a:prstGeom prst="rect">
                  <a:avLst/>
                </a:prstGeom>
                <a:blipFill>
                  <a:blip r:embed="rId12"/>
                  <a:stretch>
                    <a:fillRect l="-7514" r="-7514" b="-24074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45BEA80A-177C-02FC-4501-86281DC3E22A}"/>
                    </a:ext>
                  </a:extLst>
                </p:cNvPr>
                <p:cNvSpPr txBox="1"/>
                <p:nvPr/>
              </p:nvSpPr>
              <p:spPr>
                <a:xfrm>
                  <a:off x="9381072" y="2979709"/>
                  <a:ext cx="589327" cy="31290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sv-SE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sv-SE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  <m:sup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p>
                        </m:sSup>
                      </m:oMath>
                    </m:oMathPara>
                  </a14:m>
                  <a:endParaRPr lang="sv-SE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45BEA80A-177C-02FC-4501-86281DC3E2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072" y="2979709"/>
                  <a:ext cx="589327" cy="312906"/>
                </a:xfrm>
                <a:prstGeom prst="rect">
                  <a:avLst/>
                </a:prstGeom>
                <a:blipFill>
                  <a:blip r:embed="rId13"/>
                  <a:stretch>
                    <a:fillRect l="-9278" t="-3922" r="-7216" b="-19608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8B5632D0-1E34-A5A3-7DBE-9AC6E411EE9E}"/>
                    </a:ext>
                  </a:extLst>
                </p:cNvPr>
                <p:cNvSpPr txBox="1"/>
                <p:nvPr/>
              </p:nvSpPr>
              <p:spPr>
                <a:xfrm>
                  <a:off x="2292514" y="2835484"/>
                  <a:ext cx="1251753" cy="3326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sv-SE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sv-SE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𝑆𝑉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sv-SE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𝑆𝑉</m:t>
                            </m:r>
                          </m:sup>
                        </m:s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sv-SE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8B5632D0-1E34-A5A3-7DBE-9AC6E411EE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2514" y="2835484"/>
                  <a:ext cx="1251753" cy="332655"/>
                </a:xfrm>
                <a:prstGeom prst="rect">
                  <a:avLst/>
                </a:prstGeom>
                <a:blipFill>
                  <a:blip r:embed="rId14"/>
                  <a:stretch>
                    <a:fillRect l="-6341" r="-6829" b="-21818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99" name="Picture 98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61D50235-0197-A9B3-5576-7F75AD9A9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9780" y="4072366"/>
              <a:ext cx="903901" cy="4156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3166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2382547-770A-ECF5-A858-096410519A7B}"/>
              </a:ext>
            </a:extLst>
          </p:cNvPr>
          <p:cNvGrpSpPr/>
          <p:nvPr/>
        </p:nvGrpSpPr>
        <p:grpSpPr>
          <a:xfrm>
            <a:off x="-485401" y="-5297735"/>
            <a:ext cx="13162802" cy="2772119"/>
            <a:chOff x="-12859" y="1398032"/>
            <a:chExt cx="13162802" cy="277211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A087E24-7855-6CE2-799F-0801D755B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1357" y="1412546"/>
              <a:ext cx="4378586" cy="275760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5E741C8-3A7E-5966-EEBB-5C66AEAF0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070" y="1407886"/>
              <a:ext cx="4405328" cy="273088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5B0ECE7-4954-589E-D324-00891563B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859" y="1403436"/>
              <a:ext cx="4402144" cy="2730887"/>
            </a:xfrm>
            <a:prstGeom prst="rect">
              <a:avLst/>
            </a:prstGeom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43C8ED1-4A3C-9388-57E1-75495FC9353D}"/>
                </a:ext>
              </a:extLst>
            </p:cNvPr>
            <p:cNvGrpSpPr/>
            <p:nvPr/>
          </p:nvGrpSpPr>
          <p:grpSpPr>
            <a:xfrm>
              <a:off x="0" y="1398032"/>
              <a:ext cx="10275441" cy="1865342"/>
              <a:chOff x="189930" y="-24368"/>
              <a:chExt cx="10275441" cy="1865342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31C1BF4-BBDC-0383-334E-C82E59D0DA07}"/>
                  </a:ext>
                </a:extLst>
              </p:cNvPr>
              <p:cNvSpPr txBox="1"/>
              <p:nvPr/>
            </p:nvSpPr>
            <p:spPr>
              <a:xfrm>
                <a:off x="189930" y="-24368"/>
                <a:ext cx="1511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</a:t>
                </a:r>
                <a:endParaRPr lang="sv-S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84B52E-6E65-6776-94BC-7EB36600927B}"/>
                  </a:ext>
                </a:extLst>
              </p:cNvPr>
              <p:cNvSpPr txBox="1"/>
              <p:nvPr/>
            </p:nvSpPr>
            <p:spPr>
              <a:xfrm>
                <a:off x="8954070" y="1367125"/>
                <a:ext cx="1511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(f)</a:t>
                </a:r>
                <a:endParaRPr lang="sv-S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2319BB9-83B3-FC84-F482-564E0800A0AE}"/>
                  </a:ext>
                </a:extLst>
              </p:cNvPr>
              <p:cNvSpPr txBox="1"/>
              <p:nvPr/>
            </p:nvSpPr>
            <p:spPr>
              <a:xfrm>
                <a:off x="4571999" y="1379309"/>
                <a:ext cx="1511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(e)</a:t>
                </a:r>
                <a:endParaRPr lang="sv-S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3A920FA-D446-B172-D98D-3FFF571B979C}"/>
                  </a:ext>
                </a:extLst>
              </p:cNvPr>
              <p:cNvSpPr txBox="1"/>
              <p:nvPr/>
            </p:nvSpPr>
            <p:spPr>
              <a:xfrm>
                <a:off x="189930" y="1361615"/>
                <a:ext cx="1511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(d)</a:t>
                </a:r>
                <a:endParaRPr lang="sv-S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2E484E6-F1A8-3C2B-70EB-786AFD369FD0}"/>
                  </a:ext>
                </a:extLst>
              </p:cNvPr>
              <p:cNvSpPr txBox="1"/>
              <p:nvPr/>
            </p:nvSpPr>
            <p:spPr>
              <a:xfrm>
                <a:off x="8954071" y="-24368"/>
                <a:ext cx="1511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</a:t>
                </a:r>
                <a:endParaRPr lang="sv-S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657F76B-1D46-52FA-85AD-3B6EAC9C291C}"/>
                  </a:ext>
                </a:extLst>
              </p:cNvPr>
              <p:cNvSpPr txBox="1"/>
              <p:nvPr/>
            </p:nvSpPr>
            <p:spPr>
              <a:xfrm>
                <a:off x="4571999" y="0"/>
                <a:ext cx="1511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</a:t>
                </a:r>
                <a:endParaRPr lang="sv-S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B0DE0D7D-1672-D7D3-7587-56E4C4BBF770}"/>
              </a:ext>
            </a:extLst>
          </p:cNvPr>
          <p:cNvGrpSpPr/>
          <p:nvPr/>
        </p:nvGrpSpPr>
        <p:grpSpPr>
          <a:xfrm>
            <a:off x="-6609798" y="-1995066"/>
            <a:ext cx="28185961" cy="2915627"/>
            <a:chOff x="-7677802" y="2814500"/>
            <a:chExt cx="28185961" cy="2915627"/>
          </a:xfrm>
        </p:grpSpPr>
        <p:pic>
          <p:nvPicPr>
            <p:cNvPr id="218" name="Picture 217" descr="A diagram of a truck&#10;&#10;Description automatically generated">
              <a:extLst>
                <a:ext uri="{FF2B5EF4-FFF2-40B4-BE49-F238E27FC236}">
                  <a16:creationId xmlns:a16="http://schemas.microsoft.com/office/drawing/2014/main" id="{AB9A3D97-6868-EABE-BEC2-CE02B4E4B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215"/>
            <a:stretch/>
          </p:blipFill>
          <p:spPr>
            <a:xfrm>
              <a:off x="-7677802" y="2829014"/>
              <a:ext cx="9393473" cy="2901113"/>
            </a:xfrm>
            <a:prstGeom prst="rect">
              <a:avLst/>
            </a:prstGeom>
          </p:spPr>
        </p:pic>
        <p:pic>
          <p:nvPicPr>
            <p:cNvPr id="220" name="Picture 219" descr="A diagram of a road with cars and arrows&#10;&#10;Description automatically generated with medium confidence">
              <a:extLst>
                <a:ext uri="{FF2B5EF4-FFF2-40B4-BE49-F238E27FC236}">
                  <a16:creationId xmlns:a16="http://schemas.microsoft.com/office/drawing/2014/main" id="{D2F44CF1-4A7A-B288-02BD-2D389B720E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160"/>
            <a:stretch/>
          </p:blipFill>
          <p:spPr>
            <a:xfrm>
              <a:off x="1715671" y="2829992"/>
              <a:ext cx="9382389" cy="2900135"/>
            </a:xfrm>
            <a:prstGeom prst="rect">
              <a:avLst/>
            </a:prstGeom>
          </p:spPr>
        </p:pic>
        <p:pic>
          <p:nvPicPr>
            <p:cNvPr id="306" name="Picture 305" descr="A road with cars and equations&#10;&#10;Description automatically generated with medium confidence">
              <a:extLst>
                <a:ext uri="{FF2B5EF4-FFF2-40B4-BE49-F238E27FC236}">
                  <a16:creationId xmlns:a16="http://schemas.microsoft.com/office/drawing/2014/main" id="{988ED9D2-CBFB-EAF9-16C9-E5E50946F3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001"/>
            <a:stretch/>
          </p:blipFill>
          <p:spPr>
            <a:xfrm>
              <a:off x="11109144" y="2814500"/>
              <a:ext cx="9399015" cy="2900135"/>
            </a:xfrm>
            <a:prstGeom prst="rect">
              <a:avLst/>
            </a:prstGeom>
          </p:spPr>
        </p:pic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77321296-0BB5-E8B7-9779-9BE6BCB064BE}"/>
              </a:ext>
            </a:extLst>
          </p:cNvPr>
          <p:cNvGrpSpPr/>
          <p:nvPr/>
        </p:nvGrpSpPr>
        <p:grpSpPr>
          <a:xfrm>
            <a:off x="-6609797" y="1225031"/>
            <a:ext cx="28185961" cy="6464517"/>
            <a:chOff x="-5809697" y="939281"/>
            <a:chExt cx="28185961" cy="6464517"/>
          </a:xfrm>
        </p:grpSpPr>
        <p:pic>
          <p:nvPicPr>
            <p:cNvPr id="310" name="Picture 309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1F6F4B27-65A1-AAAF-1778-DAED7D359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809697" y="939281"/>
              <a:ext cx="28185961" cy="5918719"/>
            </a:xfrm>
            <a:prstGeom prst="rect">
              <a:avLst/>
            </a:prstGeom>
          </p:spPr>
        </p:pic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DA36E337-531D-4E7E-A39E-AAA36B9B94C3}"/>
                </a:ext>
              </a:extLst>
            </p:cNvPr>
            <p:cNvSpPr txBox="1"/>
            <p:nvPr/>
          </p:nvSpPr>
          <p:spPr>
            <a:xfrm>
              <a:off x="-1860297" y="6695912"/>
              <a:ext cx="1511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sv-SE" sz="4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4FBBF0C0-B558-0935-3481-DCCBE388286B}"/>
                </a:ext>
              </a:extLst>
            </p:cNvPr>
            <p:cNvSpPr txBox="1"/>
            <p:nvPr/>
          </p:nvSpPr>
          <p:spPr>
            <a:xfrm>
              <a:off x="17685070" y="6695912"/>
              <a:ext cx="1511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</a:t>
              </a:r>
              <a:endParaRPr lang="sv-SE" sz="4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ECA6836B-F938-D773-EE3A-2F649C0AF4E1}"/>
                </a:ext>
              </a:extLst>
            </p:cNvPr>
            <p:cNvSpPr txBox="1"/>
            <p:nvPr/>
          </p:nvSpPr>
          <p:spPr>
            <a:xfrm>
              <a:off x="7603656" y="6695912"/>
              <a:ext cx="1511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sv-SE" sz="4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7838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146</Words>
  <Application>Microsoft Office PowerPoint</Application>
  <PresentationFormat>Widescreen</PresentationFormat>
  <Paragraphs>91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Qun</dc:creator>
  <cp:lastModifiedBy>Zhang Qun</cp:lastModifiedBy>
  <cp:revision>7</cp:revision>
  <dcterms:created xsi:type="dcterms:W3CDTF">2024-04-08T11:30:12Z</dcterms:created>
  <dcterms:modified xsi:type="dcterms:W3CDTF">2024-04-27T22:52:44Z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2024-04-08T15:40:46Z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5dc8c483-5786-46e5-a8d9-2f6bfecd5034</vt:lpwstr>
  </property>
  <property fmtid="{D5CDD505-2E9C-101B-9397-08002B2CF9AE}" pid="8" name="MSIP_Label_19540963-e559-4020-8a90-fe8a502c2801_ContentBits">
    <vt:lpwstr>0</vt:lpwstr>
  </property>
</Properties>
</file>