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8" r:id="rId12"/>
    <p:sldId id="287" r:id="rId13"/>
    <p:sldId id="265" r:id="rId14"/>
    <p:sldId id="268" r:id="rId15"/>
    <p:sldId id="274" r:id="rId16"/>
    <p:sldId id="271" r:id="rId17"/>
    <p:sldId id="272" r:id="rId18"/>
    <p:sldId id="273" r:id="rId19"/>
    <p:sldId id="266" r:id="rId20"/>
    <p:sldId id="267" r:id="rId21"/>
    <p:sldId id="269" r:id="rId22"/>
    <p:sldId id="270" r:id="rId23"/>
    <p:sldId id="275" r:id="rId24"/>
    <p:sldId id="276" r:id="rId25"/>
    <p:sldId id="277" r:id="rId26"/>
    <p:sldId id="278" r:id="rId27"/>
    <p:sldId id="303" r:id="rId28"/>
    <p:sldId id="304" r:id="rId29"/>
    <p:sldId id="306" r:id="rId30"/>
    <p:sldId id="279" r:id="rId31"/>
    <p:sldId id="299" r:id="rId32"/>
    <p:sldId id="280" r:id="rId33"/>
    <p:sldId id="296" r:id="rId34"/>
    <p:sldId id="297" r:id="rId35"/>
    <p:sldId id="295" r:id="rId36"/>
    <p:sldId id="291" r:id="rId37"/>
    <p:sldId id="294" r:id="rId38"/>
    <p:sldId id="300" r:id="rId39"/>
    <p:sldId id="301" r:id="rId40"/>
    <p:sldId id="302" r:id="rId41"/>
    <p:sldId id="28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10</a:t>
            </a:fld>
            <a:endParaRPr lang="en-GB"/>
          </a:p>
        </p:txBody>
      </p:sp>
      <p:sp>
        <p:nvSpPr>
          <p:cNvPr id="11161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log.mccrory.me/2010/11/03/cap-theorem-and-the-cloud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adjusting the number of nodes in a cloud</a:t>
            </a:r>
          </a:p>
          <a:p>
            <a:pPr lvl="1"/>
            <a:r>
              <a:rPr lang="en-US" dirty="0" smtClean="0"/>
              <a:t>Both up and down</a:t>
            </a:r>
          </a:p>
          <a:p>
            <a:pPr lvl="1"/>
            <a:r>
              <a:rPr lang="en-US" dirty="0" smtClean="0"/>
              <a:t>Based on input load</a:t>
            </a:r>
          </a:p>
          <a:p>
            <a:pPr lvl="1"/>
            <a:r>
              <a:rPr lang="en-US" dirty="0" smtClean="0"/>
              <a:t>Aiming to meet a specific SLA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2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Originally proposed by Eric Brewer</a:t>
            </a:r>
          </a:p>
          <a:p>
            <a:pPr lvl="1"/>
            <a:r>
              <a:rPr lang="en-US" dirty="0" err="1"/>
              <a:t>Inktomi</a:t>
            </a:r>
            <a:r>
              <a:rPr lang="en-US" dirty="0"/>
              <a:t> and Berkeley</a:t>
            </a:r>
          </a:p>
          <a:p>
            <a:r>
              <a:rPr lang="en-US" dirty="0"/>
              <a:t>Proved in 2002 by </a:t>
            </a:r>
            <a:r>
              <a:rPr lang="en-US" dirty="0" smtClean="0"/>
              <a:t>Gilbert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Lynch</a:t>
            </a:r>
          </a:p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Survive network down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1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1104</Words>
  <Application>Microsoft Macintosh PowerPoint</Application>
  <PresentationFormat>On-screen Show (4:3)</PresentationFormat>
  <Paragraphs>262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Cloud Computing and Big Data  Cloud Computing Background</vt:lpstr>
      <vt:lpstr>Contents</vt:lpstr>
      <vt:lpstr>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Elastic Scaling</vt:lpstr>
      <vt:lpstr>Elastic Queue Consumers</vt:lpstr>
      <vt:lpstr>Load Balancer-based  elastic scaling</vt:lpstr>
      <vt:lpstr>Cache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Cassandra Quorum Levels (Write)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359</cp:revision>
  <dcterms:created xsi:type="dcterms:W3CDTF">2012-03-07T10:41:54Z</dcterms:created>
  <dcterms:modified xsi:type="dcterms:W3CDTF">2017-07-09T06:04:26Z</dcterms:modified>
</cp:coreProperties>
</file>