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both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813426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1242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381</cp:revision>
  <dcterms:created xsi:type="dcterms:W3CDTF">2012-03-07T10:41:54Z</dcterms:created>
  <dcterms:modified xsi:type="dcterms:W3CDTF">2017-07-09T06:03:46Z</dcterms:modified>
</cp:coreProperties>
</file>