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2" r:id="rId4"/>
    <p:sldId id="283" r:id="rId5"/>
    <p:sldId id="284" r:id="rId6"/>
    <p:sldId id="285" r:id="rId7"/>
    <p:sldId id="281" r:id="rId8"/>
    <p:sldId id="280" r:id="rId9"/>
    <p:sldId id="286" r:id="rId10"/>
    <p:sldId id="287" r:id="rId11"/>
    <p:sldId id="288" r:id="rId12"/>
    <p:sldId id="292" r:id="rId13"/>
    <p:sldId id="289" r:id="rId14"/>
    <p:sldId id="290" r:id="rId15"/>
    <p:sldId id="291" r:id="rId16"/>
    <p:sldId id="295" r:id="rId17"/>
    <p:sldId id="29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0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ukwa.apache.org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z.apache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bari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Adjuncts and Extras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Mahout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http://mahout.apache.org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creating </a:t>
            </a:r>
            <a:r>
              <a:rPr lang="en-US" b="1" dirty="0" smtClean="0"/>
              <a:t>scalable machine learning</a:t>
            </a:r>
            <a:r>
              <a:rPr lang="en-US" dirty="0" smtClean="0"/>
              <a:t> and data mining systems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69" y="5011222"/>
            <a:ext cx="3989631" cy="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89" y="245782"/>
            <a:ext cx="2347225" cy="56290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e.g. Recommender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5635" y="1600200"/>
            <a:ext cx="5591777" cy="4525963"/>
          </a:xfrm>
        </p:spPr>
        <p:txBody>
          <a:bodyPr/>
          <a:lstStyle/>
          <a:p>
            <a:r>
              <a:rPr lang="en-US" dirty="0" smtClean="0"/>
              <a:t>Takes users preferences</a:t>
            </a:r>
          </a:p>
          <a:p>
            <a:pPr lvl="1"/>
            <a:r>
              <a:rPr lang="en-US" dirty="0" smtClean="0"/>
              <a:t>“Likes”</a:t>
            </a:r>
          </a:p>
          <a:p>
            <a:r>
              <a:rPr lang="en-US" dirty="0" smtClean="0"/>
              <a:t>Estimates preferences for other items</a:t>
            </a:r>
          </a:p>
          <a:p>
            <a:r>
              <a:rPr lang="en-US" dirty="0" smtClean="0"/>
              <a:t>For example, which books you might like to read next</a:t>
            </a:r>
          </a:p>
        </p:txBody>
      </p:sp>
    </p:spTree>
    <p:extLst>
      <p:ext uri="{BB962C8B-B14F-4D97-AF65-F5344CB8AC3E}">
        <p14:creationId xmlns:p14="http://schemas.microsoft.com/office/powerpoint/2010/main" val="251775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Chukwa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http://chukwa.apache.org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943100"/>
            <a:ext cx="9093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Tez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http://tez.apache.org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Directed Acyclic Graphs (DAGs) on top of YARN</a:t>
            </a:r>
          </a:p>
          <a:p>
            <a:pPr lvl="1"/>
            <a:r>
              <a:rPr lang="en-US" dirty="0" smtClean="0"/>
              <a:t>Supports in memory jobs</a:t>
            </a:r>
          </a:p>
          <a:p>
            <a:pPr lvl="1"/>
            <a:r>
              <a:rPr lang="en-US" dirty="0" smtClean="0"/>
              <a:t>Simplifies work that would previously be in multiple MR jobs</a:t>
            </a:r>
          </a:p>
          <a:p>
            <a:r>
              <a:rPr lang="en-US" dirty="0" smtClean="0"/>
              <a:t>Designed to support Pig and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4" y="1966255"/>
            <a:ext cx="4070655" cy="4136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77" y="1870673"/>
            <a:ext cx="4455501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related projects at Apache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62931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Ambari</a:t>
            </a:r>
            <a:endParaRPr lang="en-US" sz="1600" dirty="0" smtClean="0"/>
          </a:p>
          <a:p>
            <a:pPr lvl="1"/>
            <a:r>
              <a:rPr lang="en-US" sz="1400" dirty="0" smtClean="0"/>
              <a:t>Web based monitoring for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err="1" smtClean="0"/>
              <a:t>HBase</a:t>
            </a:r>
            <a:endParaRPr lang="en-US" sz="1600" dirty="0" smtClean="0"/>
          </a:p>
          <a:p>
            <a:pPr lvl="1"/>
            <a:r>
              <a:rPr lang="en-US" sz="1400" dirty="0" smtClean="0"/>
              <a:t>Scalable, Distributed database</a:t>
            </a:r>
          </a:p>
          <a:p>
            <a:r>
              <a:rPr lang="en-US" sz="1600" dirty="0" smtClean="0"/>
              <a:t>Hive</a:t>
            </a:r>
          </a:p>
          <a:p>
            <a:pPr lvl="1"/>
            <a:r>
              <a:rPr lang="en-US" sz="1400" dirty="0" smtClean="0"/>
              <a:t>SQL query language for Map Reduce </a:t>
            </a:r>
          </a:p>
          <a:p>
            <a:r>
              <a:rPr lang="en-US" sz="1600" dirty="0" smtClean="0"/>
              <a:t>Pig	</a:t>
            </a:r>
          </a:p>
          <a:p>
            <a:pPr lvl="1"/>
            <a:r>
              <a:rPr lang="en-US" sz="1400" dirty="0" smtClean="0"/>
              <a:t>Dataflow and execution language for parallel execution</a:t>
            </a:r>
          </a:p>
          <a:p>
            <a:r>
              <a:rPr lang="en-US" sz="1600" dirty="0" smtClean="0"/>
              <a:t>Mahout</a:t>
            </a:r>
          </a:p>
          <a:p>
            <a:pPr lvl="1"/>
            <a:r>
              <a:rPr lang="en-US" sz="1400" dirty="0" smtClean="0"/>
              <a:t>Machine Learning</a:t>
            </a:r>
          </a:p>
          <a:p>
            <a:r>
              <a:rPr lang="en-US" sz="1600" dirty="0" err="1" smtClean="0"/>
              <a:t>Chukwa</a:t>
            </a:r>
            <a:endParaRPr lang="en-US" sz="1600" dirty="0" smtClean="0"/>
          </a:p>
          <a:p>
            <a:pPr lvl="1"/>
            <a:r>
              <a:rPr lang="en-US" sz="1400" dirty="0" smtClean="0"/>
              <a:t>Log collection and processing on top of </a:t>
            </a:r>
            <a:r>
              <a:rPr lang="en-US" sz="1400" dirty="0" err="1" smtClean="0"/>
              <a:t>Hadoop</a:t>
            </a:r>
            <a:endParaRPr lang="en-US" sz="1400" dirty="0" smtClean="0"/>
          </a:p>
          <a:p>
            <a:r>
              <a:rPr lang="en-US" sz="1600" dirty="0" smtClean="0"/>
              <a:t>Spark</a:t>
            </a:r>
          </a:p>
          <a:p>
            <a:pPr lvl="1"/>
            <a:r>
              <a:rPr lang="en-US" sz="1400" dirty="0" smtClean="0"/>
              <a:t>Large scale data processing on top of YARN or </a:t>
            </a:r>
            <a:r>
              <a:rPr lang="en-US" sz="1400" dirty="0" err="1" smtClean="0"/>
              <a:t>Mesos</a:t>
            </a:r>
            <a:endParaRPr lang="en-US" sz="1400" dirty="0" smtClean="0"/>
          </a:p>
          <a:p>
            <a:r>
              <a:rPr lang="en-US" sz="1600" dirty="0" err="1" smtClean="0"/>
              <a:t>Sqoop</a:t>
            </a:r>
            <a:endParaRPr lang="en-US" sz="1600" dirty="0" smtClean="0"/>
          </a:p>
          <a:p>
            <a:pPr lvl="1"/>
            <a:r>
              <a:rPr lang="en-US" sz="1400" dirty="0" smtClean="0"/>
              <a:t>Transfer of data into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from traditional databases</a:t>
            </a:r>
          </a:p>
          <a:p>
            <a:r>
              <a:rPr lang="en-US" sz="1600" dirty="0" err="1" smtClean="0"/>
              <a:t>Tez</a:t>
            </a:r>
            <a:endParaRPr lang="en-US" sz="1600" dirty="0" smtClean="0"/>
          </a:p>
          <a:p>
            <a:pPr lvl="1"/>
            <a:r>
              <a:rPr lang="en-US" sz="1400" dirty="0" smtClean="0"/>
              <a:t>Going beyond Map Reduce on top of YARN</a:t>
            </a:r>
          </a:p>
        </p:txBody>
      </p:sp>
    </p:spTree>
    <p:extLst>
      <p:ext uri="{BB962C8B-B14F-4D97-AF65-F5344CB8AC3E}">
        <p14:creationId xmlns:p14="http://schemas.microsoft.com/office/powerpoint/2010/main" val="10973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Ambari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http://ambari.apache.org</a:t>
            </a:r>
            <a:r>
              <a:rPr lang="en-US" sz="27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4" y="1417638"/>
            <a:ext cx="7458573" cy="466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06" y="5507746"/>
            <a:ext cx="381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 the </a:t>
            </a:r>
            <a:r>
              <a:rPr lang="en-US" dirty="0" err="1" smtClean="0"/>
              <a:t>NoSQL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Hive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http://hive.apache.org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SQL except it generates Map Reduce jobs</a:t>
            </a:r>
          </a:p>
          <a:p>
            <a:r>
              <a:rPr lang="en-US" dirty="0" smtClean="0"/>
              <a:t>Works on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SparkSQL</a:t>
            </a:r>
            <a:endParaRPr lang="en-US" dirty="0" smtClean="0"/>
          </a:p>
          <a:p>
            <a:r>
              <a:rPr lang="en-US" dirty="0" smtClean="0"/>
              <a:t>Includes DDL (Data Definition Language) as well as SQL</a:t>
            </a:r>
          </a:p>
          <a:p>
            <a:r>
              <a:rPr lang="en-US" dirty="0" smtClean="0"/>
              <a:t>Makes many processing tasks very simple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0563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Pig</a:t>
            </a:r>
            <a:br>
              <a:rPr lang="en-US" dirty="0" smtClean="0"/>
            </a:br>
            <a:r>
              <a:rPr lang="en-US" sz="2700" dirty="0" smtClean="0">
                <a:hlinkClick r:id="rId2"/>
              </a:rPr>
              <a:t>http://pig.apache.org</a:t>
            </a:r>
            <a:r>
              <a:rPr lang="en-US" sz="27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language for parsing, sorting, and working with data from HDFS</a:t>
            </a:r>
          </a:p>
          <a:p>
            <a:r>
              <a:rPr lang="en-US" dirty="0" smtClean="0"/>
              <a:t>Pig scripts are runnable on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Very effective approach</a:t>
            </a:r>
          </a:p>
        </p:txBody>
      </p:sp>
    </p:spTree>
    <p:extLst>
      <p:ext uri="{BB962C8B-B14F-4D97-AF65-F5344CB8AC3E}">
        <p14:creationId xmlns:p14="http://schemas.microsoft.com/office/powerpoint/2010/main" val="137988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raw = LOAD '</a:t>
            </a:r>
            <a:r>
              <a:rPr lang="en-US" dirty="0" err="1">
                <a:latin typeface="Lucida Console"/>
                <a:cs typeface="Lucida Console"/>
              </a:rPr>
              <a:t>excite.log</a:t>
            </a:r>
            <a:r>
              <a:rPr lang="en-US" dirty="0">
                <a:latin typeface="Lucida Console"/>
                <a:cs typeface="Lucida Console"/>
              </a:rPr>
              <a:t>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('\t') AS (user, time, 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clean1 = FILTER raw BY </a:t>
            </a:r>
            <a:r>
              <a:rPr lang="en-US" dirty="0" err="1">
                <a:latin typeface="Lucida Console"/>
                <a:cs typeface="Lucida Console"/>
              </a:rPr>
              <a:t>org.apache.pig.tutorial.NonURLDetector</a:t>
            </a:r>
            <a:r>
              <a:rPr lang="en-US" dirty="0">
                <a:latin typeface="Lucida Console"/>
                <a:cs typeface="Lucida Console"/>
              </a:rPr>
              <a:t>(query);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clean2 = FOREACH clean1 GENERATE user, time, </a:t>
            </a:r>
            <a:r>
              <a:rPr lang="en-US" dirty="0" err="1">
                <a:latin typeface="Lucida Console"/>
                <a:cs typeface="Lucida Console"/>
              </a:rPr>
              <a:t>org.apache.pig.tutorial.ToLower</a:t>
            </a:r>
            <a:r>
              <a:rPr lang="en-US" dirty="0">
                <a:latin typeface="Lucida Console"/>
                <a:cs typeface="Lucida Console"/>
              </a:rPr>
              <a:t>(query) as query;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= FOREACH clean2 GENERATE user, </a:t>
            </a:r>
            <a:r>
              <a:rPr lang="en-US" dirty="0" err="1">
                <a:latin typeface="Lucida Console"/>
                <a:cs typeface="Lucida Console"/>
              </a:rPr>
              <a:t>org.apache.pig.tutorial.ExtractHour</a:t>
            </a:r>
            <a:r>
              <a:rPr lang="en-US" dirty="0">
                <a:latin typeface="Lucida Console"/>
                <a:cs typeface="Lucida Console"/>
              </a:rPr>
              <a:t>(time) as hour, query;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ngramed1 = FOREACH </a:t>
            </a:r>
            <a:r>
              <a:rPr lang="en-US" dirty="0" err="1">
                <a:latin typeface="Lucida Console"/>
                <a:cs typeface="Lucida Console"/>
              </a:rPr>
              <a:t>houred</a:t>
            </a:r>
            <a:r>
              <a:rPr lang="en-US" dirty="0">
                <a:latin typeface="Lucida Console"/>
                <a:cs typeface="Lucida Console"/>
              </a:rPr>
              <a:t> GENERATE user, hour, flatten(</a:t>
            </a:r>
            <a:r>
              <a:rPr lang="en-US" dirty="0" err="1">
                <a:latin typeface="Lucida Console"/>
                <a:cs typeface="Lucida Console"/>
              </a:rPr>
              <a:t>org.apache.pig.tutorial.NGramGenerator</a:t>
            </a:r>
            <a:r>
              <a:rPr lang="en-US" dirty="0">
                <a:latin typeface="Lucida Console"/>
                <a:cs typeface="Lucida Console"/>
              </a:rPr>
              <a:t>(query))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ngramed2 = DISTINCT ngramed1;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hour_frequency1 = GROUP ngramed2 BY (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hour);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hour_frequency2 = FOREACH hour_frequency1 GENERATE flatten($0), COUNT($1) as count;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uniq_frequency1 = GROUP hour_frequency2 BY group::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uniq_frequency2 = FOREACH uniq_frequency1 GENERATE flatten($0), flatten(</a:t>
            </a:r>
            <a:r>
              <a:rPr lang="en-US" dirty="0" err="1">
                <a:latin typeface="Lucida Console"/>
                <a:cs typeface="Lucida Console"/>
              </a:rPr>
              <a:t>org.apache.pig.tutorial.ScoreGenerator</a:t>
            </a:r>
            <a:r>
              <a:rPr lang="en-US" dirty="0">
                <a:latin typeface="Lucida Console"/>
                <a:cs typeface="Lucida Console"/>
              </a:rPr>
              <a:t>($1));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uniq_frequency3 = FOREACH uniq_frequency2 GENERATE $1 as hour, $0 as </a:t>
            </a:r>
            <a:r>
              <a:rPr lang="en-US" dirty="0" err="1">
                <a:latin typeface="Lucida Console"/>
                <a:cs typeface="Lucida Console"/>
              </a:rPr>
              <a:t>ngram</a:t>
            </a:r>
            <a:r>
              <a:rPr lang="en-US" dirty="0">
                <a:latin typeface="Lucida Console"/>
                <a:cs typeface="Lucida Console"/>
              </a:rPr>
              <a:t>, $2 as score, $3 as count, $4 as mean;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= FILTER uniq_frequency3 BY score &gt; 2.0;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= ORDER </a:t>
            </a:r>
            <a:r>
              <a:rPr lang="en-US" dirty="0" err="1">
                <a:latin typeface="Lucida Console"/>
                <a:cs typeface="Lucida Console"/>
              </a:rPr>
              <a:t>filtered_uniq_frequency</a:t>
            </a:r>
            <a:r>
              <a:rPr lang="en-US" dirty="0">
                <a:latin typeface="Lucida Console"/>
                <a:cs typeface="Lucida Console"/>
              </a:rPr>
              <a:t> BY (hour, score);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 </a:t>
            </a:r>
            <a:r>
              <a:rPr lang="en-US" dirty="0" err="1">
                <a:latin typeface="Lucida Console"/>
                <a:cs typeface="Lucida Console"/>
              </a:rPr>
              <a:t>ordered_uniq_frequency</a:t>
            </a:r>
            <a:r>
              <a:rPr lang="en-US" dirty="0">
                <a:latin typeface="Lucida Console"/>
                <a:cs typeface="Lucida Console"/>
              </a:rPr>
              <a:t> INTO '/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/tutorial-results' USING </a:t>
            </a:r>
            <a:r>
              <a:rPr lang="en-US" dirty="0" err="1">
                <a:latin typeface="Lucida Console"/>
                <a:cs typeface="Lucida Console"/>
              </a:rPr>
              <a:t>PigStorage</a:t>
            </a:r>
            <a:r>
              <a:rPr lang="en-US" dirty="0">
                <a:latin typeface="Lucida Console"/>
                <a:cs typeface="Lucida Console"/>
              </a:rPr>
              <a:t>(); 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506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000"/>
            <a:ext cx="7454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619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Computing and Big Data  Hadoop Adjuncts and Extras</vt:lpstr>
      <vt:lpstr>Hadoop related projects at Apache</vt:lpstr>
      <vt:lpstr>Apache Ambari http://ambari.apache.org </vt:lpstr>
      <vt:lpstr>Apache HBase</vt:lpstr>
      <vt:lpstr>Apache Hive http://hive.apache.org </vt:lpstr>
      <vt:lpstr>Hive example</vt:lpstr>
      <vt:lpstr>Apache Pig http://pig.apache.org </vt:lpstr>
      <vt:lpstr>Pig Latin example</vt:lpstr>
      <vt:lpstr>PowerPoint Presentation</vt:lpstr>
      <vt:lpstr>Apache Mahout http://mahout.apache.org </vt:lpstr>
      <vt:lpstr>e.g. Recommender</vt:lpstr>
      <vt:lpstr>Apache Chukwa  http://chukwa.apache.org </vt:lpstr>
      <vt:lpstr>Spark</vt:lpstr>
      <vt:lpstr>Apache Tez http://tez.apache.org </vt:lpstr>
      <vt:lpstr>Tez </vt:lpstr>
      <vt:lpstr>Apache Avro</vt:lpstr>
      <vt:lpstr>Apache Parquet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411</cp:revision>
  <dcterms:created xsi:type="dcterms:W3CDTF">2012-03-07T10:41:54Z</dcterms:created>
  <dcterms:modified xsi:type="dcterms:W3CDTF">2017-07-09T06:03:30Z</dcterms:modified>
</cp:coreProperties>
</file>