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276" r:id="rId28"/>
    <p:sldId id="268" r:id="rId29"/>
    <p:sldId id="283" r:id="rId30"/>
    <p:sldId id="277" r:id="rId31"/>
    <p:sldId id="274" r:id="rId32"/>
    <p:sldId id="310" r:id="rId33"/>
    <p:sldId id="311" r:id="rId34"/>
    <p:sldId id="312" r:id="rId35"/>
    <p:sldId id="281" r:id="rId36"/>
    <p:sldId id="284" r:id="rId37"/>
    <p:sldId id="313" r:id="rId38"/>
    <p:sldId id="314" r:id="rId39"/>
    <p:sldId id="275" r:id="rId40"/>
    <p:sldId id="298" r:id="rId41"/>
    <p:sldId id="294" r:id="rId42"/>
    <p:sldId id="288" r:id="rId43"/>
    <p:sldId id="287" r:id="rId44"/>
    <p:sldId id="289" r:id="rId45"/>
    <p:sldId id="290" r:id="rId46"/>
    <p:sldId id="292" r:id="rId47"/>
    <p:sldId id="291" r:id="rId48"/>
    <p:sldId id="29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creating and sharing big data analysis</a:t>
            </a:r>
          </a:p>
          <a:p>
            <a:r>
              <a:rPr lang="en-US" dirty="0" smtClean="0"/>
              <a:t>Combines code, comments, analysis and results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2"/>
            <a:r>
              <a:rPr lang="en-US" dirty="0" smtClean="0"/>
              <a:t>Previously </a:t>
            </a:r>
            <a:r>
              <a:rPr lang="en-US" dirty="0" err="1" smtClean="0"/>
              <a:t>IPython</a:t>
            </a:r>
            <a:r>
              <a:rPr lang="en-US" dirty="0" smtClean="0"/>
              <a:t>, now much extended for Big Data</a:t>
            </a:r>
            <a:endParaRPr lang="en-US" dirty="0"/>
          </a:p>
          <a:p>
            <a:pPr lvl="2"/>
            <a:r>
              <a:rPr lang="en-US" dirty="0" smtClean="0"/>
              <a:t>Supports not just Python, but Spark </a:t>
            </a:r>
            <a:r>
              <a:rPr lang="en-US" dirty="0" err="1" smtClean="0"/>
              <a:t>Scala</a:t>
            </a:r>
            <a:r>
              <a:rPr lang="en-US" dirty="0" smtClean="0"/>
              <a:t> and others</a:t>
            </a:r>
          </a:p>
          <a:p>
            <a:pPr lvl="1"/>
            <a:r>
              <a:rPr lang="en-US" dirty="0" smtClean="0"/>
              <a:t>Apache Zeppelin</a:t>
            </a:r>
          </a:p>
          <a:p>
            <a:pPr lvl="2"/>
            <a:r>
              <a:rPr lang="en-US" dirty="0" smtClean="0"/>
              <a:t>A new project aimed at multiple big data analysis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3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75"/>
            <a:ext cx="9144000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1379</Words>
  <Application>Microsoft Macintosh PowerPoint</Application>
  <PresentationFormat>On-screen Show (4:3)</PresentationFormat>
  <Paragraphs>286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Spark packages</vt:lpstr>
      <vt:lpstr>Using Spark Packages</vt:lpstr>
      <vt:lpstr>Notebooks</vt:lpstr>
      <vt:lpstr>Jupyter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375</cp:revision>
  <dcterms:created xsi:type="dcterms:W3CDTF">2012-03-07T10:41:54Z</dcterms:created>
  <dcterms:modified xsi:type="dcterms:W3CDTF">2017-07-09T06:09:22Z</dcterms:modified>
</cp:coreProperties>
</file>