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8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21/07/17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21/07/17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21/07/17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21/07/17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21/07/17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21/07/17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9B9B-A1B8-FE45-874D-DDD3FD1CC159}" type="datetimeFigureOut">
              <a:rPr lang="en-US" smtClean="0"/>
              <a:t>21/07/17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0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NYC Taxi Trip Data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246" b="4246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405467" y="1048306"/>
            <a:ext cx="660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www.nyc.gov</a:t>
            </a:r>
            <a:r>
              <a:rPr lang="en-US" dirty="0" smtClean="0"/>
              <a:t>/html/</a:t>
            </a:r>
            <a:r>
              <a:rPr lang="en-US" dirty="0" err="1" smtClean="0"/>
              <a:t>tlc</a:t>
            </a:r>
            <a:r>
              <a:rPr lang="en-US" dirty="0" smtClean="0"/>
              <a:t>/html/about/</a:t>
            </a:r>
            <a:r>
              <a:rPr lang="en-US" dirty="0" err="1" smtClean="0"/>
              <a:t>trip_record_data.shtml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4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Taxi Data / Fares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8867"/>
            <a:ext cx="9144000" cy="16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9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Taxi Data / Trips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87"/>
            <a:ext cx="9144000" cy="59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2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 system to receive these events in real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architecture would you use to handle the data, to support:</a:t>
            </a:r>
          </a:p>
          <a:p>
            <a:pPr lvl="1"/>
            <a:r>
              <a:rPr lang="en-US" dirty="0" smtClean="0"/>
              <a:t>Building dashboards for city planners (taxi, traffic, </a:t>
            </a:r>
            <a:r>
              <a:rPr lang="en-US" dirty="0" err="1" smtClean="0"/>
              <a:t>etc</a:t>
            </a:r>
            <a:r>
              <a:rPr lang="en-US" dirty="0" smtClean="0"/>
              <a:t>) to provide both real-time and historical views</a:t>
            </a:r>
          </a:p>
          <a:p>
            <a:pPr lvl="1"/>
            <a:r>
              <a:rPr lang="en-US" dirty="0" smtClean="0"/>
              <a:t>Public graphical views of high-level analysis (e.g. busy times, average fares, average time taken between two points)</a:t>
            </a:r>
          </a:p>
          <a:p>
            <a:pPr lvl="1"/>
            <a:r>
              <a:rPr lang="en-US" dirty="0" smtClean="0"/>
              <a:t>Real time analysis of “busy-ness” to give drivers an app allowing them to know about surges</a:t>
            </a:r>
          </a:p>
          <a:p>
            <a:pPr lvl="1"/>
            <a:r>
              <a:rPr lang="en-US" dirty="0" smtClean="0"/>
              <a:t>Monitoring of drivers to know if they are driving too long hours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17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130</Words>
  <Application>Microsoft Macintosh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Group Exercise</vt:lpstr>
      <vt:lpstr>NYC Taxi Trip Data </vt:lpstr>
      <vt:lpstr>Taxi Data / Fares</vt:lpstr>
      <vt:lpstr>Taxi Data / Trips </vt:lpstr>
      <vt:lpstr>Design a system to receive these events in real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Exercise</dc:title>
  <dc:creator>Paul Fremantle</dc:creator>
  <cp:lastModifiedBy>Paul Fremantle</cp:lastModifiedBy>
  <cp:revision>5</cp:revision>
  <dcterms:created xsi:type="dcterms:W3CDTF">2017-07-21T07:44:21Z</dcterms:created>
  <dcterms:modified xsi:type="dcterms:W3CDTF">2017-07-21T08:19:17Z</dcterms:modified>
</cp:coreProperties>
</file>