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62" r:id="rId11"/>
    <p:sldId id="272" r:id="rId12"/>
    <p:sldId id="271" r:id="rId13"/>
    <p:sldId id="264" r:id="rId14"/>
    <p:sldId id="270" r:id="rId15"/>
    <p:sldId id="265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https://github.com/pzfreo/ox-clo/issues/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B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491</Words>
  <Application>Microsoft Macintosh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Cloud Computing and Big Data (CLO)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There might will be bugs!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297</cp:revision>
  <dcterms:created xsi:type="dcterms:W3CDTF">2012-03-07T10:41:54Z</dcterms:created>
  <dcterms:modified xsi:type="dcterms:W3CDTF">2017-05-22T12:19:43Z</dcterms:modified>
</cp:coreProperties>
</file>