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310" r:id="rId13"/>
    <p:sldId id="311" r:id="rId14"/>
    <p:sldId id="325" r:id="rId15"/>
    <p:sldId id="298" r:id="rId16"/>
    <p:sldId id="308" r:id="rId17"/>
    <p:sldId id="309" r:id="rId18"/>
    <p:sldId id="300" r:id="rId19"/>
    <p:sldId id="299" r:id="rId20"/>
    <p:sldId id="312" r:id="rId21"/>
    <p:sldId id="314" r:id="rId22"/>
    <p:sldId id="313" r:id="rId23"/>
    <p:sldId id="315" r:id="rId24"/>
    <p:sldId id="316" r:id="rId25"/>
    <p:sldId id="317" r:id="rId26"/>
    <p:sldId id="318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23/09/16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slideshare.net/charmall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Pulling it all together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</a:t>
            </a:r>
            <a:r>
              <a:rPr lang="en-US" dirty="0" err="1" smtClean="0"/>
              <a:t>visualise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SQL database?</a:t>
            </a:r>
          </a:p>
          <a:p>
            <a:r>
              <a:rPr lang="en-US" dirty="0" smtClean="0"/>
              <a:t>From a </a:t>
            </a:r>
            <a:r>
              <a:rPr lang="en-US" dirty="0" err="1" smtClean="0"/>
              <a:t>NoSQL</a:t>
            </a:r>
            <a:r>
              <a:rPr lang="en-US" dirty="0" smtClean="0"/>
              <a:t> database?</a:t>
            </a:r>
          </a:p>
          <a:p>
            <a:r>
              <a:rPr lang="en-US" dirty="0" smtClean="0"/>
              <a:t>Generate charts in Python Spark?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/ 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ways of making the choice</a:t>
            </a:r>
          </a:p>
          <a:p>
            <a:pPr lvl="1"/>
            <a:r>
              <a:rPr lang="en-US" dirty="0" smtClean="0"/>
              <a:t>The protocol</a:t>
            </a:r>
          </a:p>
          <a:p>
            <a:pPr lvl="1"/>
            <a:r>
              <a:rPr lang="en-US" dirty="0" smtClean="0"/>
              <a:t>The middleware</a:t>
            </a:r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, MQTT, AMQP, STOMP, Kafka Protocol, </a:t>
            </a:r>
            <a:r>
              <a:rPr lang="en-US" dirty="0" err="1" smtClean="0"/>
              <a:t>Rendevouz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Middleware	</a:t>
            </a:r>
          </a:p>
          <a:p>
            <a:pPr lvl="1"/>
            <a:r>
              <a:rPr lang="en-US" dirty="0" smtClean="0"/>
              <a:t>Kafka, Apollo, </a:t>
            </a:r>
            <a:r>
              <a:rPr lang="en-US" dirty="0" err="1" smtClean="0"/>
              <a:t>Mosquitto</a:t>
            </a:r>
            <a:r>
              <a:rPr lang="en-US" dirty="0" smtClean="0"/>
              <a:t>, </a:t>
            </a:r>
            <a:r>
              <a:rPr lang="en-US" dirty="0" err="1" smtClean="0"/>
              <a:t>QPid</a:t>
            </a:r>
            <a:r>
              <a:rPr lang="en-US" dirty="0" smtClean="0"/>
              <a:t>, MQ, </a:t>
            </a:r>
            <a:r>
              <a:rPr lang="en-US" dirty="0" err="1" smtClean="0"/>
              <a:t>Tibco</a:t>
            </a:r>
            <a:r>
              <a:rPr lang="en-US" dirty="0" smtClean="0"/>
              <a:t>, WSO2,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CassandraFS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open source)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Covered in detail already</a:t>
            </a:r>
          </a:p>
          <a:p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Hadoop</a:t>
            </a:r>
            <a:r>
              <a:rPr lang="en-US" dirty="0" smtClean="0"/>
              <a:t> but significantly rebuilt since </a:t>
            </a:r>
            <a:r>
              <a:rPr lang="en-US" dirty="0" err="1" smtClean="0"/>
              <a:t>Hadoop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Popular Apache project</a:t>
            </a:r>
          </a:p>
          <a:p>
            <a:pPr lvl="1"/>
            <a:r>
              <a:rPr lang="en-US" dirty="0" smtClean="0"/>
              <a:t>Built to be a resource manager for a complete datacenter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72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Apache Storm</a:t>
            </a:r>
          </a:p>
          <a:p>
            <a:pPr lvl="1"/>
            <a:r>
              <a:rPr lang="en-US" dirty="0" smtClean="0"/>
              <a:t>Highly flexible model</a:t>
            </a:r>
          </a:p>
          <a:p>
            <a:pPr lvl="1"/>
            <a:r>
              <a:rPr lang="en-US" dirty="0" smtClean="0"/>
              <a:t>Supports pure streaming and micro-batch</a:t>
            </a:r>
          </a:p>
          <a:p>
            <a:pPr lvl="1"/>
            <a:r>
              <a:rPr lang="en-US" dirty="0" smtClean="0"/>
              <a:t>Lots of plugins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Micro-batch only</a:t>
            </a:r>
          </a:p>
          <a:p>
            <a:pPr lvl="1"/>
            <a:r>
              <a:rPr lang="en-US" dirty="0" smtClean="0"/>
              <a:t>Integrates cleanly into Spark (fewer components)</a:t>
            </a:r>
          </a:p>
          <a:p>
            <a:pPr lvl="1"/>
            <a:r>
              <a:rPr lang="en-US" dirty="0" smtClean="0"/>
              <a:t>Some plugins and more being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92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products</a:t>
            </a:r>
          </a:p>
          <a:p>
            <a:pPr lvl="1"/>
            <a:r>
              <a:rPr lang="en-US" dirty="0" smtClean="0"/>
              <a:t>Tableau, </a:t>
            </a:r>
            <a:r>
              <a:rPr lang="en-US" dirty="0" err="1" smtClean="0"/>
              <a:t>Qlik</a:t>
            </a:r>
            <a:r>
              <a:rPr lang="en-US" dirty="0" smtClean="0"/>
              <a:t>, SAS, </a:t>
            </a:r>
            <a:r>
              <a:rPr lang="en-US" dirty="0" err="1" smtClean="0"/>
              <a:t>GoodData</a:t>
            </a:r>
            <a:endParaRPr lang="en-US" dirty="0" smtClean="0"/>
          </a:p>
          <a:p>
            <a:r>
              <a:rPr lang="en-US" dirty="0" smtClean="0"/>
              <a:t>Web-based systems</a:t>
            </a:r>
          </a:p>
          <a:p>
            <a:pPr lvl="1"/>
            <a:r>
              <a:rPr lang="en-US" dirty="0" smtClean="0"/>
              <a:t>Tableau Public, </a:t>
            </a:r>
            <a:r>
              <a:rPr lang="en-US" dirty="0" err="1" smtClean="0"/>
              <a:t>Datawrapper</a:t>
            </a:r>
            <a:r>
              <a:rPr lang="en-US" dirty="0" smtClean="0"/>
              <a:t>, Raw, </a:t>
            </a:r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D3.js, </a:t>
            </a:r>
            <a:r>
              <a:rPr lang="en-US" dirty="0" err="1" smtClean="0"/>
              <a:t>dygraphs</a:t>
            </a:r>
            <a:r>
              <a:rPr lang="en-US" dirty="0" smtClean="0"/>
              <a:t>, Python charting, Leaflet, Fusion Charts, Google Charts,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Fortune top 10 big data </a:t>
            </a:r>
            <a:r>
              <a:rPr lang="en-US" dirty="0"/>
              <a:t>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MapR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MemSQL</a:t>
            </a:r>
            <a:endParaRPr lang="en-US" dirty="0" smtClean="0"/>
          </a:p>
          <a:p>
            <a:r>
              <a:rPr lang="en-US" dirty="0" err="1" smtClean="0"/>
              <a:t>Databricks</a:t>
            </a:r>
            <a:r>
              <a:rPr lang="en-US" dirty="0" smtClean="0"/>
              <a:t> – Apache Spark</a:t>
            </a:r>
            <a:endParaRPr lang="en-US" dirty="0"/>
          </a:p>
          <a:p>
            <a:r>
              <a:rPr lang="en-US" dirty="0" err="1" smtClean="0"/>
              <a:t>Platfora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Splunk</a:t>
            </a:r>
            <a:endParaRPr lang="en-US" dirty="0"/>
          </a:p>
          <a:p>
            <a:r>
              <a:rPr lang="en-US" dirty="0" smtClean="0"/>
              <a:t>Teradata – Apache Hadoop</a:t>
            </a:r>
          </a:p>
          <a:p>
            <a:r>
              <a:rPr lang="en-US" dirty="0" err="1" smtClean="0"/>
              <a:t>Palantir</a:t>
            </a:r>
            <a:r>
              <a:rPr lang="en-US" dirty="0" smtClean="0"/>
              <a:t> – Hadoop, Cassandra, </a:t>
            </a:r>
            <a:r>
              <a:rPr lang="en-US" dirty="0" err="1" smtClean="0"/>
              <a:t>Lucene</a:t>
            </a:r>
            <a:endParaRPr lang="en-US" dirty="0"/>
          </a:p>
          <a:p>
            <a:r>
              <a:rPr lang="en-US" dirty="0" smtClean="0"/>
              <a:t>Premise</a:t>
            </a:r>
          </a:p>
          <a:p>
            <a:r>
              <a:rPr lang="en-US" dirty="0" err="1" smtClean="0"/>
              <a:t>Datameer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Cloudera</a:t>
            </a:r>
            <a:r>
              <a:rPr lang="en-US" dirty="0" smtClean="0"/>
              <a:t> – Apache Hadoop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Trifacta</a:t>
            </a:r>
            <a:r>
              <a:rPr lang="en-US" dirty="0" smtClean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</a:t>
            </a:r>
            <a:r>
              <a:rPr lang="en-US" sz="1600" i="1" dirty="0" smtClean="0">
                <a:solidFill>
                  <a:srgbClr val="FFFFFF"/>
                </a:solidFill>
                <a:latin typeface="Damascus"/>
              </a:rPr>
              <a:t>JVM – Trisha Gee – Tuesday 16:15</a:t>
            </a:r>
            <a:endParaRPr lang="en-US" sz="1600" i="1" dirty="0">
              <a:solidFill>
                <a:srgbClr val="FFFFFF"/>
              </a:solidFill>
              <a:latin typeface="Damascus"/>
            </a:endParaRP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4810"/>
            <a:ext cx="9144000" cy="4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336"/>
            <a:ext cx="9144000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501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 smtClean="0"/>
              <a:t>You </a:t>
            </a:r>
            <a:r>
              <a:rPr lang="en-US" sz="4000" dirty="0" smtClean="0"/>
              <a:t>are on the bleeding edge</a:t>
            </a:r>
          </a:p>
          <a:p>
            <a:pPr lvl="1"/>
            <a:r>
              <a:rPr lang="en-US" sz="3600" dirty="0" smtClean="0"/>
              <a:t>Expect to have some pain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World</a:t>
              </a:r>
              <a:endParaRPr lang="en-US" dirty="0"/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collection </a:t>
              </a:r>
              <a:br>
                <a:rPr lang="en-US" dirty="0" smtClean="0"/>
              </a:br>
              <a:r>
                <a:rPr lang="en-US" dirty="0" smtClean="0"/>
                <a:t>models, </a:t>
              </a:r>
              <a:r>
                <a:rPr lang="en-US" dirty="0" err="1" smtClean="0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Realtime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 data</a:t>
              </a:r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Store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DAG pipeline</a:t>
              </a:r>
              <a:br>
                <a:rPr lang="en-US" dirty="0" smtClean="0"/>
              </a:br>
              <a:r>
                <a:rPr lang="en-US" dirty="0" smtClean="0"/>
                <a:t>Map-Reduce</a:t>
              </a:r>
              <a:br>
                <a:rPr lang="en-US" dirty="0" smtClean="0"/>
              </a:br>
              <a:r>
                <a:rPr lang="en-US" dirty="0" smtClean="0"/>
                <a:t>Micro-batch </a:t>
              </a:r>
              <a:r>
                <a:rPr lang="en-US" dirty="0" err="1" smtClean="0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NoSQL</a:t>
              </a:r>
              <a:r>
                <a:rPr lang="en-US" dirty="0" smtClean="0"/>
                <a:t> or</a:t>
              </a:r>
              <a:br>
                <a:rPr lang="en-US" dirty="0" smtClean="0"/>
              </a:br>
              <a:r>
                <a:rPr lang="en-US" dirty="0" smtClean="0"/>
                <a:t>SQL database</a:t>
              </a:r>
              <a:endParaRPr lang="en-US" dirty="0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The big picture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</a:t>
            </a:r>
            <a:r>
              <a:rPr lang="en-US" i="1" dirty="0" smtClean="0"/>
              <a:t>immutable </a:t>
            </a:r>
            <a:r>
              <a:rPr lang="en-US" dirty="0" smtClean="0"/>
              <a:t>master data</a:t>
            </a:r>
          </a:p>
          <a:p>
            <a:r>
              <a:rPr lang="en-US" dirty="0" smtClean="0"/>
              <a:t>You create a set of processes to:</a:t>
            </a:r>
          </a:p>
          <a:p>
            <a:pPr lvl="1"/>
            <a:r>
              <a:rPr lang="en-US" dirty="0" smtClean="0"/>
              <a:t>Collect that data</a:t>
            </a:r>
          </a:p>
          <a:p>
            <a:pPr lvl="1"/>
            <a:r>
              <a:rPr lang="en-US" dirty="0" smtClean="0"/>
              <a:t>Store master data</a:t>
            </a:r>
          </a:p>
          <a:p>
            <a:pPr lvl="1"/>
            <a:r>
              <a:rPr lang="en-US" dirty="0" smtClean="0"/>
              <a:t>Process data </a:t>
            </a:r>
          </a:p>
          <a:p>
            <a:pPr lvl="1"/>
            <a:r>
              <a:rPr lang="en-US" dirty="0" err="1" smtClean="0"/>
              <a:t>Visualise</a:t>
            </a:r>
            <a:r>
              <a:rPr lang="en-US" dirty="0" smtClean="0"/>
              <a:t> and present</a:t>
            </a:r>
          </a:p>
          <a:p>
            <a:r>
              <a:rPr lang="en-US" dirty="0" smtClean="0"/>
              <a:t>Some of those processes act on batch and others on real-time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choose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approaches:</a:t>
            </a:r>
          </a:p>
          <a:p>
            <a:pPr lvl="1"/>
            <a:r>
              <a:rPr lang="en-US" dirty="0" smtClean="0"/>
              <a:t>Best of breed</a:t>
            </a:r>
          </a:p>
          <a:p>
            <a:pPr lvl="2"/>
            <a:r>
              <a:rPr lang="en-US" dirty="0" smtClean="0"/>
              <a:t>Choose the best available component in each space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Choose a curated stack that a team or organization is providing/selling/supporting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Minimise</a:t>
            </a:r>
            <a:r>
              <a:rPr lang="en-US" dirty="0" smtClean="0"/>
              <a:t> the pain</a:t>
            </a:r>
          </a:p>
          <a:p>
            <a:pPr lvl="1"/>
            <a:r>
              <a:rPr lang="en-US" dirty="0" smtClean="0"/>
              <a:t>Choose what you need when you need it</a:t>
            </a:r>
          </a:p>
          <a:p>
            <a:pPr lvl="1"/>
            <a:r>
              <a:rPr lang="en-US" dirty="0" smtClean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ingest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transfer</a:t>
            </a:r>
          </a:p>
          <a:p>
            <a:r>
              <a:rPr lang="en-US" dirty="0" smtClean="0"/>
              <a:t>Live stream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Syslog</a:t>
            </a:r>
          </a:p>
          <a:p>
            <a:pPr lvl="1"/>
            <a:r>
              <a:rPr lang="en-US" dirty="0" smtClean="0"/>
              <a:t>Messaging system</a:t>
            </a:r>
          </a:p>
          <a:p>
            <a:r>
              <a:rPr lang="en-US" dirty="0" smtClean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</a:t>
            </a:r>
          </a:p>
          <a:p>
            <a:r>
              <a:rPr lang="en-US" dirty="0" smtClean="0"/>
              <a:t>Cassandra File System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 only</a:t>
            </a:r>
          </a:p>
          <a:p>
            <a:pPr lvl="1"/>
            <a:r>
              <a:rPr lang="en-US" dirty="0" smtClean="0"/>
              <a:t>Mongo / HBase / Cassandra</a:t>
            </a:r>
          </a:p>
          <a:p>
            <a:r>
              <a:rPr lang="en-US" dirty="0" err="1" smtClean="0"/>
              <a:t>zFS</a:t>
            </a:r>
            <a:r>
              <a:rPr lang="en-US" dirty="0" smtClean="0"/>
              <a:t> / </a:t>
            </a:r>
            <a:r>
              <a:rPr lang="en-US" dirty="0" err="1" smtClean="0"/>
              <a:t>GlusterFS</a:t>
            </a:r>
            <a:r>
              <a:rPr lang="en-US" dirty="0" smtClean="0"/>
              <a:t> / NFS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process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Map Reduce</a:t>
            </a:r>
          </a:p>
          <a:p>
            <a:r>
              <a:rPr lang="en-US" dirty="0" smtClean="0"/>
              <a:t>Hive / Pig</a:t>
            </a:r>
          </a:p>
          <a:p>
            <a:r>
              <a:rPr lang="en-US" dirty="0" smtClean="0"/>
              <a:t>DAG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472</Words>
  <Application>Microsoft Macintosh PowerPoint</Application>
  <PresentationFormat>On-screen Show (4:3)</PresentationFormat>
  <Paragraphs>132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Cloud Computing and Big Data  Big Data Pulling it all together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Apache Kafka</vt:lpstr>
      <vt:lpstr>ZeroMQ</vt:lpstr>
      <vt:lpstr>CassandraFS (not open source)</vt:lpstr>
      <vt:lpstr>Processing approaches</vt:lpstr>
      <vt:lpstr>Cluster management systems</vt:lpstr>
      <vt:lpstr>Apache Mesos </vt:lpstr>
      <vt:lpstr>Realtime</vt:lpstr>
      <vt:lpstr>Visualisation</vt:lpstr>
      <vt:lpstr>Visualisation approaches</vt:lpstr>
      <vt:lpstr>Fortune top 10 big data companies fortune.com/2014/06/13/these-big-data-companies-are-ones-to-watch/</vt:lpstr>
      <vt:lpstr>Hortonworks</vt:lpstr>
      <vt:lpstr>Databricks</vt:lpstr>
      <vt:lpstr>WSO2 DAS</vt:lpstr>
      <vt:lpstr>Lambda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389</cp:revision>
  <dcterms:created xsi:type="dcterms:W3CDTF">2012-03-07T10:41:54Z</dcterms:created>
  <dcterms:modified xsi:type="dcterms:W3CDTF">2016-09-23T07:30:38Z</dcterms:modified>
</cp:coreProperties>
</file>