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3" r:id="rId4"/>
    <p:sldId id="299" r:id="rId5"/>
    <p:sldId id="294" r:id="rId6"/>
    <p:sldId id="301" r:id="rId7"/>
    <p:sldId id="297" r:id="rId8"/>
    <p:sldId id="295" r:id="rId9"/>
    <p:sldId id="261" r:id="rId10"/>
    <p:sldId id="262" r:id="rId11"/>
    <p:sldId id="259" r:id="rId12"/>
    <p:sldId id="282" r:id="rId13"/>
    <p:sldId id="283" r:id="rId14"/>
    <p:sldId id="300" r:id="rId15"/>
    <p:sldId id="260" r:id="rId16"/>
    <p:sldId id="298" r:id="rId17"/>
    <p:sldId id="263" r:id="rId18"/>
    <p:sldId id="264" r:id="rId19"/>
    <p:sldId id="265" r:id="rId20"/>
    <p:sldId id="286" r:id="rId21"/>
    <p:sldId id="266" r:id="rId22"/>
    <p:sldId id="280" r:id="rId23"/>
    <p:sldId id="302" r:id="rId24"/>
    <p:sldId id="303" r:id="rId25"/>
    <p:sldId id="267" r:id="rId26"/>
    <p:sldId id="268" r:id="rId27"/>
    <p:sldId id="269" r:id="rId28"/>
    <p:sldId id="270" r:id="rId29"/>
    <p:sldId id="281" r:id="rId30"/>
    <p:sldId id="287" r:id="rId31"/>
    <p:sldId id="288" r:id="rId32"/>
    <p:sldId id="272" r:id="rId33"/>
    <p:sldId id="289" r:id="rId34"/>
    <p:sldId id="290" r:id="rId35"/>
    <p:sldId id="291" r:id="rId36"/>
    <p:sldId id="271" r:id="rId37"/>
    <p:sldId id="292" r:id="rId38"/>
    <p:sldId id="276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</a:t>
            </a:r>
            <a:r>
              <a:rPr lang="en-US" sz="1700" dirty="0" smtClean="0"/>
              <a:t>niazi.pdf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Facebook's largest clusters </a:t>
            </a:r>
            <a:r>
              <a:rPr lang="en-US" dirty="0" smtClean="0"/>
              <a:t>(based on HDFS) holds more </a:t>
            </a:r>
            <a:r>
              <a:rPr lang="en-US" dirty="0"/>
              <a:t>than </a:t>
            </a:r>
            <a:br>
              <a:rPr lang="en-US" dirty="0"/>
            </a:br>
            <a:r>
              <a:rPr lang="en-US" dirty="0" smtClean="0"/>
              <a:t>100 </a:t>
            </a:r>
            <a:r>
              <a:rPr lang="en-US" dirty="0"/>
              <a:t>PB of data, processing more than 60,000 </a:t>
            </a:r>
            <a:r>
              <a:rPr lang="en-US" dirty="0" smtClean="0"/>
              <a:t>Hive queries </a:t>
            </a:r>
            <a:r>
              <a:rPr lang="en-US" dirty="0"/>
              <a:t>a </a:t>
            </a:r>
            <a:r>
              <a:rPr lang="en-US" dirty="0" smtClean="0"/>
              <a:t>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</a:t>
            </a:r>
            <a:r>
              <a:rPr lang="en-US" sz="1700" dirty="0" smtClean="0"/>
              <a:t>/</a:t>
            </a:r>
            <a:endParaRPr lang="en-US" sz="19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r>
              <a:rPr lang="en-US" dirty="0"/>
              <a:t>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two pieces of paper and write your name and day/month of birth on </a:t>
            </a:r>
            <a:r>
              <a:rPr lang="en-US" b="1" dirty="0" smtClean="0"/>
              <a:t>both</a:t>
            </a:r>
            <a:endParaRPr lang="en-US" dirty="0" smtClean="0"/>
          </a:p>
          <a:p>
            <a:r>
              <a:rPr lang="en-US" dirty="0" smtClean="0"/>
              <a:t>You don’t need to divulge the year!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316" y="3813426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Paul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5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December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1242</Words>
  <Application>Microsoft Macintosh PowerPoint</Application>
  <PresentationFormat>On-screen Show (4:3)</PresentationFormat>
  <Paragraphs>242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Class Exercise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HDFS Usage</vt:lpstr>
      <vt:lpstr>HopFS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380</cp:revision>
  <dcterms:created xsi:type="dcterms:W3CDTF">2012-03-07T10:41:54Z</dcterms:created>
  <dcterms:modified xsi:type="dcterms:W3CDTF">2017-07-07T13:16:25Z</dcterms:modified>
</cp:coreProperties>
</file>