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276" r:id="rId28"/>
    <p:sldId id="268" r:id="rId29"/>
    <p:sldId id="283" r:id="rId30"/>
    <p:sldId id="277" r:id="rId31"/>
    <p:sldId id="274" r:id="rId32"/>
    <p:sldId id="310" r:id="rId33"/>
    <p:sldId id="311" r:id="rId34"/>
    <p:sldId id="312" r:id="rId35"/>
    <p:sldId id="281" r:id="rId36"/>
    <p:sldId id="284" r:id="rId37"/>
    <p:sldId id="275" r:id="rId38"/>
    <p:sldId id="298" r:id="rId39"/>
    <p:sldId id="294" r:id="rId40"/>
    <p:sldId id="288" r:id="rId41"/>
    <p:sldId id="287" r:id="rId42"/>
    <p:sldId id="289" r:id="rId43"/>
    <p:sldId id="290" r:id="rId44"/>
    <p:sldId id="292" r:id="rId45"/>
    <p:sldId id="291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  <a:endParaRPr lang="en-US" dirty="0" smtClean="0"/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</a:t>
            </a:r>
            <a:r>
              <a:rPr lang="en-US" dirty="0" smtClean="0"/>
              <a:t>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1328</Words>
  <Application>Microsoft Macintosh PowerPoint</Application>
  <PresentationFormat>On-screen Show (4:3)</PresentationFormat>
  <Paragraphs>277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371</cp:revision>
  <dcterms:created xsi:type="dcterms:W3CDTF">2012-03-07T10:41:54Z</dcterms:created>
  <dcterms:modified xsi:type="dcterms:W3CDTF">2017-07-07T14:45:29Z</dcterms:modified>
</cp:coreProperties>
</file>