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305" r:id="rId10"/>
    <p:sldId id="306" r:id="rId11"/>
    <p:sldId id="307" r:id="rId12"/>
    <p:sldId id="310" r:id="rId13"/>
    <p:sldId id="308" r:id="rId14"/>
    <p:sldId id="309" r:id="rId15"/>
    <p:sldId id="293" r:id="rId16"/>
    <p:sldId id="294" r:id="rId17"/>
    <p:sldId id="295" r:id="rId18"/>
    <p:sldId id="311" r:id="rId19"/>
    <p:sldId id="312" r:id="rId20"/>
    <p:sldId id="297" r:id="rId21"/>
    <p:sldId id="298" r:id="rId22"/>
    <p:sldId id="296" r:id="rId23"/>
    <p:sldId id="300" r:id="rId24"/>
    <p:sldId id="301" r:id="rId25"/>
    <p:sldId id="302" r:id="rId26"/>
    <p:sldId id="303" r:id="rId27"/>
    <p:sldId id="30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lideshare.net/charmall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simple, lightweight, fast</a:t>
            </a:r>
          </a:p>
          <a:p>
            <a:r>
              <a:rPr lang="en-US" dirty="0" smtClean="0"/>
              <a:t>No built in support for clustering / big-data</a:t>
            </a:r>
          </a:p>
          <a:p>
            <a:pPr lvl="1"/>
            <a:r>
              <a:rPr lang="en-US" dirty="0" smtClean="0"/>
              <a:t>But can make up for it by being very fast</a:t>
            </a:r>
          </a:p>
          <a:p>
            <a:r>
              <a:rPr lang="en-US" dirty="0" smtClean="0"/>
              <a:t>Used a lot in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approaches we’ve seen: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Multiple brokers</a:t>
            </a:r>
          </a:p>
          <a:p>
            <a:pPr lvl="1"/>
            <a:r>
              <a:rPr lang="en-US" dirty="0" smtClean="0"/>
              <a:t>Elastically scalable</a:t>
            </a:r>
          </a:p>
          <a:p>
            <a:pPr lvl="1"/>
            <a:r>
              <a:rPr lang="en-US" dirty="0" smtClean="0"/>
              <a:t>Supports clusters of </a:t>
            </a:r>
            <a:r>
              <a:rPr lang="en-US" dirty="0" err="1" smtClean="0"/>
              <a:t>co-ordinated</a:t>
            </a:r>
            <a:r>
              <a:rPr lang="en-US" dirty="0" smtClean="0"/>
              <a:t> consumers</a:t>
            </a:r>
          </a:p>
          <a:p>
            <a:pPr lvl="1"/>
            <a:r>
              <a:rPr lang="en-US" dirty="0" smtClean="0"/>
              <a:t>Automatic re-election of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Heron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1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Kafka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get the events to the processing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564</Words>
  <Application>Microsoft Macintosh PowerPoint</Application>
  <PresentationFormat>On-screen Show (4:3)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Data distribution</vt:lpstr>
      <vt:lpstr>MQTT</vt:lpstr>
      <vt:lpstr>Apache Kafka</vt:lpstr>
      <vt:lpstr>Kafka</vt:lpstr>
      <vt:lpstr>ZeroMQ</vt:lpstr>
      <vt:lpstr>Processing the data</vt:lpstr>
      <vt:lpstr>Apache Storm</vt:lpstr>
      <vt:lpstr>Apache Storm</vt:lpstr>
      <vt:lpstr>Apache Storm Trident (micro-batch)</vt:lpstr>
      <vt:lpstr>Twitter Heron</vt:lpstr>
      <vt:lpstr>Kafka Streams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371</cp:revision>
  <dcterms:created xsi:type="dcterms:W3CDTF">2012-03-07T10:41:54Z</dcterms:created>
  <dcterms:modified xsi:type="dcterms:W3CDTF">2017-07-07T13:32:48Z</dcterms:modified>
</cp:coreProperties>
</file>