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3" r:id="rId2"/>
    <p:sldId id="322" r:id="rId3"/>
    <p:sldId id="343" r:id="rId4"/>
    <p:sldId id="325" r:id="rId5"/>
    <p:sldId id="328" r:id="rId6"/>
    <p:sldId id="326" r:id="rId7"/>
    <p:sldId id="327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25"/>
    </p:embeddedFont>
    <p:embeddedFont>
      <p:font typeface="맑은 고딕" panose="020B0503020000020004" pitchFamily="34" charset="-127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E33"/>
    <a:srgbClr val="A5A5A5"/>
    <a:srgbClr val="E8E8E8"/>
    <a:srgbClr val="F3A5A5"/>
    <a:srgbClr val="1A274A"/>
    <a:srgbClr val="EA5C5B"/>
    <a:srgbClr val="FFCC00"/>
    <a:srgbClr val="6A7538"/>
    <a:srgbClr val="592A34"/>
    <a:srgbClr val="DBA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76382" autoAdjust="0"/>
  </p:normalViewPr>
  <p:slideViewPr>
    <p:cSldViewPr>
      <p:cViewPr varScale="1">
        <p:scale>
          <a:sx n="62" d="100"/>
          <a:sy n="62" d="100"/>
        </p:scale>
        <p:origin x="2232" y="-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37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SGK trang 53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748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34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Create interface Observer.h</a:t>
            </a:r>
          </a:p>
          <a:p>
            <a:endParaRPr lang="en-US" altLang="ko-KR"/>
          </a:p>
          <a:p>
            <a:r>
              <a:rPr lang="en-US"/>
              <a:t>The Observer interface is implemented by all observers, so they all have to implement the update() method.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933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Create interface Subject.h</a:t>
            </a:r>
          </a:p>
          <a:p>
            <a:endParaRPr lang="en-US" altLang="ko-KR"/>
          </a:p>
          <a:p>
            <a:r>
              <a:rPr lang="en-US"/>
              <a:t>Method notifyObservers() is called to notify all observers when the Subject’s state has changed.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534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Create interface DisplayElement.h</a:t>
            </a:r>
          </a:p>
          <a:p>
            <a:endParaRPr lang="en-US" altLang="ko-KR"/>
          </a:p>
          <a:p>
            <a:r>
              <a:rPr lang="en-US"/>
              <a:t>The DisplayElement interface just includes one method, display(), that we will call when the display element needs to be displayed.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477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Subject interface in WeatherData</a:t>
            </a:r>
          </a:p>
          <a:p>
            <a:endParaRPr lang="en-US" altLang="ko-KR"/>
          </a:p>
          <a:p>
            <a:r>
              <a:rPr lang="en-US" altLang="ko-KR"/>
              <a:t>Code chi tiet o slide sau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333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Subject interface in WeatherData</a:t>
            </a:r>
          </a:p>
          <a:p>
            <a:endParaRPr lang="en-US" altLang="ko-KR"/>
          </a:p>
          <a:p>
            <a:r>
              <a:rPr lang="en-US" altLang="ko-KR"/>
              <a:t>registerObserver() : </a:t>
            </a:r>
            <a:r>
              <a:rPr lang="en-US"/>
              <a:t>When an observer registers, we just add it to the end of the list.</a:t>
            </a:r>
          </a:p>
          <a:p>
            <a:endParaRPr lang="en-US" altLang="ko-KR"/>
          </a:p>
          <a:p>
            <a:r>
              <a:rPr lang="en-US" altLang="ko-KR"/>
              <a:t>removeObserver() : W</a:t>
            </a:r>
            <a:r>
              <a:rPr lang="en-US"/>
              <a:t>hen an observer wants to un-register, we just take it off the list.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033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Subject interface in WeatherData</a:t>
            </a:r>
          </a:p>
          <a:p>
            <a:endParaRPr lang="en-US" altLang="ko-KR"/>
          </a:p>
          <a:p>
            <a:r>
              <a:rPr lang="en-US" altLang="ko-KR"/>
              <a:t>notifyObservers() : T</a:t>
            </a:r>
            <a:r>
              <a:rPr lang="en-US"/>
              <a:t>his is where we tell all the observers about the state. </a:t>
            </a:r>
          </a:p>
          <a:p>
            <a:endParaRPr lang="en-US" altLang="ko-KR"/>
          </a:p>
          <a:p>
            <a:r>
              <a:rPr lang="en-US" altLang="ko-KR"/>
              <a:t>measurementsChanged() : </a:t>
            </a:r>
            <a:r>
              <a:rPr lang="en-US"/>
              <a:t>We notify the Observers when we get updated measurements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831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In this demo, we only build 1 display element =&gt; CurrentConditionsDisplay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406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In this demo, we only build 1 display element =&gt; CurrentConditionsDisplay</a:t>
            </a:r>
          </a:p>
          <a:p>
            <a:endParaRPr lang="en-US"/>
          </a:p>
          <a:p>
            <a:r>
              <a:rPr lang="en-US"/>
              <a:t>update() : When update() is called, we save the temp and humidity and call display()</a:t>
            </a:r>
          </a:p>
          <a:p>
            <a:endParaRPr lang="en-US"/>
          </a:p>
          <a:p>
            <a:r>
              <a:rPr lang="en-US"/>
              <a:t>display() : prints out the most recent temp and humidity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22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610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main.cpp file =&gt; WeatherStation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649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75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62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Creational pattern</a:t>
            </a:r>
          </a:p>
          <a:p>
            <a:r>
              <a:rPr lang="en-US" altLang="ko-KR"/>
              <a:t>- Deal with object creation mechanism</a:t>
            </a:r>
          </a:p>
          <a:p>
            <a:endParaRPr lang="en-US" altLang="ko-KR"/>
          </a:p>
          <a:p>
            <a:r>
              <a:rPr lang="en-US" altLang="ko-KR"/>
              <a:t>Structural pattern</a:t>
            </a:r>
          </a:p>
          <a:p>
            <a:r>
              <a:rPr lang="en-US" altLang="ko-KR"/>
              <a:t>- Ease the design by identifying a simple way to realize relationships</a:t>
            </a:r>
          </a:p>
          <a:p>
            <a:endParaRPr lang="en-US" altLang="ko-KR"/>
          </a:p>
          <a:p>
            <a:r>
              <a:rPr lang="en-US" altLang="ko-KR"/>
              <a:t>Behavior patter</a:t>
            </a:r>
          </a:p>
          <a:p>
            <a:r>
              <a:rPr lang="en-US" altLang="ko-KR"/>
              <a:t>- Deal with common communication between objects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091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032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500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43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141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SGK trang 53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70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755576" y="2408089"/>
            <a:ext cx="5544616" cy="15853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181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F99E33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899592" y="1268760"/>
            <a:ext cx="7898469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         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 hasCustomPrompt="1"/>
          </p:nvPr>
        </p:nvSpPr>
        <p:spPr>
          <a:xfrm>
            <a:off x="899592" y="1268760"/>
            <a:ext cx="7898469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         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A5A5A5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4645070" y="2240868"/>
            <a:ext cx="3887370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755576" y="2636331"/>
            <a:ext cx="5544616" cy="1585337"/>
          </a:xfrm>
        </p:spPr>
        <p:txBody>
          <a:bodyPr/>
          <a:lstStyle/>
          <a:p>
            <a:r>
              <a:rPr lang="en-US" altLang="ko-KR" b="1" dirty="0"/>
              <a:t>OBSERVER</a:t>
            </a:r>
            <a:br>
              <a:rPr lang="en-US" altLang="ko-KR" b="1" dirty="0"/>
            </a:br>
            <a:r>
              <a:rPr lang="en-US" altLang="ko-KR" b="1" dirty="0"/>
              <a:t>DESIGN</a:t>
            </a:r>
            <a:br>
              <a:rPr lang="en-US" altLang="ko-KR" b="1" dirty="0"/>
            </a:br>
            <a:r>
              <a:rPr lang="en-US" altLang="ko-KR" b="1" dirty="0"/>
              <a:t>PATTERN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BENEFIT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2278503"/>
            <a:ext cx="637220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Can reuse subjects or observers independently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23B2C96F-EBBA-4D20-9FA1-9B9B69F65B46}"/>
              </a:ext>
            </a:extLst>
          </p:cNvPr>
          <p:cNvSpPr txBox="1">
            <a:spLocks/>
          </p:cNvSpPr>
          <p:nvPr/>
        </p:nvSpPr>
        <p:spPr>
          <a:xfrm>
            <a:off x="160228" y="3789040"/>
            <a:ext cx="7210706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Changes to either the subject or an observer will not affect the other</a:t>
            </a:r>
          </a:p>
        </p:txBody>
      </p:sp>
    </p:spTree>
    <p:extLst>
      <p:ext uri="{BB962C8B-B14F-4D97-AF65-F5344CB8AC3E}">
        <p14:creationId xmlns:p14="http://schemas.microsoft.com/office/powerpoint/2010/main" val="297166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380113"/>
            <a:ext cx="637220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Designing the Weather Station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23B2C96F-EBBA-4D20-9FA1-9B9B69F65B46}"/>
              </a:ext>
            </a:extLst>
          </p:cNvPr>
          <p:cNvSpPr txBox="1">
            <a:spLocks/>
          </p:cNvSpPr>
          <p:nvPr/>
        </p:nvSpPr>
        <p:spPr>
          <a:xfrm>
            <a:off x="160228" y="1988840"/>
            <a:ext cx="7210706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158179-90A9-BB48-C1A3-68909ED1C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6" y="2169753"/>
            <a:ext cx="7128549" cy="53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7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380113"/>
            <a:ext cx="637220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Create interfaces:</a:t>
            </a: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B722FF5B-102D-58E7-6B9B-C05D9DA8229D}"/>
              </a:ext>
            </a:extLst>
          </p:cNvPr>
          <p:cNvSpPr txBox="1">
            <a:spLocks/>
          </p:cNvSpPr>
          <p:nvPr/>
        </p:nvSpPr>
        <p:spPr>
          <a:xfrm>
            <a:off x="160228" y="3754057"/>
            <a:ext cx="741682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Observer.h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#ifndef OBSERVER_H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#define OBSERVER_H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Subject;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Observer{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update(Subject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s) = 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~Observer(){}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#endif</a:t>
            </a:r>
            <a:r>
              <a:rPr lang="en-US" sz="14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OBSERVER_H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8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380113"/>
            <a:ext cx="637220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Create interfaces: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A7D21D0D-66EC-260C-3539-24AFE7A6F579}"/>
              </a:ext>
            </a:extLst>
          </p:cNvPr>
          <p:cNvSpPr txBox="1">
            <a:spLocks/>
          </p:cNvSpPr>
          <p:nvPr/>
        </p:nvSpPr>
        <p:spPr>
          <a:xfrm>
            <a:off x="160228" y="4005064"/>
            <a:ext cx="8372212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Subject.h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#ifndef SUBJECT_H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#define SUBJECT_H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"Observer.h"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Subject{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registerObserver(Observer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observer) = 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removeObserver(Observer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observer) = 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notifyObservers() = 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~Subject(){}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getTemp()=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getHumid()=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setTemp(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temperature)=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setHumid(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humidity)=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#endif</a:t>
            </a:r>
            <a:r>
              <a:rPr lang="en-US" sz="14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SUBJECT_H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42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380113"/>
            <a:ext cx="637220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Create interfaces: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0E207D74-C452-2885-948E-C3B345E2CE6F}"/>
              </a:ext>
            </a:extLst>
          </p:cNvPr>
          <p:cNvSpPr txBox="1">
            <a:spLocks/>
          </p:cNvSpPr>
          <p:nvPr/>
        </p:nvSpPr>
        <p:spPr>
          <a:xfrm>
            <a:off x="160228" y="3035136"/>
            <a:ext cx="637220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DisplayElement{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display() = 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~DisplayElement(){}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37513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484784"/>
            <a:ext cx="7652132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Implementing the Subject interface in WeatherData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0E207D74-C452-2885-948E-C3B345E2CE6F}"/>
              </a:ext>
            </a:extLst>
          </p:cNvPr>
          <p:cNvSpPr txBox="1">
            <a:spLocks/>
          </p:cNvSpPr>
          <p:nvPr/>
        </p:nvSpPr>
        <p:spPr>
          <a:xfrm>
            <a:off x="323528" y="4191626"/>
            <a:ext cx="972108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"Subject.h"</a:t>
            </a:r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WeatherData :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Subject{</a:t>
            </a:r>
          </a:p>
          <a:p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vector&lt;Observer*&gt; observers;</a:t>
            </a:r>
          </a:p>
          <a:p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temperature;</a:t>
            </a:r>
          </a:p>
          <a:p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humidity;</a:t>
            </a:r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WeatherData() {. . .}</a:t>
            </a:r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registerObserver(Observer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o)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{. . .}</a:t>
            </a:r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removeObserver(Observer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o)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{. . .}</a:t>
            </a:r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notifyObservers()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{. . .}</a:t>
            </a:r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measurementsChanged() {. . .}</a:t>
            </a:r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setMeasurements(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temperature,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humidity){. . .}</a:t>
            </a:r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getTemp()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-&gt;temperature;}</a:t>
            </a:r>
          </a:p>
          <a:p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getHumid()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-&gt;humidity;}</a:t>
            </a:r>
          </a:p>
          <a:p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setTemp(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temperature)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-&gt;temperature=temperature;}</a:t>
            </a:r>
          </a:p>
          <a:p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setHumid(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humidity)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-&gt;humidity=humidity;}</a:t>
            </a:r>
          </a:p>
          <a:p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0783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484784"/>
            <a:ext cx="7652132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Implementing the Subject interface in WeatherData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0E207D74-C452-2885-948E-C3B345E2CE6F}"/>
              </a:ext>
            </a:extLst>
          </p:cNvPr>
          <p:cNvSpPr txBox="1">
            <a:spLocks/>
          </p:cNvSpPr>
          <p:nvPr/>
        </p:nvSpPr>
        <p:spPr>
          <a:xfrm>
            <a:off x="-396552" y="4005064"/>
            <a:ext cx="972108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14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WeatherData(){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-&gt;observers = vector&lt;Observer*&gt;();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registerObserver(Observer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o)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observers.push_back(o);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removeObserver(Observer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o)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 = observers.begin(); it != observers.end(); ++it){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(*it == o){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observers.erase(it);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85388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484784"/>
            <a:ext cx="7652132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Implementing the Subject interface in WeatherData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0E207D74-C452-2885-948E-C3B345E2CE6F}"/>
              </a:ext>
            </a:extLst>
          </p:cNvPr>
          <p:cNvSpPr txBox="1">
            <a:spLocks/>
          </p:cNvSpPr>
          <p:nvPr/>
        </p:nvSpPr>
        <p:spPr>
          <a:xfrm>
            <a:off x="-396552" y="4005064"/>
            <a:ext cx="972108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notifyObservers()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anObserver : observers){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anObserver-&gt;update(temperature, humidity);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measurementsChanged() 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-&gt;notifyObservers();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setMeasurements(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temperature,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humidity) 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-&gt;temperature = temperature;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-&gt;humidity = humidity;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notifyObservers();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379211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484784"/>
            <a:ext cx="7652132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Build display element(s):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0E207D74-C452-2885-948E-C3B345E2CE6F}"/>
              </a:ext>
            </a:extLst>
          </p:cNvPr>
          <p:cNvSpPr txBox="1">
            <a:spLocks/>
          </p:cNvSpPr>
          <p:nvPr/>
        </p:nvSpPr>
        <p:spPr>
          <a:xfrm>
            <a:off x="160228" y="4005064"/>
            <a:ext cx="972108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"Observer.h"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"Subject.h"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"DisplayElement.h"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CurrentConditionsDisplay :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Observer,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DisplayElement{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temperature;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humidity;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Subject* weatherData;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CurrentConditionsDisplay(Subject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weatherData) {. . .}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update(Subject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s)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{. . .}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display() {. . .}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88971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484784"/>
            <a:ext cx="7652132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Build display element(s):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0E207D74-C452-2885-948E-C3B345E2CE6F}"/>
              </a:ext>
            </a:extLst>
          </p:cNvPr>
          <p:cNvSpPr txBox="1">
            <a:spLocks/>
          </p:cNvSpPr>
          <p:nvPr/>
        </p:nvSpPr>
        <p:spPr>
          <a:xfrm>
            <a:off x="-577080" y="3782616"/>
            <a:ext cx="972108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CurrentConditionsDisplay(Subject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weatherData){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-&gt;weatherData = weatherData;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weatherData-&gt;registerObserver(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update(Subject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s)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-&gt;temperature = s-&gt;getTemp();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-&gt;humidity = s-&gt;getHumid();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-&gt;display();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display(){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cout &lt;&lt;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"Current Temperature: "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-&gt;temperature &lt;&lt;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F_degree"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endl;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cout &lt;&lt;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"Current Humidity: "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-&gt;humidity &lt;&lt;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"%"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endl;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399192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 dirty="0"/>
              <a:t>OUR GROUP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486815DE-3398-7FDD-5AC4-9E9E4E62B049}"/>
              </a:ext>
            </a:extLst>
          </p:cNvPr>
          <p:cNvSpPr txBox="1">
            <a:spLocks/>
          </p:cNvSpPr>
          <p:nvPr/>
        </p:nvSpPr>
        <p:spPr>
          <a:xfrm>
            <a:off x="148931" y="2348299"/>
            <a:ext cx="6336704" cy="158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tx1"/>
                </a:solidFill>
              </a:rPr>
              <a:t>Khoi Nguyen Hoang – 10421030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2566B2BA-F4AE-57FF-E75C-A29FA14AF6F5}"/>
              </a:ext>
            </a:extLst>
          </p:cNvPr>
          <p:cNvSpPr txBox="1">
            <a:spLocks/>
          </p:cNvSpPr>
          <p:nvPr/>
        </p:nvSpPr>
        <p:spPr>
          <a:xfrm>
            <a:off x="148931" y="3145329"/>
            <a:ext cx="5544616" cy="158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chemeClr val="tx1"/>
                </a:solidFill>
              </a:rPr>
              <a:t>An Vuong Quoc - 10421002</a:t>
            </a:r>
            <a:endParaRPr lang="en-US" altLang="en-US" sz="3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368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484784"/>
            <a:ext cx="7652132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Test results in the main file: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0E207D74-C452-2885-948E-C3B345E2CE6F}"/>
              </a:ext>
            </a:extLst>
          </p:cNvPr>
          <p:cNvSpPr txBox="1">
            <a:spLocks/>
          </p:cNvSpPr>
          <p:nvPr/>
        </p:nvSpPr>
        <p:spPr>
          <a:xfrm>
            <a:off x="251520" y="4077072"/>
            <a:ext cx="972108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"WeatherData.h"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"CurrentConditionsDisplay.h"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WeatherData weatherData;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CurrentConditionsDisplay currentConditionsDisplay(&amp;weatherData);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"Test_1: "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endl;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weatherData.setMeasurements(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"\nTest_2: "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endl;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weatherData.setMeasurements(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088D6-FD9A-8CD8-FB60-90053951D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4715983"/>
            <a:ext cx="4452259" cy="21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79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755576" y="2636331"/>
            <a:ext cx="5544616" cy="1585337"/>
          </a:xfrm>
        </p:spPr>
        <p:txBody>
          <a:bodyPr/>
          <a:lstStyle/>
          <a:p>
            <a:r>
              <a:rPr lang="en-US" altLang="ko-KR" b="1"/>
              <a:t>THANK YOU FOR LISTENING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6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6427996" cy="1585337"/>
          </a:xfrm>
        </p:spPr>
        <p:txBody>
          <a:bodyPr/>
          <a:lstStyle/>
          <a:p>
            <a:r>
              <a:rPr lang="en-US" altLang="ko-KR" b="1"/>
              <a:t>CONTENTS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395536" y="2115829"/>
            <a:ext cx="2520810" cy="67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3500">
                <a:solidFill>
                  <a:srgbClr val="0070C0"/>
                </a:solidFill>
              </a:rPr>
              <a:t>1. </a:t>
            </a:r>
            <a:r>
              <a:rPr lang="en-US" sz="350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22AB9DE7-7857-4F6B-28A7-88782B57AAFB}"/>
              </a:ext>
            </a:extLst>
          </p:cNvPr>
          <p:cNvSpPr txBox="1">
            <a:spLocks/>
          </p:cNvSpPr>
          <p:nvPr/>
        </p:nvSpPr>
        <p:spPr>
          <a:xfrm>
            <a:off x="395536" y="3128740"/>
            <a:ext cx="6427996" cy="67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3500">
                <a:solidFill>
                  <a:srgbClr val="0070C0"/>
                </a:solidFill>
              </a:rPr>
              <a:t>2. </a:t>
            </a:r>
            <a:r>
              <a:rPr lang="en-US" sz="3500">
                <a:solidFill>
                  <a:schemeClr val="tx1"/>
                </a:solidFill>
              </a:rPr>
              <a:t>Definition of Observer Pattern</a:t>
            </a:r>
          </a:p>
        </p:txBody>
      </p:sp>
      <p:sp>
        <p:nvSpPr>
          <p:cNvPr id="8" name="제목 6">
            <a:extLst>
              <a:ext uri="{FF2B5EF4-FFF2-40B4-BE49-F238E27FC236}">
                <a16:creationId xmlns:a16="http://schemas.microsoft.com/office/drawing/2014/main" id="{90AA33DB-8644-A85C-66AE-51317BE676CA}"/>
              </a:ext>
            </a:extLst>
          </p:cNvPr>
          <p:cNvSpPr txBox="1">
            <a:spLocks/>
          </p:cNvSpPr>
          <p:nvPr/>
        </p:nvSpPr>
        <p:spPr>
          <a:xfrm>
            <a:off x="395536" y="4062160"/>
            <a:ext cx="2520810" cy="67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3500">
                <a:solidFill>
                  <a:srgbClr val="0070C0"/>
                </a:solidFill>
              </a:rPr>
              <a:t>3. </a:t>
            </a:r>
            <a:r>
              <a:rPr lang="en-US" sz="3500">
                <a:solidFill>
                  <a:schemeClr val="tx1"/>
                </a:solidFill>
              </a:rPr>
              <a:t>Benefit</a:t>
            </a:r>
          </a:p>
        </p:txBody>
      </p:sp>
      <p:sp>
        <p:nvSpPr>
          <p:cNvPr id="9" name="제목 6">
            <a:extLst>
              <a:ext uri="{FF2B5EF4-FFF2-40B4-BE49-F238E27FC236}">
                <a16:creationId xmlns:a16="http://schemas.microsoft.com/office/drawing/2014/main" id="{62B065D3-B6CC-4BA1-08A9-64290946E580}"/>
              </a:ext>
            </a:extLst>
          </p:cNvPr>
          <p:cNvSpPr txBox="1">
            <a:spLocks/>
          </p:cNvSpPr>
          <p:nvPr/>
        </p:nvSpPr>
        <p:spPr>
          <a:xfrm>
            <a:off x="395536" y="4941168"/>
            <a:ext cx="3960440" cy="67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3500">
                <a:solidFill>
                  <a:srgbClr val="0070C0"/>
                </a:solidFill>
              </a:rPr>
              <a:t>4. </a:t>
            </a:r>
            <a:r>
              <a:rPr lang="en-US" sz="3500">
                <a:solidFill>
                  <a:schemeClr val="tx1"/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6781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OVERVIEW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4" name="제목 6">
            <a:extLst>
              <a:ext uri="{FF2B5EF4-FFF2-40B4-BE49-F238E27FC236}">
                <a16:creationId xmlns:a16="http://schemas.microsoft.com/office/drawing/2014/main" id="{2566B2BA-F4AE-57FF-E75C-A29FA14AF6F5}"/>
              </a:ext>
            </a:extLst>
          </p:cNvPr>
          <p:cNvSpPr txBox="1">
            <a:spLocks/>
          </p:cNvSpPr>
          <p:nvPr/>
        </p:nvSpPr>
        <p:spPr>
          <a:xfrm>
            <a:off x="153407" y="3429000"/>
            <a:ext cx="6511301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Design patterns are categorized into 3 main groups: creational   pattern; structural pattern;           behavioral pattern</a:t>
            </a:r>
          </a:p>
          <a:p>
            <a:endParaRPr lang="en-US" sz="35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Observer design pattern is a      behavior pattern</a:t>
            </a:r>
            <a:endParaRPr lang="en-US" sz="3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7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91E33DC-EF77-36FB-FD40-1A10B75E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" y="1340769"/>
            <a:ext cx="5927539" cy="4131971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DEFINITION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2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D27B94-8EBB-309A-7AB9-7AA1690DD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716" y="2492897"/>
            <a:ext cx="3202284" cy="2232248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DEFINITION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4" name="제목 6">
            <a:extLst>
              <a:ext uri="{FF2B5EF4-FFF2-40B4-BE49-F238E27FC236}">
                <a16:creationId xmlns:a16="http://schemas.microsoft.com/office/drawing/2014/main" id="{2566B2BA-F4AE-57FF-E75C-A29FA14AF6F5}"/>
              </a:ext>
            </a:extLst>
          </p:cNvPr>
          <p:cNvSpPr txBox="1">
            <a:spLocks/>
          </p:cNvSpPr>
          <p:nvPr/>
        </p:nvSpPr>
        <p:spPr>
          <a:xfrm>
            <a:off x="153407" y="3429000"/>
            <a:ext cx="6362809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The Observer Pattern defines a one-to-many relationship          between a set of objects</a:t>
            </a:r>
          </a:p>
          <a:p>
            <a:endParaRPr lang="en-US" sz="35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When the state of one object   changes, all of its dependents    are notified</a:t>
            </a:r>
            <a:endParaRPr lang="en-US" sz="3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76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DEFINITION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379" y="2239783"/>
            <a:ext cx="5707765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This pattern is used to make relation between objects at run time not compile time</a:t>
            </a: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12202DC2-AFBF-0027-E017-81DB84E6A047}"/>
              </a:ext>
            </a:extLst>
          </p:cNvPr>
          <p:cNvSpPr txBox="1">
            <a:spLocks/>
          </p:cNvSpPr>
          <p:nvPr/>
        </p:nvSpPr>
        <p:spPr>
          <a:xfrm>
            <a:off x="158761" y="3759664"/>
            <a:ext cx="4551023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Objects that changes called “Subject”</a:t>
            </a:r>
          </a:p>
        </p:txBody>
      </p:sp>
      <p:sp>
        <p:nvSpPr>
          <p:cNvPr id="6" name="제목 6">
            <a:extLst>
              <a:ext uri="{FF2B5EF4-FFF2-40B4-BE49-F238E27FC236}">
                <a16:creationId xmlns:a16="http://schemas.microsoft.com/office/drawing/2014/main" id="{587B907D-1748-0C02-E6E7-87DF3B393991}"/>
              </a:ext>
            </a:extLst>
          </p:cNvPr>
          <p:cNvSpPr txBox="1">
            <a:spLocks/>
          </p:cNvSpPr>
          <p:nvPr/>
        </p:nvSpPr>
        <p:spPr>
          <a:xfrm>
            <a:off x="158761" y="5157192"/>
            <a:ext cx="6067805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Objects that receives updates called “Object”</a:t>
            </a:r>
            <a:endParaRPr lang="en-US" sz="35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EE238-F80F-CE2B-8CDF-279E733CC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716" y="2492896"/>
            <a:ext cx="320228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8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DEFINITION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380113"/>
            <a:ext cx="5707765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Class diagram: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0B9B64-EBCE-E796-8F64-8C7AF043F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7" y="1773977"/>
            <a:ext cx="8183893" cy="613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5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BENEFIT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0" y="2063609"/>
            <a:ext cx="7210706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Subject does not need to know the concrete class of an observer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23B2C96F-EBBA-4D20-9FA1-9B9B69F65B46}"/>
              </a:ext>
            </a:extLst>
          </p:cNvPr>
          <p:cNvSpPr txBox="1">
            <a:spLocks/>
          </p:cNvSpPr>
          <p:nvPr/>
        </p:nvSpPr>
        <p:spPr>
          <a:xfrm>
            <a:off x="42272" y="3253921"/>
            <a:ext cx="7210706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Can add new observers at any time</a:t>
            </a:r>
          </a:p>
        </p:txBody>
      </p:sp>
      <p:sp>
        <p:nvSpPr>
          <p:cNvPr id="6" name="제목 6">
            <a:extLst>
              <a:ext uri="{FF2B5EF4-FFF2-40B4-BE49-F238E27FC236}">
                <a16:creationId xmlns:a16="http://schemas.microsoft.com/office/drawing/2014/main" id="{06DEA3F6-FE2A-85E8-047F-9986A2C735AD}"/>
              </a:ext>
            </a:extLst>
          </p:cNvPr>
          <p:cNvSpPr txBox="1">
            <a:spLocks/>
          </p:cNvSpPr>
          <p:nvPr/>
        </p:nvSpPr>
        <p:spPr>
          <a:xfrm>
            <a:off x="42272" y="4444233"/>
            <a:ext cx="6545952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Observers can be added without modifying the subject</a:t>
            </a:r>
          </a:p>
        </p:txBody>
      </p:sp>
    </p:spTree>
    <p:extLst>
      <p:ext uri="{BB962C8B-B14F-4D97-AF65-F5344CB8AC3E}">
        <p14:creationId xmlns:p14="http://schemas.microsoft.com/office/powerpoint/2010/main" val="390368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10127</TotalTime>
  <Words>1342</Words>
  <Application>Microsoft Office PowerPoint</Application>
  <PresentationFormat>On-screen Show (4:3)</PresentationFormat>
  <Paragraphs>219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Consolas</vt:lpstr>
      <vt:lpstr>Calibri</vt:lpstr>
      <vt:lpstr>맑은 고딕</vt:lpstr>
      <vt:lpstr>Arial</vt:lpstr>
      <vt:lpstr>Calibri Light</vt:lpstr>
      <vt:lpstr>굴림체</vt:lpstr>
      <vt:lpstr>Office 테마</vt:lpstr>
      <vt:lpstr>OBSERVER DESIGN PATTERN</vt:lpstr>
      <vt:lpstr>OUR GROUP</vt:lpstr>
      <vt:lpstr>CONTENTS</vt:lpstr>
      <vt:lpstr>OVERVIEW</vt:lpstr>
      <vt:lpstr>DEFINITION</vt:lpstr>
      <vt:lpstr>DEFINITION</vt:lpstr>
      <vt:lpstr>DEFINITION</vt:lpstr>
      <vt:lpstr>DEFINITION</vt:lpstr>
      <vt:lpstr>BENEFIT</vt:lpstr>
      <vt:lpstr>BENEFIT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THANK YOU FOR LISTENING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Hoàng Khôi Nguyễn</cp:lastModifiedBy>
  <cp:revision>66</cp:revision>
  <dcterms:created xsi:type="dcterms:W3CDTF">2010-02-01T08:03:16Z</dcterms:created>
  <dcterms:modified xsi:type="dcterms:W3CDTF">2023-04-23T18:01:46Z</dcterms:modified>
  <cp:category>www.slidemembers.com</cp:category>
</cp:coreProperties>
</file>