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02:34:43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02:36:07.2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7T02:36:13.6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8:14:28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1697 534 24575,'0'-4'0,"-1"1"0,1-1 0,-1 0 0,0 1 0,0-1 0,-1 0 0,1 1 0,-1-1 0,0 1 0,0 0 0,0 0 0,0 0 0,0 0 0,-1 0 0,1 0 0,-6-4 0,-6-5 0,0 1 0,-21-12 0,16 11 0,-28-18 0,-62-45 0,95 63 0,0 0 0,0-1 0,1 0 0,1-1 0,-11-15 0,19 22 0,0 0 0,1-1 0,0 1 0,1 0 0,-1-1 0,-1-12 0,4 15 0,-1 0 0,0 1 0,0-1 0,0 0 0,0 1 0,-1-1 0,0 1 0,0 0 0,0-1 0,0 1 0,-1 0 0,0 0 0,0 0 0,0 1 0,0-1 0,0 1 0,-1 0 0,-3-3 0,-6 0 0,0 0 0,0 1 0,-1 1 0,1 0 0,-21-2 0,16 2 0,0 0 0,-27-10 0,33 10 0,1 1 0,-2-1 0,1 2 0,0 0 0,-23-1 0,-66 5 0,36 0 0,-350-2 0,396 2 0,0 1 0,0 1 0,0 1 0,1 0 0,0 1 0,0 1 0,-30 17 0,41-21 0,-3 1 0,1 1 0,0 0 0,0 0 0,0 0 0,0 1 0,1 1 0,0-1 0,0 1 0,-12 15 0,-12 21 0,14-19 0,-28 48 0,41-62 0,0 1 0,1-1 0,0 1 0,1 0 0,0 0 0,0 0 0,2 0 0,-2 18 0,2-17 0,1 1 0,0-1 0,1 0 0,0 1 0,1-1 0,4 15 0,-4-23 0,-1 0 0,1 0 0,0-1 0,0 1 0,0-1 0,1 1 0,-1-1 0,1 0 0,0 0 0,0 0 0,0 0 0,0 0 0,0-1 0,1 1 0,-1-1 0,1 0 0,-1 0 0,1-1 0,0 1 0,0-1 0,0 1 0,6 0 0,122 22 0,-121-22 0,0 1 0,0 1 0,0-1 0,0 2 0,18 9 0,-19-9 0,1 0 0,0 0 0,0-1 0,0 0 0,20 3 0,-11-3 0,0 1 0,24 8 0,-28-7 0,0-2 0,0 0 0,1 0 0,29 2 0,-5-6 0,137 11 0,-128-5 0,0-2 0,1-2 0,61-6 0,-55-6 0,-42 6 0,1 1 0,23-1 0,82 5 0,54-2 0,-173 0 0,0 1 0,1-1 0,-1 1 0,0-1 0,0 0 0,0 0 0,0 0 0,0 0 0,0 0 0,0-1 0,0 1 0,0 0 0,0-1 0,-1 0 0,1 1 0,-1-1 0,1 0 0,-1 0 0,0 0 0,1 0 0,-1 0 0,0 0 0,0 0 0,-1 0 0,1 0 0,0 0 0,-1-1 0,1 1 0,-1 0 0,1-5 0,0-8 0,0-1 0,-1 0 0,-4-25 0,2 12 0,3-33 0,-1-30 0,-1 83 0,0 0 0,0 0 0,-1 0 0,0 1 0,-1-1 0,0 0 0,-7-13 0,-17-15 0,21 30 0,1 0 0,-1-1 0,-7-14 0,11 19 0,0 0 0,0-1 0,-1 1 0,1 1 0,-1-1 0,1 0 0,-1 0 0,0 1 0,0 0 0,0-1 0,0 1 0,0 0 0,-1 1 0,1-1 0,-1 1 0,1-1 0,-1 1 0,0 0 0,1 0 0,-1 1 0,-5-1 0,-11-1 0,1 1 0,-1 2 0,-21 2 0,-1 0 0,21-4 0,0 2 0,0 1 0,0 0 0,0 2 0,0 0 0,1 2 0,0 0 0,0 1 0,0 1 0,1 1 0,0 0 0,-30 22 0,-155 129 0,169-133 0,2-3 0,-66 39 0,88-56 0,6-4 0,0-1 0,0 1 0,0-1 0,0 0 0,-1 0 0,-5 2 0,10-4 0,0 0 0,0 0 0,0 0 0,0 0 0,0 0 0,0 0 0,-1 0 0,1-1 0,0 1 0,0 0 0,0-1 0,0 1 0,0 0 0,0-1 0,0 0 0,0 1 0,1-1 0,-1 1 0,0-1 0,0 0 0,0 1 0,1-1 0,-1 0 0,0 0 0,1 0 0,-1 0 0,0 0 0,1 0 0,-1 0 0,1 0 0,0 0 0,-1 0 0,1 0 0,0 0 0,0 0 0,-1 0 0,1 0 0,0-1 0,-1-1 0,1 0 0,-1-1 0,0 1 0,1 0 0,0 0 0,0 0 0,0-1 0,0 1 0,1 0 0,-1 0 0,1 0 0,-1 0 0,1-1 0,0 1 0,1 0 0,-1 1 0,2-5 0,0 4 0,0 0 0,0 0 0,1 0 0,-1 0 0,1 0 0,0 1 0,-1-1 0,1 1 0,0 0 0,0 0 0,8-2 0,-10 4 0,15-8 0,1 2 0,0 0 0,0 1 0,1 1 0,-1 0 0,27 0 0,-21 2 0,0-1 0,0-1 0,29-8 0,-30 6 0,0 1 0,0 1 0,39-2 0,208 24 0,-208-10 0,-6 0 0,82 2 0,-117-10 0,-7-1 0,0 1 0,0 0 0,0 1 0,0 1 0,0 0 0,0 1 0,18 6 0,-8-2-96,1 0 1,-1-2-1,1-1 0,1-1 0,-1-1 0,0-1 1,33-3-1,-36 2-503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8:14:34.2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343 195 24575,'-5'0'0,"-18"0"0,-39 5 0,54-4 0,0 1 0,0 0 0,0 1 0,0-1 0,0 2 0,0-1 0,1 1 0,-9 6 0,-10 6 0,17-10 0,-1 0 0,2 0 0,-1 1 0,-8 8 0,14-11 0,0-1 0,0 1 0,0 0 0,1 0 0,0 0 0,0 0 0,0 1 0,0-1 0,1 0 0,-1 1 0,1 0 0,0-1 0,0 6 0,-3 48 0,6 90 0,0-43 0,-2-97 0,0 0 0,0 0 0,1 0 0,0 1 0,0-1 0,5 13 0,-5-19 0,0 0 0,0 1 0,1-1 0,-1 0 0,1 0 0,-1 0 0,1 0 0,0 0 0,0 0 0,0-1 0,0 1 0,0 0 0,0-1 0,0 0 0,0 1 0,1-1 0,-1 0 0,1 0 0,-1-1 0,1 1 0,-1 0 0,1-1 0,-1 1 0,5-1 0,57 8 0,-26-2 0,52 0 0,-14-5 0,81-3 0,-149 0 0,0 0 0,0 0 0,0-1 0,0 0 0,-1 0 0,0-1 0,1 0 0,12-10 0,12-5 0,-29 17 0,0 0 0,-1 0 0,1-1 0,0 1 0,-1-1 0,1 0 0,-1 0 0,0 0 0,0 0 0,0 0 0,-1 0 0,1-1 0,-1 1 0,1 0 0,-1-1 0,0 1 0,-1-1 0,1 0 0,0 1 0,-1-7 0,1-7 0,-1 0 0,-4-33 0,4 48 0,-1-1 0,1 1 0,-1 0 0,0 0 0,1 0 0,-1 0 0,0-1 0,0 1 0,0 1 0,-1-1 0,1 0 0,0 0 0,-1 0 0,1 1 0,-1-1 0,-3-2 0,0 1 0,1 0 0,-1 1 0,1-1 0,-1 1 0,0 0 0,0 0 0,-6-1 0,-8 0 0,-1 0 0,-39 0 0,52 2 0,-6 1 0,-1 0 0,1 0 0,-1 1 0,-12 3 0,22-3 0,0 0 0,0 1 0,0-1 0,0 1 0,1 0 0,-1 0 0,1 0 0,-1 0 0,1 0 0,0 1 0,-1 0 0,1 0 0,1-1 0,-1 2 0,0-1 0,1 0 0,-3 5 0,-3 6 0,2 0 0,-1 0 0,2 1 0,0 0 0,1 0 0,0 0 0,-2 25 0,2 8 0,4 55 0,1-62 0,-2-39 0,1 1 0,0-1 0,0 1 0,0-1 0,0 0 0,0 1 0,1-1 0,-1 1 0,1-1 0,-1 0 0,1 1 0,0-1 0,0 0 0,0 0 0,0 0 0,0 0 0,1 0 0,-1 0 0,1 0 0,-1 0 0,1 0 0,0 0 0,-1-1 0,1 1 0,0-1 0,0 0 0,0 1 0,0-1 0,0 0 0,1 0 0,-1 0 0,0 0 0,0-1 0,1 1 0,-1-1 0,1 1 0,-1-1 0,0 0 0,1 0 0,4 0 0,121-2 0,-41 0 0,-77 2 0,0-1 0,-1 0 0,0 0 0,1-1 0,-1 0 0,0-1 0,0 0 0,0 0 0,0-1 0,14-9 0,-17 10 0,0-2 0,0 1 0,-1 0 0,0-1 0,0 0 0,0 0 0,0-1 0,-1 1 0,0-1 0,0 0 0,-1 0 0,0 0 0,0 0 0,0-1 0,2-7 0,6-30 0,-4 15 0,1 1 0,15-34 0,-20 52 0,1-1 0,-1 1 0,-1-1 0,0 1 0,-1-1 0,0 0 0,0-15 0,0-8 0,1 24 0,1 1 0,0-1 0,0 1 0,1 0 0,0 0 0,1 1 0,0-1 0,0 1 0,1 0 0,0 0 0,11-10 0,16-26 0,-31 41 0,1 0 0,-1 0 0,0-1 0,-1 1 0,1 0 0,-1-1 0,1 1 0,-1-1 0,0 0 0,0 1 0,0-8 0,-1 8 0,-1 0 0,0 0 0,0 0 0,0 0 0,0 1 0,-1-1 0,1 0 0,-1 1 0,1-1 0,-1 1 0,0-1 0,0 1 0,0 0 0,0 0 0,-4-3 0,-25-22 0,-66-44 0,48 37 0,-47-37 0,64 50 0,23 14 0,-1 0 0,1 1 0,-1 1 0,-14-7 0,8 7 0,0 0 0,0 2 0,-1-1 0,1 2 0,-20-1 0,-86 5 0,44 0 0,71-1 0,0-1 0,0 1 0,0 0 0,0 1 0,1 0 0,-1 0 0,0 0 0,1 1 0,-1 0 0,-5 4 0,-9 6 0,-29 25 0,-18 11 0,62-46-114,1 1 1,0 0-1,0 0 0,0 0 0,1 0 1,0 1-1,-1-1 0,1 1 0,1 0 1,-1 1-1,-5 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8:15:05.8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24575,'134'-11'0,"-10"1"0,586 9 82,-343 2-1529,-349-1-5379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8:15:13.2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 24575,'2054'0'0,"-2046"0"-227,0 0-1,0-1 1,0 0-1,0-1 1,8-2-1,-2-1-6598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2T08:15:18.3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24575,'0'4'0,"0"4"0,0 5 0,0 4 0,0 2 0,0 2 0,0 1 0,0 0 0,0 0 0,4-4 0,0-1 0,1 0 0,-1-3-8191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135E-59F6-E288-F63F-D40D4BDAC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33BCD-A6D0-DA98-A313-09E79C26C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4D7D-3103-4A04-A2E4-47A88643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B8E3-277E-6385-7B03-329791D6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FFF7-5FA5-A4E7-FE9F-1AC86397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6F-9B86-9BA8-9329-BADDE033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BA353-B7F5-F57F-D54F-E756072D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2658-508D-B5DA-C3F4-6769F652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82C1-7E61-3B4B-C384-93DD4283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F87E-609D-684C-97FE-B2E4E80B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91833-E047-C7ED-1A41-6EF893F25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43D17-D7CE-96C3-B097-A5AD45774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9E75F-603B-30DA-ADD8-3BBE0DEC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AC30A-6AEE-63FE-10B8-99126DFD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4741-02E5-08BA-B258-4A790DB2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2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00CBD-E1CB-8273-1E56-27429AB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B0CA-27B6-92AA-1221-84A10041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C81DD-D8D7-58E9-CD4C-412DE73E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9892-ED4A-0F17-F991-2A9A53E5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1B610-EA66-5E3B-3DE2-C1F50F0D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A03F-ACD1-423D-FD47-DBD6A50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32FB-C55C-FCCA-3258-9F1B01A1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C603-272A-9D18-CF64-343AB032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476B3-FA52-8516-6FD2-77A5BEB0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B300-9AF6-D331-CC23-93942EDF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53C4-7694-0D46-D390-85C2BA37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6E72-7C24-1C77-5A45-CF470A0EB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47D55-BD90-812E-0373-240F20A1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F1EF-DCF8-9D83-C030-99E909C7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9EB8-E299-3917-61BB-426F5AA1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16DC-06B1-9BC9-6111-5D9CBAB3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244D-BE15-6A1F-5DB0-69C447BF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C74CE-79A8-D6F7-0A7F-1C01F8C4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CC42A-3542-E498-90A5-976EF51C9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B184-807A-1F7A-91D4-2A3C2C8EA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79B29-62E6-9EB8-4317-7824368A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64130-F1B0-E4AE-1318-FD708D7F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2D829-28CE-F1B8-2E20-1164C02D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4158C-F7CF-5F6F-EE8C-59902529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2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86C5-E605-0BBF-214C-CE2661E2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981B8-F6F2-ADCB-CB55-E64E0261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E6D76-C5A8-A0C9-E2BF-5912BF0D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FC22E-4174-8A8D-1E5C-05ACB27A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0C86A-25FE-0042-22A9-5B04680B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8E674-7524-2940-F196-237721A9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D829A-422A-51AB-EF10-4DFF2E70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EB3F-A000-2033-2749-F6E64DD4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D121-0F66-D530-3D89-F5E4CECF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7C93C-E101-B2C3-482C-452E771DF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D3C11-D214-EA4A-38F1-EED32DF9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E7E5-078A-49A4-A974-80E852B3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39B8D-4F4D-D20F-2168-5C7A0589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7BEF-D031-17D4-7979-941A54DA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2E403-7FF7-060A-A8B8-40D3F3171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947C3-6459-4643-54BA-B74360532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5D709-119E-79C3-B5F1-C6CA72FF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5CEC-C654-2876-AFC9-C0C57297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0A7B8-C5CB-EAD7-4524-33BCDBC0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16823-2AA9-E47C-B3CA-F49B1D14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A863-1088-E5C5-8FD8-E23CFB0A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088C1-1EA4-DF01-1729-67D7EB9E4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F68FB-EB34-4031-905A-968FCDC4404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FE0A-9D17-C3E8-C32F-A76C0F4D1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06BD7-B7D7-C7A3-FEEF-212815898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65287-733A-4027-B818-28328B7E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customXml" Target="../ink/ink5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BCC903-AB1E-A1A9-5C26-C6C22753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109" y="242443"/>
            <a:ext cx="8983329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2E179-0251-D892-358D-4D5B94CA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4" y="371048"/>
            <a:ext cx="8335538" cy="61159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3D4024-C939-0A2C-1EAA-55CA3ABB029B}"/>
                  </a:ext>
                </a:extLst>
              </p14:cNvPr>
              <p14:cNvContentPartPr/>
              <p14:nvPr/>
            </p14:nvContentPartPr>
            <p14:xfrm>
              <a:off x="5034217" y="206446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3D4024-C939-0A2C-1EAA-55CA3ABB02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8217" y="20288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DCE3B4-F9F3-D06D-BFDA-3196E942C779}"/>
                  </a:ext>
                </a:extLst>
              </p14:cNvPr>
              <p14:cNvContentPartPr/>
              <p14:nvPr/>
            </p14:nvContentPartPr>
            <p14:xfrm>
              <a:off x="7403737" y="546646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DCE3B4-F9F3-D06D-BFDA-3196E942C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67737" y="54308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F8A451-F3D0-0C26-6557-845A8F52ADD0}"/>
                  </a:ext>
                </a:extLst>
              </p14:cNvPr>
              <p14:cNvContentPartPr/>
              <p14:nvPr/>
            </p14:nvContentPartPr>
            <p14:xfrm>
              <a:off x="6322297" y="10226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F8A451-F3D0-0C26-6557-845A8F52AD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6297" y="9866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6EB62C-3C1B-26CE-4671-165CB81CE13F}"/>
                  </a:ext>
                </a:extLst>
              </p14:cNvPr>
              <p14:cNvContentPartPr/>
              <p14:nvPr/>
            </p14:nvContentPartPr>
            <p14:xfrm>
              <a:off x="6757740" y="2078340"/>
              <a:ext cx="680040" cy="25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6EB62C-3C1B-26CE-4671-165CB81CE1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5100" y="2015700"/>
                <a:ext cx="8056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238B1B-D467-F62F-432E-D369DDF4A88A}"/>
                  </a:ext>
                </a:extLst>
              </p14:cNvPr>
              <p14:cNvContentPartPr/>
              <p14:nvPr/>
            </p14:nvContentPartPr>
            <p14:xfrm>
              <a:off x="5507820" y="1530060"/>
              <a:ext cx="356400" cy="34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238B1B-D467-F62F-432E-D369DDF4A8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4820" y="1467060"/>
                <a:ext cx="48204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112A13-A617-7B79-A75D-0B78443A3A0D}"/>
                  </a:ext>
                </a:extLst>
              </p14:cNvPr>
              <p14:cNvContentPartPr/>
              <p14:nvPr/>
            </p14:nvContentPartPr>
            <p14:xfrm>
              <a:off x="5440500" y="1713660"/>
              <a:ext cx="487440" cy="8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112A13-A617-7B79-A75D-0B78443A3A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36180" y="1709340"/>
                <a:ext cx="496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49A844-EA83-7573-63B7-48DDA5E17E20}"/>
                  </a:ext>
                </a:extLst>
              </p14:cNvPr>
              <p14:cNvContentPartPr/>
              <p14:nvPr/>
            </p14:nvContentPartPr>
            <p14:xfrm>
              <a:off x="6644700" y="2197500"/>
              <a:ext cx="765000" cy="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49A844-EA83-7573-63B7-48DDA5E17E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40380" y="2193180"/>
                <a:ext cx="77364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46A1EC5-87EA-9270-10E1-BB8FC8AF3B68}"/>
                  </a:ext>
                </a:extLst>
              </p14:cNvPr>
              <p14:cNvContentPartPr/>
              <p14:nvPr/>
            </p14:nvContentPartPr>
            <p14:xfrm>
              <a:off x="7391340" y="2125860"/>
              <a:ext cx="6480" cy="77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46A1EC5-87EA-9270-10E1-BB8FC8AF3B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87020" y="2121540"/>
                <a:ext cx="15120" cy="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99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Anh Quốc</dc:creator>
  <cp:lastModifiedBy>Nguyễn Anh Quốc</cp:lastModifiedBy>
  <cp:revision>3</cp:revision>
  <dcterms:created xsi:type="dcterms:W3CDTF">2024-07-15T16:05:10Z</dcterms:created>
  <dcterms:modified xsi:type="dcterms:W3CDTF">2024-07-23T06:43:59Z</dcterms:modified>
</cp:coreProperties>
</file>