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10" autoAdjust="0"/>
  </p:normalViewPr>
  <p:slideViewPr>
    <p:cSldViewPr snapToGrid="0">
      <p:cViewPr varScale="1">
        <p:scale>
          <a:sx n="82" d="100"/>
          <a:sy n="82" d="100"/>
        </p:scale>
        <p:origin x="883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965F-AFA4-AE9E-AF12-A99A47580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29702-2512-C221-F1EE-3135DCA40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3807A-28DA-F11B-BDF9-A93CECF4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5CE0-36FE-C29F-C950-7931F01B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DE02-B499-2360-F434-2FDC632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F971-2D3F-8515-A928-0875F8E7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A1175-799A-0C0E-CA71-DC723FBB6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6489-4400-C0C0-33CB-644C2220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EE78-29FC-D23A-2646-D719561B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8065-27AD-7C45-84FF-72B2E79C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4E757-9183-2E1D-0583-869C6CB2E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FE420-E168-045D-C92A-F81D14B8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B5520-3D81-4587-209C-A8F78F87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B6B8-1A54-C7F0-6DC2-CFFB3F9D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5F35E-6FE0-57C0-7B20-D59AA33E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93C4-AB44-4340-5772-5E00C3E6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EE93-FDD2-AFF3-4264-D5CAAC5F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8E34-1B5F-8975-2811-5B00A33A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B035-4789-6E7F-B10A-487F437F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933C7-A5D5-D6B7-010E-603CD9D1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7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565C-3D8C-8213-DBB9-8A31FB7F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9805B-A02C-C713-61ED-DA4C3324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1096-83CE-0D6E-E9DA-F07C7473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6F0EE-2CCB-5F52-EF53-303C4FE8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5EF0B-5890-1AC0-51D4-481B4E9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3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0AA-BC6E-560F-14F1-5DA02343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3354-6878-7971-2743-511C4CA52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6F8F2-7270-B629-C218-D8BBB9543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94820-5433-C100-B991-8399A44B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9D51-F935-AC87-CB80-65752A72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3946E-85CC-0D74-B60D-4EA658F7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3ECA-2A92-6290-A67B-AFD8C5DA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BF75-1264-ECA3-B3F2-8F705E44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B0BA9-F6E1-23A8-288E-E29349257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184C0-C286-FF2A-833B-5FA7B1EAE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FA85F-A3DE-88B8-4DE9-98DB3C02D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EA32A-7D85-BC24-48FA-BD3277D3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EE429-E2EF-0FDB-4CF7-497DE708A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80168-B3EF-BF67-23E2-BCBE2630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14D5-B297-2246-31A0-531FFE25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26724-22D2-3238-9AE9-7348421E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368FE-1C63-98FA-2E66-2D9EBD1D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9A111-DE95-4EAE-34D6-5B3728A8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0C96-ACA7-3E4C-3985-112E1ECB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EA294-C8F0-C97B-3103-EFE38CBC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3A665-1A46-AF4B-641B-B85E25B6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8300-EE21-2C50-CFB8-F0354D80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AF65-AA93-EB78-D6DD-2899B790A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B2F27-3C09-8DBD-CB42-2D39A8E5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A5C00-8CEE-C472-1251-11630EBE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E7F51-D038-8477-B0D6-99A52EB7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DFBBE-CC97-32C4-095F-EE13A059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D1AC-ACB4-EDCC-4215-6AF53C3A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3E378-18F2-5D4C-A171-FF73AED76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82C68-08DC-42AD-5246-B0D30B8E6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F06F0-A2A3-9D2F-D602-857196D2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766E-CD87-A7F3-4C6D-88A20435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8015E-55B0-00F4-3BE0-7DAE8E7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3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AAD96-FA51-EA52-A093-3B8F2FF5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DC6E1-6AD1-DAF4-6B77-D856C3AD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1BEBA-BE5D-6396-D413-CB204D146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BA479-8155-4316-829F-3548486E867A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3EC7-F49B-10F8-EB8B-1AB79C6A6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8C4CB-ECA7-E803-6CE2-7EB7D1C5D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4491C3-6B86-41AC-B2AD-216E1D690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105">
            <a:extLst>
              <a:ext uri="{FF2B5EF4-FFF2-40B4-BE49-F238E27FC236}">
                <a16:creationId xmlns:a16="http://schemas.microsoft.com/office/drawing/2014/main" id="{16C212EA-23AF-178B-C2D8-991DA2E00E4D}"/>
              </a:ext>
            </a:extLst>
          </p:cNvPr>
          <p:cNvSpPr/>
          <p:nvPr/>
        </p:nvSpPr>
        <p:spPr>
          <a:xfrm>
            <a:off x="12778566" y="164024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50372-40D4-EEA5-328C-B1CC983D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0E2FDA-4256-BC87-D409-CADD52FB21E3}"/>
              </a:ext>
            </a:extLst>
          </p:cNvPr>
          <p:cNvSpPr/>
          <p:nvPr/>
        </p:nvSpPr>
        <p:spPr>
          <a:xfrm>
            <a:off x="6289085" y="8197328"/>
            <a:ext cx="1498282" cy="10321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RECEIVE_MONEY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92DE54-30FD-5DF2-E64E-BD099965B294}"/>
              </a:ext>
            </a:extLst>
          </p:cNvPr>
          <p:cNvSpPr/>
          <p:nvPr/>
        </p:nvSpPr>
        <p:spPr>
          <a:xfrm>
            <a:off x="10547215" y="8209638"/>
            <a:ext cx="1773585" cy="10321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COMPARE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917686-2C55-04E8-D267-3F0391F6DDE5}"/>
              </a:ext>
            </a:extLst>
          </p:cNvPr>
          <p:cNvSpPr/>
          <p:nvPr/>
        </p:nvSpPr>
        <p:spPr>
          <a:xfrm>
            <a:off x="-612335" y="8203316"/>
            <a:ext cx="1498282" cy="10321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D3F915-FE0E-EB25-3A95-7B2E4354F932}"/>
              </a:ext>
            </a:extLst>
          </p:cNvPr>
          <p:cNvSpPr/>
          <p:nvPr/>
        </p:nvSpPr>
        <p:spPr>
          <a:xfrm>
            <a:off x="6249712" y="12591660"/>
            <a:ext cx="1581855" cy="10321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RETURN_CHANGE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B47C06-ABBD-5A94-5038-56FEBC706C89}"/>
              </a:ext>
            </a:extLst>
          </p:cNvPr>
          <p:cNvSpPr/>
          <p:nvPr/>
        </p:nvSpPr>
        <p:spPr>
          <a:xfrm>
            <a:off x="6157914" y="10397072"/>
            <a:ext cx="1773584" cy="10321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PROCESS	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16F8C2-3EEC-7590-A6F0-230417E82E27}"/>
              </a:ext>
            </a:extLst>
          </p:cNvPr>
          <p:cNvCxnSpPr>
            <a:cxnSpLocks/>
            <a:stCxn id="12" idx="6"/>
            <a:endCxn id="133" idx="2"/>
          </p:cNvCxnSpPr>
          <p:nvPr/>
        </p:nvCxnSpPr>
        <p:spPr>
          <a:xfrm flipV="1">
            <a:off x="885947" y="8711813"/>
            <a:ext cx="1069988" cy="7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6E6F52-04FD-C826-A8D1-DCCC3EB0C4D1}"/>
              </a:ext>
            </a:extLst>
          </p:cNvPr>
          <p:cNvCxnSpPr>
            <a:cxnSpLocks/>
            <a:stCxn id="12" idx="3"/>
            <a:endCxn id="12" idx="1"/>
          </p:cNvCxnSpPr>
          <p:nvPr/>
        </p:nvCxnSpPr>
        <p:spPr>
          <a:xfrm rot="5400000" flipH="1">
            <a:off x="-757845" y="8719402"/>
            <a:ext cx="729855" cy="12700"/>
          </a:xfrm>
          <a:prstGeom prst="curvedConnector5">
            <a:avLst>
              <a:gd name="adj1" fmla="val -31321"/>
              <a:gd name="adj2" fmla="val 7302039"/>
              <a:gd name="adj3" fmla="val 13132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C6E5F5-A1E2-41FF-1ABC-5AD370BBAD3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7787367" y="8713414"/>
            <a:ext cx="2759848" cy="12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0537AF-DC8C-E755-2A78-B7F424E03456}"/>
              </a:ext>
            </a:extLst>
          </p:cNvPr>
          <p:cNvCxnSpPr>
            <a:cxnSpLocks/>
            <a:stCxn id="11" idx="4"/>
            <a:endCxn id="14" idx="7"/>
          </p:cNvCxnSpPr>
          <p:nvPr/>
        </p:nvCxnSpPr>
        <p:spPr>
          <a:xfrm flipH="1">
            <a:off x="7599910" y="9241809"/>
            <a:ext cx="3834098" cy="3501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618E95-AB78-D708-9684-8C50D857874F}"/>
              </a:ext>
            </a:extLst>
          </p:cNvPr>
          <p:cNvCxnSpPr>
            <a:cxnSpLocks/>
            <a:stCxn id="11" idx="3"/>
            <a:endCxn id="15" idx="6"/>
          </p:cNvCxnSpPr>
          <p:nvPr/>
        </p:nvCxnSpPr>
        <p:spPr>
          <a:xfrm flipH="1">
            <a:off x="7931498" y="9090651"/>
            <a:ext cx="2875453" cy="1822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60FE67-6B3B-E7DC-96DA-EDAF41F4FF45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136806" y="9235487"/>
            <a:ext cx="0" cy="3879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C70EA1-9220-9CE3-F8B8-47F6BDA6C5B4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 flipH="1">
            <a:off x="7040640" y="11429243"/>
            <a:ext cx="4066" cy="1162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D89FD3D-9075-7AE8-B068-18414CE29F99}"/>
              </a:ext>
            </a:extLst>
          </p:cNvPr>
          <p:cNvSpPr txBox="1"/>
          <p:nvPr/>
        </p:nvSpPr>
        <p:spPr>
          <a:xfrm>
            <a:off x="1072501" y="8380848"/>
            <a:ext cx="93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start = 1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685DFD50-2423-D8E5-20F8-1169FA6CD90C}"/>
              </a:ext>
            </a:extLst>
          </p:cNvPr>
          <p:cNvCxnSpPr>
            <a:cxnSpLocks/>
            <a:stCxn id="10" idx="1"/>
            <a:endCxn id="10" idx="7"/>
          </p:cNvCxnSpPr>
          <p:nvPr/>
        </p:nvCxnSpPr>
        <p:spPr>
          <a:xfrm rot="5400000" flipH="1" flipV="1">
            <a:off x="7038226" y="7818763"/>
            <a:ext cx="12700" cy="1059446"/>
          </a:xfrm>
          <a:prstGeom prst="curvedConnector3">
            <a:avLst>
              <a:gd name="adj1" fmla="val 45386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B2CFDF5-E2BD-1167-5B5D-4C456D23DC25}"/>
              </a:ext>
            </a:extLst>
          </p:cNvPr>
          <p:cNvSpPr txBox="1"/>
          <p:nvPr/>
        </p:nvSpPr>
        <p:spPr>
          <a:xfrm rot="19625269">
            <a:off x="8944878" y="9604873"/>
            <a:ext cx="2160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enough_money = 0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A98180-2601-6A9D-C344-B502BDF582C0}"/>
              </a:ext>
            </a:extLst>
          </p:cNvPr>
          <p:cNvSpPr txBox="1"/>
          <p:nvPr/>
        </p:nvSpPr>
        <p:spPr>
          <a:xfrm>
            <a:off x="763864" y="9536751"/>
            <a:ext cx="2061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cancel = 1 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693547-EAE5-9CFA-0969-989C95B50B6F}"/>
              </a:ext>
            </a:extLst>
          </p:cNvPr>
          <p:cNvSpPr txBox="1"/>
          <p:nvPr/>
        </p:nvSpPr>
        <p:spPr>
          <a:xfrm rot="18926235">
            <a:off x="9414243" y="10225488"/>
            <a:ext cx="2160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enough_money = 1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02BCDD-386B-3075-9EED-F5F4A769B02D}"/>
              </a:ext>
            </a:extLst>
          </p:cNvPr>
          <p:cNvSpPr txBox="1"/>
          <p:nvPr/>
        </p:nvSpPr>
        <p:spPr>
          <a:xfrm>
            <a:off x="6249712" y="6969118"/>
            <a:ext cx="2438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done_money = 0 </a:t>
            </a:r>
          </a:p>
          <a:p>
            <a:r>
              <a:rPr lang="en-US" sz="1600"/>
              <a:t>&amp;&amp; sum&lt; max_money </a:t>
            </a:r>
          </a:p>
          <a:p>
            <a:r>
              <a:rPr lang="en-US" sz="1600"/>
              <a:t>&amp;&amp; cancel  = 0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420830-1E27-8EA2-6F13-5BC59251A963}"/>
              </a:ext>
            </a:extLst>
          </p:cNvPr>
          <p:cNvSpPr txBox="1"/>
          <p:nvPr/>
        </p:nvSpPr>
        <p:spPr>
          <a:xfrm>
            <a:off x="-2250580" y="8676142"/>
            <a:ext cx="93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start = 0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8B9E0B9-D0A8-9F07-2290-79610F9CD0A4}"/>
              </a:ext>
            </a:extLst>
          </p:cNvPr>
          <p:cNvCxnSpPr>
            <a:cxnSpLocks/>
            <a:stCxn id="15" idx="0"/>
            <a:endCxn id="10" idx="4"/>
          </p:cNvCxnSpPr>
          <p:nvPr/>
        </p:nvCxnSpPr>
        <p:spPr>
          <a:xfrm flipH="1" flipV="1">
            <a:off x="7038226" y="9229499"/>
            <a:ext cx="6480" cy="1167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D53A5DBE-8593-05A6-2481-F1F0092CD66F}"/>
              </a:ext>
            </a:extLst>
          </p:cNvPr>
          <p:cNvSpPr/>
          <p:nvPr/>
        </p:nvSpPr>
        <p:spPr>
          <a:xfrm>
            <a:off x="12778566" y="164024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C0DA8B-E70C-498B-0C4C-DC355E37C825}"/>
              </a:ext>
            </a:extLst>
          </p:cNvPr>
          <p:cNvSpPr txBox="1"/>
          <p:nvPr/>
        </p:nvSpPr>
        <p:spPr>
          <a:xfrm rot="2804514">
            <a:off x="3703840" y="10552126"/>
            <a:ext cx="1911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continue _buy = 1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5ABFFF3-51F0-7A6D-6280-8E555C623AD8}"/>
              </a:ext>
            </a:extLst>
          </p:cNvPr>
          <p:cNvSpPr/>
          <p:nvPr/>
        </p:nvSpPr>
        <p:spPr>
          <a:xfrm>
            <a:off x="1955935" y="8195727"/>
            <a:ext cx="1773585" cy="10321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SELECT</a:t>
            </a:r>
          </a:p>
        </p:txBody>
      </p: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D545EDB0-97F9-D8D3-A72D-097D67D03E53}"/>
              </a:ext>
            </a:extLst>
          </p:cNvPr>
          <p:cNvCxnSpPr>
            <a:cxnSpLocks/>
            <a:stCxn id="133" idx="1"/>
            <a:endCxn id="133" idx="7"/>
          </p:cNvCxnSpPr>
          <p:nvPr/>
        </p:nvCxnSpPr>
        <p:spPr>
          <a:xfrm rot="5400000" flipH="1" flipV="1">
            <a:off x="2842727" y="7719829"/>
            <a:ext cx="12700" cy="1254113"/>
          </a:xfrm>
          <a:prstGeom prst="curvedConnector3">
            <a:avLst>
              <a:gd name="adj1" fmla="val 47902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EA78AD3-8432-CE73-4897-74B1184001C3}"/>
              </a:ext>
            </a:extLst>
          </p:cNvPr>
          <p:cNvSpPr txBox="1"/>
          <p:nvPr/>
        </p:nvSpPr>
        <p:spPr>
          <a:xfrm>
            <a:off x="8293821" y="7876262"/>
            <a:ext cx="2253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(done_money= 1</a:t>
            </a:r>
          </a:p>
          <a:p>
            <a:r>
              <a:rPr lang="en-US" sz="1600"/>
              <a:t>||sum&gt;max_money)</a:t>
            </a:r>
          </a:p>
          <a:p>
            <a:r>
              <a:rPr lang="en-US" sz="1600"/>
              <a:t>&amp;&amp;cancel  = 0 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39B854B-FF2B-EE51-8A20-8811979E2A93}"/>
              </a:ext>
            </a:extLst>
          </p:cNvPr>
          <p:cNvCxnSpPr>
            <a:cxnSpLocks/>
            <a:stCxn id="133" idx="6"/>
            <a:endCxn id="10" idx="2"/>
          </p:cNvCxnSpPr>
          <p:nvPr/>
        </p:nvCxnSpPr>
        <p:spPr>
          <a:xfrm>
            <a:off x="3729520" y="8711813"/>
            <a:ext cx="2559565" cy="1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F477D69-CBE6-CD3A-61C6-31E690672824}"/>
              </a:ext>
            </a:extLst>
          </p:cNvPr>
          <p:cNvSpPr txBox="1"/>
          <p:nvPr/>
        </p:nvSpPr>
        <p:spPr>
          <a:xfrm>
            <a:off x="4188545" y="8127979"/>
            <a:ext cx="206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out_stock = 0</a:t>
            </a:r>
          </a:p>
          <a:p>
            <a:r>
              <a:rPr lang="en-US" sz="1600"/>
              <a:t>&amp;&amp; cancel  = 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E039094-AD9E-A5A3-4E87-F54089247A86}"/>
              </a:ext>
            </a:extLst>
          </p:cNvPr>
          <p:cNvSpPr txBox="1"/>
          <p:nvPr/>
        </p:nvSpPr>
        <p:spPr>
          <a:xfrm>
            <a:off x="5937513" y="9730196"/>
            <a:ext cx="1202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cancel = 0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1747193-3949-92E3-C79C-4B63411F17D3}"/>
              </a:ext>
            </a:extLst>
          </p:cNvPr>
          <p:cNvSpPr txBox="1"/>
          <p:nvPr/>
        </p:nvSpPr>
        <p:spPr>
          <a:xfrm>
            <a:off x="2113757" y="7130436"/>
            <a:ext cx="2724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out_stock = 1</a:t>
            </a:r>
          </a:p>
          <a:p>
            <a:r>
              <a:rPr lang="en-US" sz="1600"/>
              <a:t>&amp;&amp; cancel = 0   </a:t>
            </a:r>
          </a:p>
        </p:txBody>
      </p:sp>
      <p:cxnSp>
        <p:nvCxnSpPr>
          <p:cNvPr id="216" name="Connector: Curved 215">
            <a:extLst>
              <a:ext uri="{FF2B5EF4-FFF2-40B4-BE49-F238E27FC236}">
                <a16:creationId xmlns:a16="http://schemas.microsoft.com/office/drawing/2014/main" id="{E3DB3570-78F5-118B-E401-E88FCE2A5B9E}"/>
              </a:ext>
            </a:extLst>
          </p:cNvPr>
          <p:cNvCxnSpPr>
            <a:cxnSpLocks/>
            <a:stCxn id="133" idx="3"/>
            <a:endCxn id="12" idx="5"/>
          </p:cNvCxnSpPr>
          <p:nvPr/>
        </p:nvCxnSpPr>
        <p:spPr>
          <a:xfrm rot="5400000">
            <a:off x="1437306" y="8305963"/>
            <a:ext cx="7589" cy="1549142"/>
          </a:xfrm>
          <a:prstGeom prst="curvedConnector3">
            <a:avLst>
              <a:gd name="adj1" fmla="val 51040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F5ED2C1-6843-5991-F904-FD2054BF05D3}"/>
              </a:ext>
            </a:extLst>
          </p:cNvPr>
          <p:cNvCxnSpPr>
            <a:cxnSpLocks/>
            <a:stCxn id="14" idx="1"/>
            <a:endCxn id="133" idx="4"/>
          </p:cNvCxnSpPr>
          <p:nvPr/>
        </p:nvCxnSpPr>
        <p:spPr>
          <a:xfrm flipH="1" flipV="1">
            <a:off x="2842728" y="9227898"/>
            <a:ext cx="3638641" cy="351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B35E31BB-6FFB-21D5-FB20-3CDB40FAD6C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36806" y="13107746"/>
            <a:ext cx="6112906" cy="7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309DD21-3157-3642-A2DA-13C30A63584C}"/>
              </a:ext>
            </a:extLst>
          </p:cNvPr>
          <p:cNvSpPr txBox="1"/>
          <p:nvPr/>
        </p:nvSpPr>
        <p:spPr>
          <a:xfrm>
            <a:off x="2537465" y="12745775"/>
            <a:ext cx="380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continue_buy  = 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8AFF13A-D332-F7D0-DB5B-B8E2398794D6}"/>
              </a:ext>
            </a:extLst>
          </p:cNvPr>
          <p:cNvSpPr txBox="1"/>
          <p:nvPr/>
        </p:nvSpPr>
        <p:spPr>
          <a:xfrm>
            <a:off x="6031596" y="11761415"/>
            <a:ext cx="1202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cancel = 1 </a:t>
            </a:r>
          </a:p>
        </p:txBody>
      </p: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906CBD8-61F1-2770-9DD2-A92F50B126FD}"/>
              </a:ext>
            </a:extLst>
          </p:cNvPr>
          <p:cNvCxnSpPr>
            <a:cxnSpLocks/>
          </p:cNvCxnSpPr>
          <p:nvPr/>
        </p:nvCxnSpPr>
        <p:spPr>
          <a:xfrm flipH="1">
            <a:off x="7831567" y="13114903"/>
            <a:ext cx="2412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668F36DA-A2D1-E22E-AE9C-E1EC8EC59CAE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7567949" y="9078341"/>
            <a:ext cx="2675905" cy="4036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442E16E0-A5BA-C8FF-692D-CB35F60E6686}"/>
              </a:ext>
            </a:extLst>
          </p:cNvPr>
          <p:cNvSpPr txBox="1"/>
          <p:nvPr/>
        </p:nvSpPr>
        <p:spPr>
          <a:xfrm>
            <a:off x="8448723" y="12809374"/>
            <a:ext cx="2160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cancel = 1  </a:t>
            </a:r>
          </a:p>
        </p:txBody>
      </p:sp>
    </p:spTree>
    <p:extLst>
      <p:ext uri="{BB962C8B-B14F-4D97-AF65-F5344CB8AC3E}">
        <p14:creationId xmlns:p14="http://schemas.microsoft.com/office/powerpoint/2010/main" val="340843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E5AB59-DC1E-1D9C-0435-1E13F6B77FF0}"/>
              </a:ext>
            </a:extLst>
          </p:cNvPr>
          <p:cNvSpPr/>
          <p:nvPr/>
        </p:nvSpPr>
        <p:spPr>
          <a:xfrm>
            <a:off x="77210" y="189722"/>
            <a:ext cx="12037580" cy="6202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081A2-8D80-14C6-67C0-E12E15B43D62}"/>
              </a:ext>
            </a:extLst>
          </p:cNvPr>
          <p:cNvSpPr txBox="1"/>
          <p:nvPr/>
        </p:nvSpPr>
        <p:spPr>
          <a:xfrm>
            <a:off x="4511673" y="222576"/>
            <a:ext cx="3067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Vending Machine Controller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6384C2-1F6B-2DF9-3D86-4179ACD670C3}"/>
              </a:ext>
            </a:extLst>
          </p:cNvPr>
          <p:cNvGrpSpPr/>
          <p:nvPr/>
        </p:nvGrpSpPr>
        <p:grpSpPr>
          <a:xfrm>
            <a:off x="3094501" y="675290"/>
            <a:ext cx="3266850" cy="5069600"/>
            <a:chOff x="4259821" y="1747777"/>
            <a:chExt cx="1836179" cy="28705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BC012A-1277-294C-6E66-A95862307A93}"/>
                </a:ext>
              </a:extLst>
            </p:cNvPr>
            <p:cNvSpPr/>
            <p:nvPr/>
          </p:nvSpPr>
          <p:spPr>
            <a:xfrm>
              <a:off x="4259821" y="1747777"/>
              <a:ext cx="1836179" cy="28705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95A752-28E6-2434-74E8-B7F8EBE60093}"/>
                </a:ext>
              </a:extLst>
            </p:cNvPr>
            <p:cNvSpPr txBox="1"/>
            <p:nvPr/>
          </p:nvSpPr>
          <p:spPr>
            <a:xfrm>
              <a:off x="5008676" y="1756462"/>
              <a:ext cx="7688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/>
                <a:t>FSM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DF2084-B982-84D8-F2AB-DFD476340833}"/>
              </a:ext>
            </a:extLst>
          </p:cNvPr>
          <p:cNvGrpSpPr/>
          <p:nvPr/>
        </p:nvGrpSpPr>
        <p:grpSpPr>
          <a:xfrm>
            <a:off x="7312982" y="3457440"/>
            <a:ext cx="2401661" cy="2705582"/>
            <a:chOff x="6786681" y="3081761"/>
            <a:chExt cx="1895812" cy="27055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A7AC8C-6B8F-3AE9-FED6-D2BDB1847F33}"/>
                </a:ext>
              </a:extLst>
            </p:cNvPr>
            <p:cNvSpPr/>
            <p:nvPr/>
          </p:nvSpPr>
          <p:spPr>
            <a:xfrm>
              <a:off x="6786681" y="3081761"/>
              <a:ext cx="1836179" cy="27055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15FFAA-BDD2-F881-BB13-A48BA9B358B9}"/>
                </a:ext>
              </a:extLst>
            </p:cNvPr>
            <p:cNvSpPr txBox="1"/>
            <p:nvPr/>
          </p:nvSpPr>
          <p:spPr>
            <a:xfrm>
              <a:off x="6846314" y="3090446"/>
              <a:ext cx="18361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Output Handler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06320A-8248-735B-68B8-410B5F21D2BC}"/>
              </a:ext>
            </a:extLst>
          </p:cNvPr>
          <p:cNvSpPr txBox="1"/>
          <p:nvPr/>
        </p:nvSpPr>
        <p:spPr>
          <a:xfrm>
            <a:off x="25968" y="1752365"/>
            <a:ext cx="7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3A10D-B6D5-626C-7498-E161811FF4DB}"/>
              </a:ext>
            </a:extLst>
          </p:cNvPr>
          <p:cNvSpPr txBox="1"/>
          <p:nvPr/>
        </p:nvSpPr>
        <p:spPr>
          <a:xfrm>
            <a:off x="38453" y="757252"/>
            <a:ext cx="7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A711CA-8146-EBB1-4BC0-8F35D8F73659}"/>
              </a:ext>
            </a:extLst>
          </p:cNvPr>
          <p:cNvSpPr txBox="1"/>
          <p:nvPr/>
        </p:nvSpPr>
        <p:spPr>
          <a:xfrm>
            <a:off x="-129662" y="5149935"/>
            <a:ext cx="1375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item_in[1:0]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51C22-41A9-0B6E-08D1-7FB58045CDC6}"/>
              </a:ext>
            </a:extLst>
          </p:cNvPr>
          <p:cNvSpPr txBox="1"/>
          <p:nvPr/>
        </p:nvSpPr>
        <p:spPr>
          <a:xfrm>
            <a:off x="29122" y="2224309"/>
            <a:ext cx="166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done_money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4F560-B376-CA01-948D-2794A0629D66}"/>
              </a:ext>
            </a:extLst>
          </p:cNvPr>
          <p:cNvSpPr txBox="1"/>
          <p:nvPr/>
        </p:nvSpPr>
        <p:spPr>
          <a:xfrm>
            <a:off x="21170" y="1263346"/>
            <a:ext cx="103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reset_n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35E7F-173D-8F4B-D1C8-E0E56FBDA579}"/>
              </a:ext>
            </a:extLst>
          </p:cNvPr>
          <p:cNvSpPr txBox="1"/>
          <p:nvPr/>
        </p:nvSpPr>
        <p:spPr>
          <a:xfrm>
            <a:off x="19791" y="2713328"/>
            <a:ext cx="978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cancel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DB2B-7B3E-3E1B-E10E-5510563020D3}"/>
              </a:ext>
            </a:extLst>
          </p:cNvPr>
          <p:cNvSpPr txBox="1"/>
          <p:nvPr/>
        </p:nvSpPr>
        <p:spPr>
          <a:xfrm>
            <a:off x="36253" y="3618002"/>
            <a:ext cx="124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+mj-lt"/>
              </a:rPr>
              <a:t>money[2:0]</a:t>
            </a:r>
            <a:endParaRPr lang="en-US" sz="160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AC1A3E-AC8F-00D2-66C8-5CBEC8DA0880}"/>
              </a:ext>
            </a:extLst>
          </p:cNvPr>
          <p:cNvCxnSpPr>
            <a:cxnSpLocks/>
          </p:cNvCxnSpPr>
          <p:nvPr/>
        </p:nvCxnSpPr>
        <p:spPr>
          <a:xfrm>
            <a:off x="74406" y="1040538"/>
            <a:ext cx="301264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5DE0AEB-2D0D-910A-E57B-8B89B481A6E9}"/>
              </a:ext>
            </a:extLst>
          </p:cNvPr>
          <p:cNvSpPr/>
          <p:nvPr/>
        </p:nvSpPr>
        <p:spPr>
          <a:xfrm rot="5400000">
            <a:off x="3037907" y="1005536"/>
            <a:ext cx="206811" cy="86097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AD3B4B-85EA-BC94-4A0A-0AAE46253BF4}"/>
              </a:ext>
            </a:extLst>
          </p:cNvPr>
          <p:cNvSpPr/>
          <p:nvPr/>
        </p:nvSpPr>
        <p:spPr>
          <a:xfrm>
            <a:off x="2971995" y="1539434"/>
            <a:ext cx="104172" cy="104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677270-3F48-2CBF-9B48-B10D7B068C4A}"/>
              </a:ext>
            </a:extLst>
          </p:cNvPr>
          <p:cNvCxnSpPr>
            <a:cxnSpLocks/>
          </p:cNvCxnSpPr>
          <p:nvPr/>
        </p:nvCxnSpPr>
        <p:spPr>
          <a:xfrm>
            <a:off x="6361351" y="3989692"/>
            <a:ext cx="946609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1506CA9-1C3E-8975-9E69-A6BA68E5DCE1}"/>
              </a:ext>
            </a:extLst>
          </p:cNvPr>
          <p:cNvSpPr txBox="1"/>
          <p:nvPr/>
        </p:nvSpPr>
        <p:spPr>
          <a:xfrm>
            <a:off x="3200577" y="1857294"/>
            <a:ext cx="7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2CB885-FA3D-AAD4-3017-A766267A1B3E}"/>
              </a:ext>
            </a:extLst>
          </p:cNvPr>
          <p:cNvSpPr txBox="1"/>
          <p:nvPr/>
        </p:nvSpPr>
        <p:spPr>
          <a:xfrm>
            <a:off x="3200577" y="870623"/>
            <a:ext cx="7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clk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311874-0401-E883-EB29-C939880235AD}"/>
              </a:ext>
            </a:extLst>
          </p:cNvPr>
          <p:cNvSpPr txBox="1"/>
          <p:nvPr/>
        </p:nvSpPr>
        <p:spPr>
          <a:xfrm>
            <a:off x="3200577" y="2348162"/>
            <a:ext cx="166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done_money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1550A7-E48E-52C8-2ED6-1E6B77B9E92F}"/>
              </a:ext>
            </a:extLst>
          </p:cNvPr>
          <p:cNvSpPr txBox="1"/>
          <p:nvPr/>
        </p:nvSpPr>
        <p:spPr>
          <a:xfrm>
            <a:off x="3200577" y="1419293"/>
            <a:ext cx="103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reset_n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716854-E587-317E-6BC1-3B1A3F52F273}"/>
              </a:ext>
            </a:extLst>
          </p:cNvPr>
          <p:cNvSpPr txBox="1"/>
          <p:nvPr/>
        </p:nvSpPr>
        <p:spPr>
          <a:xfrm>
            <a:off x="3200577" y="2837181"/>
            <a:ext cx="978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cancel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264EF3-A613-700C-E631-64CE177DB180}"/>
              </a:ext>
            </a:extLst>
          </p:cNvPr>
          <p:cNvSpPr txBox="1"/>
          <p:nvPr/>
        </p:nvSpPr>
        <p:spPr>
          <a:xfrm>
            <a:off x="3200577" y="3833340"/>
            <a:ext cx="1990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+mj-lt"/>
              </a:rPr>
              <a:t>d</a:t>
            </a:r>
            <a:r>
              <a:rPr lang="en-US" sz="1600" i="0">
                <a:solidFill>
                  <a:srgbClr val="222222"/>
                </a:solidFill>
                <a:effectLst/>
                <a:latin typeface="+mj-lt"/>
              </a:rPr>
              <a:t>eno_5</a:t>
            </a:r>
            <a:endParaRPr lang="en-US" sz="1600"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6E735A-1F35-D167-956D-AA1217D54124}"/>
              </a:ext>
            </a:extLst>
          </p:cNvPr>
          <p:cNvSpPr txBox="1"/>
          <p:nvPr/>
        </p:nvSpPr>
        <p:spPr>
          <a:xfrm>
            <a:off x="3200577" y="4322359"/>
            <a:ext cx="2248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+mj-lt"/>
              </a:rPr>
              <a:t>d</a:t>
            </a:r>
            <a:r>
              <a:rPr lang="en-US" sz="1600" i="0">
                <a:solidFill>
                  <a:srgbClr val="222222"/>
                </a:solidFill>
                <a:effectLst/>
                <a:latin typeface="+mj-lt"/>
              </a:rPr>
              <a:t>eno_10</a:t>
            </a:r>
            <a:endParaRPr lang="en-US" sz="160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0C3C27-F4C7-6AA8-E531-F906535B9CD6}"/>
              </a:ext>
            </a:extLst>
          </p:cNvPr>
          <p:cNvSpPr txBox="1"/>
          <p:nvPr/>
        </p:nvSpPr>
        <p:spPr>
          <a:xfrm>
            <a:off x="3200577" y="4811381"/>
            <a:ext cx="2176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+mj-lt"/>
              </a:rPr>
              <a:t>d</a:t>
            </a:r>
            <a:r>
              <a:rPr lang="en-US" sz="1600" i="0">
                <a:solidFill>
                  <a:srgbClr val="222222"/>
                </a:solidFill>
                <a:effectLst/>
                <a:latin typeface="+mj-lt"/>
              </a:rPr>
              <a:t>eno_20</a:t>
            </a:r>
            <a:endParaRPr lang="en-US" sz="1600">
              <a:latin typeface="+mj-lt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C8B69FD-F475-39F6-4F8B-2B5E69DAC30F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74406" y="1591520"/>
            <a:ext cx="2897589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1725E6C-F12E-0F11-036C-EEBD753FA298}"/>
              </a:ext>
            </a:extLst>
          </p:cNvPr>
          <p:cNvCxnSpPr>
            <a:cxnSpLocks/>
          </p:cNvCxnSpPr>
          <p:nvPr/>
        </p:nvCxnSpPr>
        <p:spPr>
          <a:xfrm>
            <a:off x="74406" y="2025734"/>
            <a:ext cx="3028873" cy="26623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FF4E81-A320-54B8-FFE9-46C66B246723}"/>
              </a:ext>
            </a:extLst>
          </p:cNvPr>
          <p:cNvCxnSpPr>
            <a:cxnSpLocks/>
          </p:cNvCxnSpPr>
          <p:nvPr/>
        </p:nvCxnSpPr>
        <p:spPr>
          <a:xfrm>
            <a:off x="74406" y="2526789"/>
            <a:ext cx="301264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AC573CB-F38D-3325-6388-8F373749B777}"/>
              </a:ext>
            </a:extLst>
          </p:cNvPr>
          <p:cNvCxnSpPr>
            <a:cxnSpLocks/>
          </p:cNvCxnSpPr>
          <p:nvPr/>
        </p:nvCxnSpPr>
        <p:spPr>
          <a:xfrm>
            <a:off x="74406" y="3060951"/>
            <a:ext cx="303987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D5D129A-A816-3020-5CA5-77DA6ADCC6B6}"/>
              </a:ext>
            </a:extLst>
          </p:cNvPr>
          <p:cNvCxnSpPr>
            <a:cxnSpLocks/>
          </p:cNvCxnSpPr>
          <p:nvPr/>
        </p:nvCxnSpPr>
        <p:spPr>
          <a:xfrm>
            <a:off x="2084810" y="3998933"/>
            <a:ext cx="100224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8560D5F-7FCE-0AFF-F45C-7EBC46FD02C4}"/>
              </a:ext>
            </a:extLst>
          </p:cNvPr>
          <p:cNvCxnSpPr>
            <a:cxnSpLocks/>
          </p:cNvCxnSpPr>
          <p:nvPr/>
        </p:nvCxnSpPr>
        <p:spPr>
          <a:xfrm>
            <a:off x="2075487" y="4479209"/>
            <a:ext cx="1011565" cy="11835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DF568A-66D4-53DF-33E5-12839FEA1EFB}"/>
              </a:ext>
            </a:extLst>
          </p:cNvPr>
          <p:cNvCxnSpPr>
            <a:cxnSpLocks/>
          </p:cNvCxnSpPr>
          <p:nvPr/>
        </p:nvCxnSpPr>
        <p:spPr>
          <a:xfrm>
            <a:off x="2082936" y="4977120"/>
            <a:ext cx="1004116" cy="6034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C61FD6-6DAF-26F2-E5E5-5DB83DA95FAC}"/>
              </a:ext>
            </a:extLst>
          </p:cNvPr>
          <p:cNvCxnSpPr>
            <a:cxnSpLocks/>
          </p:cNvCxnSpPr>
          <p:nvPr/>
        </p:nvCxnSpPr>
        <p:spPr>
          <a:xfrm flipH="1">
            <a:off x="2070386" y="3952641"/>
            <a:ext cx="5101" cy="11156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07E28A2-5494-EBF3-1E98-014C8A549B99}"/>
              </a:ext>
            </a:extLst>
          </p:cNvPr>
          <p:cNvSpPr txBox="1"/>
          <p:nvPr/>
        </p:nvSpPr>
        <p:spPr>
          <a:xfrm>
            <a:off x="5287906" y="3838361"/>
            <a:ext cx="115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end_trans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388DB3F-BB8F-13B3-50C7-5CDE200EB294}"/>
              </a:ext>
            </a:extLst>
          </p:cNvPr>
          <p:cNvSpPr txBox="1"/>
          <p:nvPr/>
        </p:nvSpPr>
        <p:spPr>
          <a:xfrm>
            <a:off x="4662479" y="4328369"/>
            <a:ext cx="1758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sum_money [7:0]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40D3797-C99E-06F5-C46D-4E8CF428E146}"/>
              </a:ext>
            </a:extLst>
          </p:cNvPr>
          <p:cNvSpPr txBox="1"/>
          <p:nvPr/>
        </p:nvSpPr>
        <p:spPr>
          <a:xfrm>
            <a:off x="5297540" y="4800412"/>
            <a:ext cx="140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price [7:0]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2E809D-D07C-1DC4-66DD-717E1CA5F2E0}"/>
              </a:ext>
            </a:extLst>
          </p:cNvPr>
          <p:cNvCxnSpPr>
            <a:cxnSpLocks/>
          </p:cNvCxnSpPr>
          <p:nvPr/>
        </p:nvCxnSpPr>
        <p:spPr>
          <a:xfrm>
            <a:off x="6349578" y="3052035"/>
            <a:ext cx="5765212" cy="891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75B3D89-4189-0606-5E54-DCC0B9A383F9}"/>
              </a:ext>
            </a:extLst>
          </p:cNvPr>
          <p:cNvSpPr txBox="1"/>
          <p:nvPr/>
        </p:nvSpPr>
        <p:spPr>
          <a:xfrm>
            <a:off x="5718677" y="2862448"/>
            <a:ext cx="65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done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35E6E2-EB07-9436-702D-4AB910D058F7}"/>
              </a:ext>
            </a:extLst>
          </p:cNvPr>
          <p:cNvSpPr txBox="1"/>
          <p:nvPr/>
        </p:nvSpPr>
        <p:spPr>
          <a:xfrm>
            <a:off x="11497506" y="2722397"/>
            <a:ext cx="65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E41037-9628-3215-D61A-81B830540204}"/>
              </a:ext>
            </a:extLst>
          </p:cNvPr>
          <p:cNvSpPr txBox="1"/>
          <p:nvPr/>
        </p:nvSpPr>
        <p:spPr>
          <a:xfrm>
            <a:off x="7327404" y="3856539"/>
            <a:ext cx="115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end_trans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F5C463-07F5-65A7-A5AD-E5516569ACA1}"/>
              </a:ext>
            </a:extLst>
          </p:cNvPr>
          <p:cNvSpPr txBox="1"/>
          <p:nvPr/>
        </p:nvSpPr>
        <p:spPr>
          <a:xfrm>
            <a:off x="7307887" y="4299195"/>
            <a:ext cx="1695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sum_money[7:0]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5DF1CF-511A-256B-2A38-358E69688D7B}"/>
              </a:ext>
            </a:extLst>
          </p:cNvPr>
          <p:cNvSpPr txBox="1"/>
          <p:nvPr/>
        </p:nvSpPr>
        <p:spPr>
          <a:xfrm>
            <a:off x="7329359" y="4800412"/>
            <a:ext cx="140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price[7:0]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0EA3164-2D87-ED5E-CD01-B75DEAF49571}"/>
              </a:ext>
            </a:extLst>
          </p:cNvPr>
          <p:cNvSpPr txBox="1"/>
          <p:nvPr/>
        </p:nvSpPr>
        <p:spPr>
          <a:xfrm>
            <a:off x="8435578" y="5863143"/>
            <a:ext cx="1390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change[7:0]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E93751-C628-13D0-BDCC-446BD6C67C3E}"/>
              </a:ext>
            </a:extLst>
          </p:cNvPr>
          <p:cNvSpPr txBox="1"/>
          <p:nvPr/>
        </p:nvSpPr>
        <p:spPr>
          <a:xfrm>
            <a:off x="8882300" y="3840546"/>
            <a:ext cx="799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746515D-D209-7A8A-9285-60DD78020C6B}"/>
              </a:ext>
            </a:extLst>
          </p:cNvPr>
          <p:cNvSpPr txBox="1"/>
          <p:nvPr/>
        </p:nvSpPr>
        <p:spPr>
          <a:xfrm>
            <a:off x="8882300" y="4695702"/>
            <a:ext cx="1003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9670A20-3DCC-E1E5-3BBD-27BAB5B370BB}"/>
              </a:ext>
            </a:extLst>
          </p:cNvPr>
          <p:cNvSpPr txBox="1"/>
          <p:nvPr/>
        </p:nvSpPr>
        <p:spPr>
          <a:xfrm>
            <a:off x="8882299" y="4268124"/>
            <a:ext cx="852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BDE15C6-98FA-6521-7734-1A45A275ADD7}"/>
              </a:ext>
            </a:extLst>
          </p:cNvPr>
          <p:cNvSpPr txBox="1"/>
          <p:nvPr/>
        </p:nvSpPr>
        <p:spPr>
          <a:xfrm>
            <a:off x="8882300" y="5123280"/>
            <a:ext cx="89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FD0E7DF-DD1F-2CC9-6621-C891A8B57D5B}"/>
              </a:ext>
            </a:extLst>
          </p:cNvPr>
          <p:cNvSpPr txBox="1"/>
          <p:nvPr/>
        </p:nvSpPr>
        <p:spPr>
          <a:xfrm>
            <a:off x="10934327" y="5707199"/>
            <a:ext cx="1415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change[7:0]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492473D-F9ED-C8D1-0BAA-214B88F19D8A}"/>
              </a:ext>
            </a:extLst>
          </p:cNvPr>
          <p:cNvCxnSpPr>
            <a:cxnSpLocks/>
          </p:cNvCxnSpPr>
          <p:nvPr/>
        </p:nvCxnSpPr>
        <p:spPr>
          <a:xfrm>
            <a:off x="74406" y="5484890"/>
            <a:ext cx="302887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BEFB244-2DDE-DD2A-0D3E-12E82BF533E2}"/>
              </a:ext>
            </a:extLst>
          </p:cNvPr>
          <p:cNvSpPr txBox="1"/>
          <p:nvPr/>
        </p:nvSpPr>
        <p:spPr>
          <a:xfrm>
            <a:off x="27683" y="3180931"/>
            <a:ext cx="1527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continue_buy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EFE9D79-F742-B5B5-5584-1D47A9877C5E}"/>
              </a:ext>
            </a:extLst>
          </p:cNvPr>
          <p:cNvSpPr txBox="1"/>
          <p:nvPr/>
        </p:nvSpPr>
        <p:spPr>
          <a:xfrm>
            <a:off x="3200577" y="3304784"/>
            <a:ext cx="1546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continue_buy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5773AA1-3DAE-69E4-5557-18A1C36B6EDB}"/>
              </a:ext>
            </a:extLst>
          </p:cNvPr>
          <p:cNvCxnSpPr>
            <a:cxnSpLocks/>
          </p:cNvCxnSpPr>
          <p:nvPr/>
        </p:nvCxnSpPr>
        <p:spPr>
          <a:xfrm>
            <a:off x="74406" y="3476585"/>
            <a:ext cx="302053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092F9C8-1DC5-7543-CD74-C011479361B2}"/>
              </a:ext>
            </a:extLst>
          </p:cNvPr>
          <p:cNvCxnSpPr>
            <a:cxnSpLocks/>
          </p:cNvCxnSpPr>
          <p:nvPr/>
        </p:nvCxnSpPr>
        <p:spPr>
          <a:xfrm>
            <a:off x="10817867" y="3891072"/>
            <a:ext cx="0" cy="17445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541DB39-EBE7-029B-C879-0F8A4F3C8D04}"/>
              </a:ext>
            </a:extLst>
          </p:cNvPr>
          <p:cNvCxnSpPr>
            <a:cxnSpLocks/>
          </p:cNvCxnSpPr>
          <p:nvPr/>
        </p:nvCxnSpPr>
        <p:spPr>
          <a:xfrm>
            <a:off x="10787343" y="5608257"/>
            <a:ext cx="1327447" cy="5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A709C2B-B133-0602-0EF2-24899B1DB227}"/>
              </a:ext>
            </a:extLst>
          </p:cNvPr>
          <p:cNvCxnSpPr>
            <a:cxnSpLocks/>
          </p:cNvCxnSpPr>
          <p:nvPr/>
        </p:nvCxnSpPr>
        <p:spPr>
          <a:xfrm flipH="1">
            <a:off x="9624547" y="4043626"/>
            <a:ext cx="1193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E46F1AD-01D8-3E4A-1636-25B9140794EF}"/>
              </a:ext>
            </a:extLst>
          </p:cNvPr>
          <p:cNvCxnSpPr>
            <a:cxnSpLocks/>
          </p:cNvCxnSpPr>
          <p:nvPr/>
        </p:nvCxnSpPr>
        <p:spPr>
          <a:xfrm flipH="1">
            <a:off x="9639098" y="4479209"/>
            <a:ext cx="1178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E953FD6-CB45-E3B3-423D-734A9151F5A3}"/>
              </a:ext>
            </a:extLst>
          </p:cNvPr>
          <p:cNvCxnSpPr>
            <a:cxnSpLocks/>
          </p:cNvCxnSpPr>
          <p:nvPr/>
        </p:nvCxnSpPr>
        <p:spPr>
          <a:xfrm flipH="1">
            <a:off x="9639098" y="4874974"/>
            <a:ext cx="1178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413133D-7B4E-C4F6-07F3-99B354E53193}"/>
              </a:ext>
            </a:extLst>
          </p:cNvPr>
          <p:cNvCxnSpPr>
            <a:cxnSpLocks/>
          </p:cNvCxnSpPr>
          <p:nvPr/>
        </p:nvCxnSpPr>
        <p:spPr>
          <a:xfrm flipH="1">
            <a:off x="9624547" y="5302552"/>
            <a:ext cx="1193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76C7C066-2C27-6CE7-CC41-D610E667C1BC}"/>
              </a:ext>
            </a:extLst>
          </p:cNvPr>
          <p:cNvSpPr txBox="1"/>
          <p:nvPr/>
        </p:nvSpPr>
        <p:spPr>
          <a:xfrm>
            <a:off x="10793033" y="5250242"/>
            <a:ext cx="14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item_out[3:0]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92FA5-7AE5-D7E8-CAF9-75BC98460634}"/>
              </a:ext>
            </a:extLst>
          </p:cNvPr>
          <p:cNvSpPr txBox="1"/>
          <p:nvPr/>
        </p:nvSpPr>
        <p:spPr>
          <a:xfrm>
            <a:off x="2130150" y="3679968"/>
            <a:ext cx="107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+mj-lt"/>
              </a:rPr>
              <a:t>money[0]</a:t>
            </a:r>
            <a:endParaRPr lang="en-US" sz="16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9536E-A646-2785-28A2-D2D120907E99}"/>
              </a:ext>
            </a:extLst>
          </p:cNvPr>
          <p:cNvSpPr txBox="1"/>
          <p:nvPr/>
        </p:nvSpPr>
        <p:spPr>
          <a:xfrm>
            <a:off x="2078291" y="4192773"/>
            <a:ext cx="107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+mj-lt"/>
              </a:rPr>
              <a:t>money[1]</a:t>
            </a:r>
            <a:endParaRPr lang="en-US" sz="160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7CE8C-CC4A-2F09-89DD-8DA4FAED8060}"/>
              </a:ext>
            </a:extLst>
          </p:cNvPr>
          <p:cNvSpPr txBox="1"/>
          <p:nvPr/>
        </p:nvSpPr>
        <p:spPr>
          <a:xfrm>
            <a:off x="2115230" y="4692071"/>
            <a:ext cx="1077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+mj-lt"/>
              </a:rPr>
              <a:t>money[2]</a:t>
            </a:r>
            <a:endParaRPr lang="en-US" sz="1600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41286D-4A79-F981-6B60-661F3067800C}"/>
              </a:ext>
            </a:extLst>
          </p:cNvPr>
          <p:cNvSpPr txBox="1"/>
          <p:nvPr/>
        </p:nvSpPr>
        <p:spPr>
          <a:xfrm>
            <a:off x="9621528" y="3731973"/>
            <a:ext cx="14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item_out[0]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E1D5F3-5E6C-A334-5A40-031BB4CDE5A9}"/>
              </a:ext>
            </a:extLst>
          </p:cNvPr>
          <p:cNvSpPr txBox="1"/>
          <p:nvPr/>
        </p:nvSpPr>
        <p:spPr>
          <a:xfrm>
            <a:off x="9636278" y="4171894"/>
            <a:ext cx="14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item_out[1]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FCAAB4-B744-2EB7-022E-8A4D4BFD1EDF}"/>
              </a:ext>
            </a:extLst>
          </p:cNvPr>
          <p:cNvSpPr txBox="1"/>
          <p:nvPr/>
        </p:nvSpPr>
        <p:spPr>
          <a:xfrm>
            <a:off x="9614298" y="4575607"/>
            <a:ext cx="14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item_out[2]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B1436D-AF8B-9B4D-7D46-6D422E59933F}"/>
              </a:ext>
            </a:extLst>
          </p:cNvPr>
          <p:cNvSpPr txBox="1"/>
          <p:nvPr/>
        </p:nvSpPr>
        <p:spPr>
          <a:xfrm>
            <a:off x="9614298" y="4977120"/>
            <a:ext cx="141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item_out[3]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FBCC3F-0F98-D297-64BF-34F23CCF0FAD}"/>
              </a:ext>
            </a:extLst>
          </p:cNvPr>
          <p:cNvSpPr txBox="1"/>
          <p:nvPr/>
        </p:nvSpPr>
        <p:spPr>
          <a:xfrm>
            <a:off x="4757291" y="5284475"/>
            <a:ext cx="163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item_select[1:0]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81627F-CC66-70AB-13A7-87BB148CA3A9}"/>
              </a:ext>
            </a:extLst>
          </p:cNvPr>
          <p:cNvSpPr txBox="1"/>
          <p:nvPr/>
        </p:nvSpPr>
        <p:spPr>
          <a:xfrm>
            <a:off x="2745222" y="5296735"/>
            <a:ext cx="163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item_in[1:0]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2A77752-70F9-09A3-C6B0-8024DE86668A}"/>
              </a:ext>
            </a:extLst>
          </p:cNvPr>
          <p:cNvCxnSpPr>
            <a:cxnSpLocks/>
          </p:cNvCxnSpPr>
          <p:nvPr/>
        </p:nvCxnSpPr>
        <p:spPr>
          <a:xfrm>
            <a:off x="6349578" y="4510448"/>
            <a:ext cx="9554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FCF4CFA-311E-3A0F-0257-348FEFA1D2BB}"/>
              </a:ext>
            </a:extLst>
          </p:cNvPr>
          <p:cNvCxnSpPr>
            <a:cxnSpLocks/>
          </p:cNvCxnSpPr>
          <p:nvPr/>
        </p:nvCxnSpPr>
        <p:spPr>
          <a:xfrm>
            <a:off x="6349578" y="4982601"/>
            <a:ext cx="9554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5D81C4-1381-EB73-F3CB-330CFCB880CD}"/>
              </a:ext>
            </a:extLst>
          </p:cNvPr>
          <p:cNvCxnSpPr>
            <a:cxnSpLocks/>
          </p:cNvCxnSpPr>
          <p:nvPr/>
        </p:nvCxnSpPr>
        <p:spPr>
          <a:xfrm>
            <a:off x="6361351" y="5466012"/>
            <a:ext cx="95549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ED099B91-A6A7-4816-F3D0-F664B4960182}"/>
              </a:ext>
            </a:extLst>
          </p:cNvPr>
          <p:cNvSpPr txBox="1"/>
          <p:nvPr/>
        </p:nvSpPr>
        <p:spPr>
          <a:xfrm>
            <a:off x="7279948" y="5296735"/>
            <a:ext cx="163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item_select[1:0]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7C35DF1-25D0-6009-6BD5-3B893DDE11A6}"/>
              </a:ext>
            </a:extLst>
          </p:cNvPr>
          <p:cNvCxnSpPr>
            <a:cxnSpLocks/>
          </p:cNvCxnSpPr>
          <p:nvPr/>
        </p:nvCxnSpPr>
        <p:spPr>
          <a:xfrm>
            <a:off x="9636278" y="6056613"/>
            <a:ext cx="24785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11010039-D728-747E-3656-8B7437687F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62" r="999"/>
          <a:stretch/>
        </p:blipFill>
        <p:spPr>
          <a:xfrm>
            <a:off x="1167202" y="3706935"/>
            <a:ext cx="714375" cy="473424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98AB28-BB5E-C7F7-1FD0-BB7BF93B3FC6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74406" y="3943647"/>
            <a:ext cx="1092796" cy="72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453DDBA-B6A0-DCAE-6B42-ADD41A41C112}"/>
              </a:ext>
            </a:extLst>
          </p:cNvPr>
          <p:cNvCxnSpPr>
            <a:cxnSpLocks/>
            <a:stCxn id="121" idx="3"/>
          </p:cNvCxnSpPr>
          <p:nvPr/>
        </p:nvCxnSpPr>
        <p:spPr>
          <a:xfrm flipV="1">
            <a:off x="1881577" y="3943400"/>
            <a:ext cx="223739" cy="2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36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E78F66-08F6-6F2C-3413-AD3A019C6F82}"/>
              </a:ext>
            </a:extLst>
          </p:cNvPr>
          <p:cNvSpPr/>
          <p:nvPr/>
        </p:nvSpPr>
        <p:spPr>
          <a:xfrm>
            <a:off x="5263345" y="2901814"/>
            <a:ext cx="1509082" cy="30689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FB0433E8-4D58-A0AB-7133-789D8EEBF430}"/>
              </a:ext>
            </a:extLst>
          </p:cNvPr>
          <p:cNvSpPr/>
          <p:nvPr/>
        </p:nvSpPr>
        <p:spPr>
          <a:xfrm>
            <a:off x="2766524" y="2867206"/>
            <a:ext cx="1604866" cy="2771245"/>
          </a:xfrm>
          <a:prstGeom prst="cloudCallout">
            <a:avLst>
              <a:gd name="adj1" fmla="val 84826"/>
              <a:gd name="adj2" fmla="val 46037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E3A84-D152-AE2F-B2BB-86D513DAC28A}"/>
              </a:ext>
            </a:extLst>
          </p:cNvPr>
          <p:cNvCxnSpPr>
            <a:cxnSpLocks/>
            <a:stCxn id="11" idx="2"/>
          </p:cNvCxnSpPr>
          <p:nvPr/>
        </p:nvCxnSpPr>
        <p:spPr>
          <a:xfrm flipV="1">
            <a:off x="4370053" y="4245201"/>
            <a:ext cx="903554" cy="7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25B14A-389F-C0E6-F8E9-F1F4E4069E62}"/>
              </a:ext>
            </a:extLst>
          </p:cNvPr>
          <p:cNvCxnSpPr>
            <a:cxnSpLocks/>
          </p:cNvCxnSpPr>
          <p:nvPr/>
        </p:nvCxnSpPr>
        <p:spPr>
          <a:xfrm>
            <a:off x="6767449" y="4210137"/>
            <a:ext cx="7393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hought Bubble: Cloud 30">
            <a:extLst>
              <a:ext uri="{FF2B5EF4-FFF2-40B4-BE49-F238E27FC236}">
                <a16:creationId xmlns:a16="http://schemas.microsoft.com/office/drawing/2014/main" id="{03683BAB-DC0E-62AA-9ABC-16E6CD4DC2AE}"/>
              </a:ext>
            </a:extLst>
          </p:cNvPr>
          <p:cNvSpPr/>
          <p:nvPr/>
        </p:nvSpPr>
        <p:spPr>
          <a:xfrm>
            <a:off x="7506800" y="3351724"/>
            <a:ext cx="1604866" cy="1716826"/>
          </a:xfrm>
          <a:prstGeom prst="cloudCallout">
            <a:avLst>
              <a:gd name="adj1" fmla="val 84826"/>
              <a:gd name="adj2" fmla="val 46037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583576-ABB8-5DE0-6E03-D99C74085C72}"/>
              </a:ext>
            </a:extLst>
          </p:cNvPr>
          <p:cNvSpPr txBox="1"/>
          <p:nvPr/>
        </p:nvSpPr>
        <p:spPr>
          <a:xfrm>
            <a:off x="703404" y="3168155"/>
            <a:ext cx="7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DF980D-D691-2084-BD9B-4DE5F3589329}"/>
              </a:ext>
            </a:extLst>
          </p:cNvPr>
          <p:cNvSpPr txBox="1"/>
          <p:nvPr/>
        </p:nvSpPr>
        <p:spPr>
          <a:xfrm>
            <a:off x="662346" y="5638452"/>
            <a:ext cx="7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clk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DD588F-40A7-E73E-76D5-AEEBC5F66B56}"/>
              </a:ext>
            </a:extLst>
          </p:cNvPr>
          <p:cNvSpPr txBox="1"/>
          <p:nvPr/>
        </p:nvSpPr>
        <p:spPr>
          <a:xfrm>
            <a:off x="-240692" y="3469103"/>
            <a:ext cx="166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done_money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BF8041-A15F-3443-B079-0E331684CE9E}"/>
              </a:ext>
            </a:extLst>
          </p:cNvPr>
          <p:cNvSpPr txBox="1"/>
          <p:nvPr/>
        </p:nvSpPr>
        <p:spPr>
          <a:xfrm>
            <a:off x="393634" y="2867207"/>
            <a:ext cx="103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reset_n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608DB9-1F03-6FFB-1685-CC1C3669890D}"/>
              </a:ext>
            </a:extLst>
          </p:cNvPr>
          <p:cNvSpPr txBox="1"/>
          <p:nvPr/>
        </p:nvSpPr>
        <p:spPr>
          <a:xfrm>
            <a:off x="446861" y="3770051"/>
            <a:ext cx="978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cancel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A3153A-3310-DA44-C019-C7F87115700E}"/>
              </a:ext>
            </a:extLst>
          </p:cNvPr>
          <p:cNvCxnSpPr>
            <a:cxnSpLocks/>
          </p:cNvCxnSpPr>
          <p:nvPr/>
        </p:nvCxnSpPr>
        <p:spPr>
          <a:xfrm flipV="1">
            <a:off x="1521942" y="5780233"/>
            <a:ext cx="3725305" cy="496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33FC0A-E42D-7B7E-4D6B-D91928076053}"/>
              </a:ext>
            </a:extLst>
          </p:cNvPr>
          <p:cNvCxnSpPr>
            <a:cxnSpLocks/>
          </p:cNvCxnSpPr>
          <p:nvPr/>
        </p:nvCxnSpPr>
        <p:spPr>
          <a:xfrm>
            <a:off x="1477390" y="2982748"/>
            <a:ext cx="18723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05C1144F-27B2-96E5-0D2B-693602586AE4}"/>
              </a:ext>
            </a:extLst>
          </p:cNvPr>
          <p:cNvSpPr/>
          <p:nvPr/>
        </p:nvSpPr>
        <p:spPr>
          <a:xfrm rot="5400000">
            <a:off x="5202988" y="5739992"/>
            <a:ext cx="206811" cy="86097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A6FE7E-1FE7-468B-CA93-F5884FE90DC5}"/>
              </a:ext>
            </a:extLst>
          </p:cNvPr>
          <p:cNvSpPr txBox="1"/>
          <p:nvPr/>
        </p:nvSpPr>
        <p:spPr>
          <a:xfrm>
            <a:off x="9981766" y="3647078"/>
            <a:ext cx="115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end_trans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DED5649-0C7D-A24E-0776-6B01D97BA9B4}"/>
              </a:ext>
            </a:extLst>
          </p:cNvPr>
          <p:cNvSpPr txBox="1"/>
          <p:nvPr/>
        </p:nvSpPr>
        <p:spPr>
          <a:xfrm>
            <a:off x="9981766" y="4029455"/>
            <a:ext cx="1814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sum_money [7:0]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39C247-B203-C9EC-D89B-FDB4667EF638}"/>
              </a:ext>
            </a:extLst>
          </p:cNvPr>
          <p:cNvSpPr txBox="1"/>
          <p:nvPr/>
        </p:nvSpPr>
        <p:spPr>
          <a:xfrm>
            <a:off x="9981766" y="4411832"/>
            <a:ext cx="140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price[7:0]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ADD143-4820-A15E-06B0-5049AE3F1413}"/>
              </a:ext>
            </a:extLst>
          </p:cNvPr>
          <p:cNvSpPr txBox="1"/>
          <p:nvPr/>
        </p:nvSpPr>
        <p:spPr>
          <a:xfrm>
            <a:off x="9981766" y="3264701"/>
            <a:ext cx="65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done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9088E46-0C11-AC6C-776F-A6846B696E58}"/>
              </a:ext>
            </a:extLst>
          </p:cNvPr>
          <p:cNvSpPr txBox="1"/>
          <p:nvPr/>
        </p:nvSpPr>
        <p:spPr>
          <a:xfrm>
            <a:off x="5156232" y="3588807"/>
            <a:ext cx="1583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/>
              <a:t>current_state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C2320A-1249-EFDF-16B6-D99F4ED8238A}"/>
              </a:ext>
            </a:extLst>
          </p:cNvPr>
          <p:cNvSpPr txBox="1"/>
          <p:nvPr/>
        </p:nvSpPr>
        <p:spPr>
          <a:xfrm>
            <a:off x="2798601" y="3666051"/>
            <a:ext cx="158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Next_State logic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641A57-2737-0F03-3E36-18902E487C62}"/>
              </a:ext>
            </a:extLst>
          </p:cNvPr>
          <p:cNvSpPr txBox="1"/>
          <p:nvPr/>
        </p:nvSpPr>
        <p:spPr>
          <a:xfrm>
            <a:off x="7544915" y="3912281"/>
            <a:ext cx="1583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Ouput logic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BCAE2A4-2B00-76C0-D1A4-99D7B95CA0DE}"/>
              </a:ext>
            </a:extLst>
          </p:cNvPr>
          <p:cNvSpPr txBox="1"/>
          <p:nvPr/>
        </p:nvSpPr>
        <p:spPr>
          <a:xfrm>
            <a:off x="495473" y="5253086"/>
            <a:ext cx="1247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rgbClr val="222222"/>
                </a:solidFill>
                <a:latin typeface="+mj-lt"/>
              </a:rPr>
              <a:t>item_in[1:0]</a:t>
            </a:r>
            <a:endParaRPr lang="en-US" sz="1600"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937538A-9432-C60B-2E8E-954269D8C683}"/>
              </a:ext>
            </a:extLst>
          </p:cNvPr>
          <p:cNvSpPr txBox="1"/>
          <p:nvPr/>
        </p:nvSpPr>
        <p:spPr>
          <a:xfrm>
            <a:off x="-1627475" y="6366994"/>
            <a:ext cx="103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reset_n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D808955-239F-A65C-08D6-6CF4B2564C42}"/>
              </a:ext>
            </a:extLst>
          </p:cNvPr>
          <p:cNvCxnSpPr>
            <a:cxnSpLocks/>
          </p:cNvCxnSpPr>
          <p:nvPr/>
        </p:nvCxnSpPr>
        <p:spPr>
          <a:xfrm>
            <a:off x="-595250" y="6518428"/>
            <a:ext cx="158305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4A29772-344D-49D9-3D7C-23FFFFCBFF02}"/>
              </a:ext>
            </a:extLst>
          </p:cNvPr>
          <p:cNvSpPr txBox="1"/>
          <p:nvPr/>
        </p:nvSpPr>
        <p:spPr>
          <a:xfrm>
            <a:off x="0" y="4112025"/>
            <a:ext cx="1427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continue_buy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8058F3F-F564-F61E-1F0D-F046534FCB4F}"/>
              </a:ext>
            </a:extLst>
          </p:cNvPr>
          <p:cNvCxnSpPr>
            <a:cxnSpLocks/>
          </p:cNvCxnSpPr>
          <p:nvPr/>
        </p:nvCxnSpPr>
        <p:spPr>
          <a:xfrm>
            <a:off x="1477390" y="3965572"/>
            <a:ext cx="128913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27869B-87C3-03F0-3DA2-E8B2C5C741FA}"/>
              </a:ext>
            </a:extLst>
          </p:cNvPr>
          <p:cNvCxnSpPr>
            <a:cxnSpLocks/>
          </p:cNvCxnSpPr>
          <p:nvPr/>
        </p:nvCxnSpPr>
        <p:spPr>
          <a:xfrm>
            <a:off x="1477390" y="3310356"/>
            <a:ext cx="145242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769682-7F91-4DD1-AAB8-380026018F22}"/>
              </a:ext>
            </a:extLst>
          </p:cNvPr>
          <p:cNvCxnSpPr>
            <a:cxnSpLocks/>
          </p:cNvCxnSpPr>
          <p:nvPr/>
        </p:nvCxnSpPr>
        <p:spPr>
          <a:xfrm>
            <a:off x="1477390" y="3637964"/>
            <a:ext cx="132121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3A124F-84A2-C0B3-260D-DE2394585828}"/>
              </a:ext>
            </a:extLst>
          </p:cNvPr>
          <p:cNvCxnSpPr>
            <a:cxnSpLocks/>
          </p:cNvCxnSpPr>
          <p:nvPr/>
        </p:nvCxnSpPr>
        <p:spPr>
          <a:xfrm>
            <a:off x="1477390" y="4293180"/>
            <a:ext cx="132121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67336F-64F3-FC7E-072A-73B9D53383F8}"/>
              </a:ext>
            </a:extLst>
          </p:cNvPr>
          <p:cNvCxnSpPr>
            <a:cxnSpLocks/>
          </p:cNvCxnSpPr>
          <p:nvPr/>
        </p:nvCxnSpPr>
        <p:spPr>
          <a:xfrm>
            <a:off x="1819904" y="5462392"/>
            <a:ext cx="13212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C83D214-5295-7E14-0B19-795D57BF6D85}"/>
              </a:ext>
            </a:extLst>
          </p:cNvPr>
          <p:cNvSpPr txBox="1"/>
          <p:nvPr/>
        </p:nvSpPr>
        <p:spPr>
          <a:xfrm>
            <a:off x="9933724" y="4765366"/>
            <a:ext cx="1604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item_select[1:0]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167388C-C284-9BA7-7445-5FA22D8E0E88}"/>
              </a:ext>
            </a:extLst>
          </p:cNvPr>
          <p:cNvCxnSpPr>
            <a:cxnSpLocks/>
          </p:cNvCxnSpPr>
          <p:nvPr/>
        </p:nvCxnSpPr>
        <p:spPr>
          <a:xfrm>
            <a:off x="8901404" y="3443669"/>
            <a:ext cx="106228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4A0BED-3CFA-8CB3-0665-A385C52F03D2}"/>
              </a:ext>
            </a:extLst>
          </p:cNvPr>
          <p:cNvCxnSpPr>
            <a:cxnSpLocks/>
          </p:cNvCxnSpPr>
          <p:nvPr/>
        </p:nvCxnSpPr>
        <p:spPr>
          <a:xfrm>
            <a:off x="9111666" y="3818677"/>
            <a:ext cx="852019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4F906B-A4D0-FFB7-8135-59F5C4407523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9127966" y="4193747"/>
            <a:ext cx="853800" cy="4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0EB231-D3BC-49F4-ED63-9F1A60AC50A0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910151" y="4577743"/>
            <a:ext cx="1071615" cy="3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2408A3-B1B7-D642-FEF7-CEA418696432}"/>
              </a:ext>
            </a:extLst>
          </p:cNvPr>
          <p:cNvCxnSpPr>
            <a:cxnSpLocks/>
          </p:cNvCxnSpPr>
          <p:nvPr/>
        </p:nvCxnSpPr>
        <p:spPr>
          <a:xfrm>
            <a:off x="8528177" y="4943700"/>
            <a:ext cx="14355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9638804-AE5F-B6FD-B17D-DF5574573449}"/>
              </a:ext>
            </a:extLst>
          </p:cNvPr>
          <p:cNvCxnSpPr>
            <a:cxnSpLocks/>
          </p:cNvCxnSpPr>
          <p:nvPr/>
        </p:nvCxnSpPr>
        <p:spPr>
          <a:xfrm>
            <a:off x="3778898" y="2407298"/>
            <a:ext cx="0" cy="459909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0F3C38E-1D3A-18E7-3044-D0E3B1BE796E}"/>
              </a:ext>
            </a:extLst>
          </p:cNvPr>
          <p:cNvCxnSpPr>
            <a:cxnSpLocks/>
          </p:cNvCxnSpPr>
          <p:nvPr/>
        </p:nvCxnSpPr>
        <p:spPr>
          <a:xfrm flipV="1">
            <a:off x="3778898" y="2406439"/>
            <a:ext cx="4530335" cy="85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30DAE36-9B34-799F-0130-8AB1E48301DA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8309233" y="2406439"/>
            <a:ext cx="0" cy="10434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EFFA41-E058-3083-E5D4-7BB6BF78E9F3}"/>
              </a:ext>
            </a:extLst>
          </p:cNvPr>
          <p:cNvCxnSpPr>
            <a:cxnSpLocks/>
          </p:cNvCxnSpPr>
          <p:nvPr/>
        </p:nvCxnSpPr>
        <p:spPr>
          <a:xfrm>
            <a:off x="883754" y="4597657"/>
            <a:ext cx="18723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60B129-B272-FC09-760E-F1497CDCA5C9}"/>
              </a:ext>
            </a:extLst>
          </p:cNvPr>
          <p:cNvCxnSpPr>
            <a:cxnSpLocks/>
          </p:cNvCxnSpPr>
          <p:nvPr/>
        </p:nvCxnSpPr>
        <p:spPr>
          <a:xfrm>
            <a:off x="912641" y="4863780"/>
            <a:ext cx="18723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0D0A01-95D8-D8B0-1F9F-8AED5AD2B784}"/>
              </a:ext>
            </a:extLst>
          </p:cNvPr>
          <p:cNvCxnSpPr>
            <a:cxnSpLocks/>
          </p:cNvCxnSpPr>
          <p:nvPr/>
        </p:nvCxnSpPr>
        <p:spPr>
          <a:xfrm>
            <a:off x="912641" y="5142052"/>
            <a:ext cx="1872300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2BF328-1CB7-7EED-29B1-49CB0BFE9CFD}"/>
              </a:ext>
            </a:extLst>
          </p:cNvPr>
          <p:cNvSpPr txBox="1"/>
          <p:nvPr/>
        </p:nvSpPr>
        <p:spPr>
          <a:xfrm>
            <a:off x="-381874" y="4415624"/>
            <a:ext cx="1247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rgbClr val="222222"/>
                </a:solidFill>
                <a:latin typeface="+mj-lt"/>
              </a:rPr>
              <a:t>deno_5</a:t>
            </a:r>
            <a:endParaRPr lang="en-US" sz="160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BFB20A-4CD2-EEEB-4059-2FE73E3262DD}"/>
              </a:ext>
            </a:extLst>
          </p:cNvPr>
          <p:cNvSpPr txBox="1"/>
          <p:nvPr/>
        </p:nvSpPr>
        <p:spPr>
          <a:xfrm>
            <a:off x="-340802" y="4683303"/>
            <a:ext cx="1247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rgbClr val="222222"/>
                </a:solidFill>
                <a:latin typeface="+mj-lt"/>
              </a:rPr>
              <a:t>deno_10</a:t>
            </a:r>
            <a:endParaRPr lang="en-US" sz="160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318022-7747-19F4-6228-ECA01EC85C68}"/>
              </a:ext>
            </a:extLst>
          </p:cNvPr>
          <p:cNvSpPr txBox="1"/>
          <p:nvPr/>
        </p:nvSpPr>
        <p:spPr>
          <a:xfrm>
            <a:off x="-340802" y="4935056"/>
            <a:ext cx="1247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rgbClr val="222222"/>
                </a:solidFill>
                <a:latin typeface="+mj-lt"/>
              </a:rPr>
              <a:t>deno_20</a:t>
            </a:r>
            <a:endParaRPr 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989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803E4-909C-AFA6-294D-C0B682CEC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EF03E4-463E-1119-B239-2217892C257A}"/>
              </a:ext>
            </a:extLst>
          </p:cNvPr>
          <p:cNvSpPr/>
          <p:nvPr/>
        </p:nvSpPr>
        <p:spPr>
          <a:xfrm>
            <a:off x="2435290" y="822961"/>
            <a:ext cx="3218375" cy="4271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8621D-CAC2-084B-2A55-0070A1987223}"/>
              </a:ext>
            </a:extLst>
          </p:cNvPr>
          <p:cNvSpPr txBox="1"/>
          <p:nvPr/>
        </p:nvSpPr>
        <p:spPr>
          <a:xfrm>
            <a:off x="2741002" y="2758953"/>
            <a:ext cx="3067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Vending Machine 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DD578-1E94-7108-127C-406B9085087D}"/>
              </a:ext>
            </a:extLst>
          </p:cNvPr>
          <p:cNvSpPr txBox="1"/>
          <p:nvPr/>
        </p:nvSpPr>
        <p:spPr>
          <a:xfrm>
            <a:off x="937663" y="1869470"/>
            <a:ext cx="7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start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F8471C-10EE-BCAD-3B04-F8F8BE7C13E6}"/>
              </a:ext>
            </a:extLst>
          </p:cNvPr>
          <p:cNvSpPr txBox="1"/>
          <p:nvPr/>
        </p:nvSpPr>
        <p:spPr>
          <a:xfrm>
            <a:off x="937663" y="874357"/>
            <a:ext cx="722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clk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58887-4A56-A010-7AB5-1FEB1AF45D06}"/>
              </a:ext>
            </a:extLst>
          </p:cNvPr>
          <p:cNvSpPr txBox="1"/>
          <p:nvPr/>
        </p:nvSpPr>
        <p:spPr>
          <a:xfrm>
            <a:off x="294640" y="4407917"/>
            <a:ext cx="1365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item_in[1:0]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C2B083-EA3E-F489-6F74-5CC1112B7BC6}"/>
              </a:ext>
            </a:extLst>
          </p:cNvPr>
          <p:cNvSpPr txBox="1"/>
          <p:nvPr/>
        </p:nvSpPr>
        <p:spPr>
          <a:xfrm>
            <a:off x="-6433" y="2341414"/>
            <a:ext cx="1666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done_money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7F65F8-EE7E-7FD3-4E5E-66BBEC0F1564}"/>
              </a:ext>
            </a:extLst>
          </p:cNvPr>
          <p:cNvSpPr txBox="1"/>
          <p:nvPr/>
        </p:nvSpPr>
        <p:spPr>
          <a:xfrm>
            <a:off x="627893" y="1361789"/>
            <a:ext cx="1032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reset_n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98D06-34F0-27FD-7D67-0D8C774FD91E}"/>
              </a:ext>
            </a:extLst>
          </p:cNvPr>
          <p:cNvSpPr txBox="1"/>
          <p:nvPr/>
        </p:nvSpPr>
        <p:spPr>
          <a:xfrm>
            <a:off x="681120" y="2830433"/>
            <a:ext cx="978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cancel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6594E-995F-980B-42BE-4EBA644DD98D}"/>
              </a:ext>
            </a:extLst>
          </p:cNvPr>
          <p:cNvSpPr txBox="1"/>
          <p:nvPr/>
        </p:nvSpPr>
        <p:spPr>
          <a:xfrm>
            <a:off x="457200" y="3835096"/>
            <a:ext cx="1202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rgbClr val="222222"/>
                </a:solidFill>
                <a:latin typeface="+mj-lt"/>
              </a:rPr>
              <a:t>money[2:0]</a:t>
            </a:r>
            <a:endParaRPr lang="en-US" sz="1600">
              <a:latin typeface="+mj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533483-4943-87B8-2BB9-C9C6BA3E8C06}"/>
              </a:ext>
            </a:extLst>
          </p:cNvPr>
          <p:cNvCxnSpPr>
            <a:cxnSpLocks/>
          </p:cNvCxnSpPr>
          <p:nvPr/>
        </p:nvCxnSpPr>
        <p:spPr>
          <a:xfrm>
            <a:off x="1828800" y="1034572"/>
            <a:ext cx="606490" cy="9062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1F2C35-81F3-5196-3F4D-798FB5219E91}"/>
              </a:ext>
            </a:extLst>
          </p:cNvPr>
          <p:cNvCxnSpPr>
            <a:cxnSpLocks/>
          </p:cNvCxnSpPr>
          <p:nvPr/>
        </p:nvCxnSpPr>
        <p:spPr>
          <a:xfrm>
            <a:off x="1735494" y="4609393"/>
            <a:ext cx="6997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744E5B-6B3A-5C32-356B-D2F8A12C8FB4}"/>
              </a:ext>
            </a:extLst>
          </p:cNvPr>
          <p:cNvCxnSpPr>
            <a:cxnSpLocks/>
          </p:cNvCxnSpPr>
          <p:nvPr/>
        </p:nvCxnSpPr>
        <p:spPr>
          <a:xfrm>
            <a:off x="1810139" y="1533509"/>
            <a:ext cx="62515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B5647A-58CD-96DD-5541-30FD97BE28C9}"/>
              </a:ext>
            </a:extLst>
          </p:cNvPr>
          <p:cNvCxnSpPr>
            <a:cxnSpLocks/>
          </p:cNvCxnSpPr>
          <p:nvPr/>
        </p:nvCxnSpPr>
        <p:spPr>
          <a:xfrm>
            <a:off x="1800808" y="2025620"/>
            <a:ext cx="634482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CE7B64-EA5C-2B6B-BBDD-006BBDB9E2F5}"/>
              </a:ext>
            </a:extLst>
          </p:cNvPr>
          <p:cNvCxnSpPr>
            <a:cxnSpLocks/>
          </p:cNvCxnSpPr>
          <p:nvPr/>
        </p:nvCxnSpPr>
        <p:spPr>
          <a:xfrm>
            <a:off x="1763486" y="2517731"/>
            <a:ext cx="67180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3A3417-CBC8-1FFF-96DA-2040EBC00C72}"/>
              </a:ext>
            </a:extLst>
          </p:cNvPr>
          <p:cNvCxnSpPr>
            <a:cxnSpLocks/>
          </p:cNvCxnSpPr>
          <p:nvPr/>
        </p:nvCxnSpPr>
        <p:spPr>
          <a:xfrm>
            <a:off x="1763486" y="3009843"/>
            <a:ext cx="67180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FA35138-B999-DADC-4BE9-A8CE04436CA3}"/>
              </a:ext>
            </a:extLst>
          </p:cNvPr>
          <p:cNvCxnSpPr>
            <a:cxnSpLocks/>
          </p:cNvCxnSpPr>
          <p:nvPr/>
        </p:nvCxnSpPr>
        <p:spPr>
          <a:xfrm>
            <a:off x="5660719" y="3642801"/>
            <a:ext cx="87761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F2B1C35-D1DF-E1F0-1B21-CE3EF8B8DAF9}"/>
              </a:ext>
            </a:extLst>
          </p:cNvPr>
          <p:cNvSpPr txBox="1"/>
          <p:nvPr/>
        </p:nvSpPr>
        <p:spPr>
          <a:xfrm>
            <a:off x="6597618" y="3473524"/>
            <a:ext cx="653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done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CB6AB52-EF4F-5042-8DCB-B6CFB91499F4}"/>
              </a:ext>
            </a:extLst>
          </p:cNvPr>
          <p:cNvSpPr txBox="1"/>
          <p:nvPr/>
        </p:nvSpPr>
        <p:spPr>
          <a:xfrm>
            <a:off x="6602890" y="4461741"/>
            <a:ext cx="1413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change[7:0]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5C13B0-6CC1-9C67-CE59-EDF21A4302FE}"/>
              </a:ext>
            </a:extLst>
          </p:cNvPr>
          <p:cNvCxnSpPr>
            <a:cxnSpLocks/>
          </p:cNvCxnSpPr>
          <p:nvPr/>
        </p:nvCxnSpPr>
        <p:spPr>
          <a:xfrm>
            <a:off x="1754155" y="4031888"/>
            <a:ext cx="6811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B81C9E0-6341-CCAF-97F8-0084147F3990}"/>
              </a:ext>
            </a:extLst>
          </p:cNvPr>
          <p:cNvSpPr txBox="1"/>
          <p:nvPr/>
        </p:nvSpPr>
        <p:spPr>
          <a:xfrm>
            <a:off x="150472" y="3350460"/>
            <a:ext cx="150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continue_buy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DD5BDF2-B0B4-6855-0E66-B6A029EEC890}"/>
              </a:ext>
            </a:extLst>
          </p:cNvPr>
          <p:cNvCxnSpPr>
            <a:cxnSpLocks/>
          </p:cNvCxnSpPr>
          <p:nvPr/>
        </p:nvCxnSpPr>
        <p:spPr>
          <a:xfrm>
            <a:off x="1763486" y="3529870"/>
            <a:ext cx="671804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8A059C9-1780-569C-9473-20949A59D315}"/>
              </a:ext>
            </a:extLst>
          </p:cNvPr>
          <p:cNvCxnSpPr>
            <a:cxnSpLocks/>
          </p:cNvCxnSpPr>
          <p:nvPr/>
        </p:nvCxnSpPr>
        <p:spPr>
          <a:xfrm>
            <a:off x="5660719" y="4130248"/>
            <a:ext cx="8846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10AC53A-C1A4-6209-6CF4-8FDBCC60B7AD}"/>
              </a:ext>
            </a:extLst>
          </p:cNvPr>
          <p:cNvSpPr txBox="1"/>
          <p:nvPr/>
        </p:nvSpPr>
        <p:spPr>
          <a:xfrm>
            <a:off x="6597618" y="3960971"/>
            <a:ext cx="1418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item_out[3:0]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7AA329F-188C-49B9-905E-1AFC9B67A510}"/>
              </a:ext>
            </a:extLst>
          </p:cNvPr>
          <p:cNvCxnSpPr>
            <a:cxnSpLocks/>
          </p:cNvCxnSpPr>
          <p:nvPr/>
        </p:nvCxnSpPr>
        <p:spPr>
          <a:xfrm>
            <a:off x="5653664" y="4634398"/>
            <a:ext cx="8846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6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CC40B-36C8-4EAF-8CE1-A7EF3F5EE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val 105">
            <a:extLst>
              <a:ext uri="{FF2B5EF4-FFF2-40B4-BE49-F238E27FC236}">
                <a16:creationId xmlns:a16="http://schemas.microsoft.com/office/drawing/2014/main" id="{457624DA-B598-3507-793D-41EF1C794FE0}"/>
              </a:ext>
            </a:extLst>
          </p:cNvPr>
          <p:cNvSpPr/>
          <p:nvPr/>
        </p:nvSpPr>
        <p:spPr>
          <a:xfrm>
            <a:off x="12778566" y="164024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417621-5731-7D79-28AA-A5FDBFD55427}"/>
              </a:ext>
            </a:extLst>
          </p:cNvPr>
          <p:cNvSpPr/>
          <p:nvPr/>
        </p:nvSpPr>
        <p:spPr>
          <a:xfrm>
            <a:off x="4820536" y="1391926"/>
            <a:ext cx="2279492" cy="2191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A5552-9AC5-D092-0C41-3CEC4CD016AE}"/>
              </a:ext>
            </a:extLst>
          </p:cNvPr>
          <p:cNvSpPr txBox="1"/>
          <p:nvPr/>
        </p:nvSpPr>
        <p:spPr>
          <a:xfrm>
            <a:off x="5094763" y="1391914"/>
            <a:ext cx="1583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/>
              <a:t>2-4 Decoder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9E7EC-C1C4-F7C4-33FB-463AA31B9EC7}"/>
              </a:ext>
            </a:extLst>
          </p:cNvPr>
          <p:cNvSpPr txBox="1"/>
          <p:nvPr/>
        </p:nvSpPr>
        <p:spPr>
          <a:xfrm>
            <a:off x="4802948" y="1949201"/>
            <a:ext cx="484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5DAE6-6741-8763-47D9-75E484AC73BA}"/>
              </a:ext>
            </a:extLst>
          </p:cNvPr>
          <p:cNvSpPr txBox="1"/>
          <p:nvPr/>
        </p:nvSpPr>
        <p:spPr>
          <a:xfrm>
            <a:off x="4820536" y="2406401"/>
            <a:ext cx="36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047C13-DA11-94C5-5AFF-2F5879804D24}"/>
              </a:ext>
            </a:extLst>
          </p:cNvPr>
          <p:cNvSpPr txBox="1"/>
          <p:nvPr/>
        </p:nvSpPr>
        <p:spPr>
          <a:xfrm>
            <a:off x="4782628" y="2769918"/>
            <a:ext cx="40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5AD00-392E-89BE-544B-B089C1B7F624}"/>
              </a:ext>
            </a:extLst>
          </p:cNvPr>
          <p:cNvSpPr txBox="1"/>
          <p:nvPr/>
        </p:nvSpPr>
        <p:spPr>
          <a:xfrm>
            <a:off x="6611498" y="1776969"/>
            <a:ext cx="484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y0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A11BC-40EB-14BE-B508-95B7B1695408}"/>
              </a:ext>
            </a:extLst>
          </p:cNvPr>
          <p:cNvSpPr txBox="1"/>
          <p:nvPr/>
        </p:nvSpPr>
        <p:spPr>
          <a:xfrm>
            <a:off x="6695723" y="2215147"/>
            <a:ext cx="40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y1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6AFF44-CC87-BDCB-FCE9-280EF315AC2F}"/>
              </a:ext>
            </a:extLst>
          </p:cNvPr>
          <p:cNvSpPr txBox="1"/>
          <p:nvPr/>
        </p:nvSpPr>
        <p:spPr>
          <a:xfrm>
            <a:off x="6693612" y="2663058"/>
            <a:ext cx="40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y2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45D03-A100-DBE5-768E-61870A1E2174}"/>
              </a:ext>
            </a:extLst>
          </p:cNvPr>
          <p:cNvSpPr txBox="1"/>
          <p:nvPr/>
        </p:nvSpPr>
        <p:spPr>
          <a:xfrm>
            <a:off x="6669903" y="3101236"/>
            <a:ext cx="40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y3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682963-9806-EA81-3089-E260F2DB3956}"/>
              </a:ext>
            </a:extLst>
          </p:cNvPr>
          <p:cNvCxnSpPr>
            <a:cxnSpLocks/>
          </p:cNvCxnSpPr>
          <p:nvPr/>
        </p:nvCxnSpPr>
        <p:spPr>
          <a:xfrm>
            <a:off x="7109996" y="1985429"/>
            <a:ext cx="87761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6441D4-E719-1A74-8645-D742317B134F}"/>
              </a:ext>
            </a:extLst>
          </p:cNvPr>
          <p:cNvCxnSpPr>
            <a:cxnSpLocks/>
          </p:cNvCxnSpPr>
          <p:nvPr/>
        </p:nvCxnSpPr>
        <p:spPr>
          <a:xfrm>
            <a:off x="7109996" y="3270513"/>
            <a:ext cx="87761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9C2237-C9AE-F830-1F4E-B275F2DB2113}"/>
              </a:ext>
            </a:extLst>
          </p:cNvPr>
          <p:cNvCxnSpPr>
            <a:cxnSpLocks/>
          </p:cNvCxnSpPr>
          <p:nvPr/>
        </p:nvCxnSpPr>
        <p:spPr>
          <a:xfrm>
            <a:off x="7122239" y="2842152"/>
            <a:ext cx="865375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BFE81C-DC1B-F81E-EE70-3AF297F0EC4C}"/>
              </a:ext>
            </a:extLst>
          </p:cNvPr>
          <p:cNvCxnSpPr>
            <a:cxnSpLocks/>
          </p:cNvCxnSpPr>
          <p:nvPr/>
        </p:nvCxnSpPr>
        <p:spPr>
          <a:xfrm>
            <a:off x="7109996" y="2413790"/>
            <a:ext cx="87761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3222D1-00E5-8A93-E349-6639F253D6B4}"/>
              </a:ext>
            </a:extLst>
          </p:cNvPr>
          <p:cNvSpPr txBox="1"/>
          <p:nvPr/>
        </p:nvSpPr>
        <p:spPr>
          <a:xfrm>
            <a:off x="7117616" y="1691215"/>
            <a:ext cx="869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E5C42-C4E7-9016-3734-B66D845D0934}"/>
              </a:ext>
            </a:extLst>
          </p:cNvPr>
          <p:cNvSpPr txBox="1"/>
          <p:nvPr/>
        </p:nvSpPr>
        <p:spPr>
          <a:xfrm>
            <a:off x="7117616" y="2546371"/>
            <a:ext cx="115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A4C726-C319-C3DC-7269-60FBDEFE6F42}"/>
              </a:ext>
            </a:extLst>
          </p:cNvPr>
          <p:cNvSpPr txBox="1"/>
          <p:nvPr/>
        </p:nvSpPr>
        <p:spPr>
          <a:xfrm>
            <a:off x="7117616" y="2118793"/>
            <a:ext cx="115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743089-B69A-E311-D8A3-52B2E62FDDC9}"/>
              </a:ext>
            </a:extLst>
          </p:cNvPr>
          <p:cNvSpPr txBox="1"/>
          <p:nvPr/>
        </p:nvSpPr>
        <p:spPr>
          <a:xfrm>
            <a:off x="7117616" y="2973949"/>
            <a:ext cx="1151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item_4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0CDB7A-1499-5256-D898-8C7D292F72E4}"/>
              </a:ext>
            </a:extLst>
          </p:cNvPr>
          <p:cNvCxnSpPr>
            <a:cxnSpLocks/>
          </p:cNvCxnSpPr>
          <p:nvPr/>
        </p:nvCxnSpPr>
        <p:spPr>
          <a:xfrm>
            <a:off x="3220912" y="2114529"/>
            <a:ext cx="1602356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5BD120-BDCF-A801-0320-F4A553C85951}"/>
              </a:ext>
            </a:extLst>
          </p:cNvPr>
          <p:cNvCxnSpPr>
            <a:cxnSpLocks/>
          </p:cNvCxnSpPr>
          <p:nvPr/>
        </p:nvCxnSpPr>
        <p:spPr>
          <a:xfrm>
            <a:off x="4500880" y="2586969"/>
            <a:ext cx="31222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99E764-FFCB-62B7-FB09-AADE3A8A352A}"/>
              </a:ext>
            </a:extLst>
          </p:cNvPr>
          <p:cNvCxnSpPr>
            <a:cxnSpLocks/>
          </p:cNvCxnSpPr>
          <p:nvPr/>
        </p:nvCxnSpPr>
        <p:spPr>
          <a:xfrm>
            <a:off x="4500880" y="2945005"/>
            <a:ext cx="30206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E0C8B-F340-BE8B-27E9-DD033817B09D}"/>
              </a:ext>
            </a:extLst>
          </p:cNvPr>
          <p:cNvSpPr/>
          <p:nvPr/>
        </p:nvSpPr>
        <p:spPr>
          <a:xfrm>
            <a:off x="4830504" y="4011563"/>
            <a:ext cx="2279492" cy="1210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99ADD-0A70-CDE2-E357-849F122759A8}"/>
              </a:ext>
            </a:extLst>
          </p:cNvPr>
          <p:cNvSpPr txBox="1"/>
          <p:nvPr/>
        </p:nvSpPr>
        <p:spPr>
          <a:xfrm>
            <a:off x="5689551" y="4011564"/>
            <a:ext cx="561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/>
              <a:t>Sub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C01C13-4D63-F795-8091-E6106BDBAF1E}"/>
              </a:ext>
            </a:extLst>
          </p:cNvPr>
          <p:cNvCxnSpPr>
            <a:cxnSpLocks/>
          </p:cNvCxnSpPr>
          <p:nvPr/>
        </p:nvCxnSpPr>
        <p:spPr>
          <a:xfrm>
            <a:off x="3220912" y="4710430"/>
            <a:ext cx="159424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BF87A1-A34A-A0EE-8261-C4064C8E7D78}"/>
              </a:ext>
            </a:extLst>
          </p:cNvPr>
          <p:cNvCxnSpPr>
            <a:cxnSpLocks/>
          </p:cNvCxnSpPr>
          <p:nvPr/>
        </p:nvCxnSpPr>
        <p:spPr>
          <a:xfrm>
            <a:off x="3230880" y="5068466"/>
            <a:ext cx="1574113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7E5C88-8B32-79DA-1B59-E20A7341B212}"/>
              </a:ext>
            </a:extLst>
          </p:cNvPr>
          <p:cNvSpPr txBox="1"/>
          <p:nvPr/>
        </p:nvSpPr>
        <p:spPr>
          <a:xfrm>
            <a:off x="4773653" y="4535672"/>
            <a:ext cx="369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CCCFA-1E26-8E96-8010-4211544AC5E4}"/>
              </a:ext>
            </a:extLst>
          </p:cNvPr>
          <p:cNvSpPr txBox="1"/>
          <p:nvPr/>
        </p:nvSpPr>
        <p:spPr>
          <a:xfrm>
            <a:off x="4735745" y="4899189"/>
            <a:ext cx="404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b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F4D027-A85E-C14D-2D7B-EC03179407B9}"/>
              </a:ext>
            </a:extLst>
          </p:cNvPr>
          <p:cNvCxnSpPr>
            <a:cxnSpLocks/>
          </p:cNvCxnSpPr>
          <p:nvPr/>
        </p:nvCxnSpPr>
        <p:spPr>
          <a:xfrm>
            <a:off x="7113477" y="4767548"/>
            <a:ext cx="877618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5F80C8-7BB9-8625-CA60-E4694DF2390B}"/>
              </a:ext>
            </a:extLst>
          </p:cNvPr>
          <p:cNvSpPr txBox="1"/>
          <p:nvPr/>
        </p:nvSpPr>
        <p:spPr>
          <a:xfrm>
            <a:off x="6274365" y="4573308"/>
            <a:ext cx="8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result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5C84F2-C671-0E3E-180C-135639FD1DC9}"/>
              </a:ext>
            </a:extLst>
          </p:cNvPr>
          <p:cNvSpPr/>
          <p:nvPr/>
        </p:nvSpPr>
        <p:spPr>
          <a:xfrm>
            <a:off x="3230880" y="1270001"/>
            <a:ext cx="4764353" cy="44297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9EA2D6-806E-1F90-58BC-088F85C4026C}"/>
              </a:ext>
            </a:extLst>
          </p:cNvPr>
          <p:cNvSpPr txBox="1"/>
          <p:nvPr/>
        </p:nvSpPr>
        <p:spPr>
          <a:xfrm>
            <a:off x="7143573" y="4459474"/>
            <a:ext cx="895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change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49AE2F-364C-BAFE-07DB-01181EE49422}"/>
              </a:ext>
            </a:extLst>
          </p:cNvPr>
          <p:cNvCxnSpPr>
            <a:cxnSpLocks/>
          </p:cNvCxnSpPr>
          <p:nvPr/>
        </p:nvCxnSpPr>
        <p:spPr>
          <a:xfrm>
            <a:off x="4480560" y="2434721"/>
            <a:ext cx="0" cy="53922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C82772-6047-897D-91E5-15AFAFF20679}"/>
              </a:ext>
            </a:extLst>
          </p:cNvPr>
          <p:cNvCxnSpPr>
            <a:cxnSpLocks/>
          </p:cNvCxnSpPr>
          <p:nvPr/>
        </p:nvCxnSpPr>
        <p:spPr>
          <a:xfrm flipH="1">
            <a:off x="3230880" y="2457347"/>
            <a:ext cx="124968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9ACF9D-46C3-62E0-C260-4D129156E46D}"/>
              </a:ext>
            </a:extLst>
          </p:cNvPr>
          <p:cNvSpPr txBox="1"/>
          <p:nvPr/>
        </p:nvSpPr>
        <p:spPr>
          <a:xfrm>
            <a:off x="3186065" y="1816152"/>
            <a:ext cx="109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end_trans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01BC42-37D6-48AF-CC1A-6FCE3BEA493B}"/>
              </a:ext>
            </a:extLst>
          </p:cNvPr>
          <p:cNvSpPr txBox="1"/>
          <p:nvPr/>
        </p:nvSpPr>
        <p:spPr>
          <a:xfrm>
            <a:off x="3203009" y="2146780"/>
            <a:ext cx="110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item[1:0]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91EFC8-BBF4-7F51-3976-CEE7BB5C1296}"/>
              </a:ext>
            </a:extLst>
          </p:cNvPr>
          <p:cNvSpPr txBox="1"/>
          <p:nvPr/>
        </p:nvSpPr>
        <p:spPr>
          <a:xfrm>
            <a:off x="3192269" y="4417948"/>
            <a:ext cx="1326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sum_money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778D13-8AB4-5E7B-338B-261EF2D4C7AB}"/>
              </a:ext>
            </a:extLst>
          </p:cNvPr>
          <p:cNvSpPr txBox="1"/>
          <p:nvPr/>
        </p:nvSpPr>
        <p:spPr>
          <a:xfrm>
            <a:off x="3205369" y="4774202"/>
            <a:ext cx="6282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price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F82061-5E41-F542-8BF9-319B7BDA1F1A}"/>
              </a:ext>
            </a:extLst>
          </p:cNvPr>
          <p:cNvCxnSpPr>
            <a:cxnSpLocks/>
          </p:cNvCxnSpPr>
          <p:nvPr/>
        </p:nvCxnSpPr>
        <p:spPr>
          <a:xfrm>
            <a:off x="4357285" y="4287784"/>
            <a:ext cx="453091" cy="0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D08B045-8CDC-4ED8-61BA-8D5C4E94DB3C}"/>
              </a:ext>
            </a:extLst>
          </p:cNvPr>
          <p:cNvCxnSpPr>
            <a:cxnSpLocks/>
          </p:cNvCxnSpPr>
          <p:nvPr/>
        </p:nvCxnSpPr>
        <p:spPr>
          <a:xfrm flipV="1">
            <a:off x="4357285" y="2114529"/>
            <a:ext cx="0" cy="217325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A4BD711-7A31-AA27-1BCE-D94741A6B38F}"/>
              </a:ext>
            </a:extLst>
          </p:cNvPr>
          <p:cNvSpPr txBox="1"/>
          <p:nvPr/>
        </p:nvSpPr>
        <p:spPr>
          <a:xfrm>
            <a:off x="4649160" y="4110989"/>
            <a:ext cx="596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/>
              <a:t>en</a:t>
            </a:r>
          </a:p>
        </p:txBody>
      </p:sp>
    </p:spTree>
    <p:extLst>
      <p:ext uri="{BB962C8B-B14F-4D97-AF65-F5344CB8AC3E}">
        <p14:creationId xmlns:p14="http://schemas.microsoft.com/office/powerpoint/2010/main" val="202857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2.png">
            <a:extLst>
              <a:ext uri="{FF2B5EF4-FFF2-40B4-BE49-F238E27FC236}">
                <a16:creationId xmlns:a16="http://schemas.microsoft.com/office/drawing/2014/main" id="{1A7545B8-6C10-E6A5-20A0-3E068F90C7C8}"/>
              </a:ext>
            </a:extLst>
          </p:cNvPr>
          <p:cNvPicPr/>
          <p:nvPr/>
        </p:nvPicPr>
        <p:blipFill>
          <a:blip r:embed="rId2"/>
          <a:srcRect l="961" r="1282"/>
          <a:stretch>
            <a:fillRect/>
          </a:stretch>
        </p:blipFill>
        <p:spPr>
          <a:xfrm>
            <a:off x="2790825" y="1119441"/>
            <a:ext cx="6610350" cy="357060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F90921-6130-042C-FD69-D4526A0F4BBD}"/>
              </a:ext>
            </a:extLst>
          </p:cNvPr>
          <p:cNvCxnSpPr>
            <a:cxnSpLocks/>
          </p:cNvCxnSpPr>
          <p:nvPr/>
        </p:nvCxnSpPr>
        <p:spPr>
          <a:xfrm>
            <a:off x="5000752" y="1426464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0A202-C34D-9000-A2BE-2783DD6368E1}"/>
              </a:ext>
            </a:extLst>
          </p:cNvPr>
          <p:cNvCxnSpPr>
            <a:cxnSpLocks/>
          </p:cNvCxnSpPr>
          <p:nvPr/>
        </p:nvCxnSpPr>
        <p:spPr>
          <a:xfrm>
            <a:off x="5483352" y="1426464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ABA3E9-C19A-2E80-E70F-146265278AFF}"/>
              </a:ext>
            </a:extLst>
          </p:cNvPr>
          <p:cNvCxnSpPr>
            <a:cxnSpLocks/>
          </p:cNvCxnSpPr>
          <p:nvPr/>
        </p:nvCxnSpPr>
        <p:spPr>
          <a:xfrm>
            <a:off x="5955792" y="1426464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88515C-435D-D901-5B36-F6C0D37414F1}"/>
              </a:ext>
            </a:extLst>
          </p:cNvPr>
          <p:cNvCxnSpPr>
            <a:cxnSpLocks/>
          </p:cNvCxnSpPr>
          <p:nvPr/>
        </p:nvCxnSpPr>
        <p:spPr>
          <a:xfrm>
            <a:off x="6438392" y="1426464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6A7173-FC42-97F9-6D7D-CFC97869568B}"/>
              </a:ext>
            </a:extLst>
          </p:cNvPr>
          <p:cNvCxnSpPr>
            <a:cxnSpLocks/>
          </p:cNvCxnSpPr>
          <p:nvPr/>
        </p:nvCxnSpPr>
        <p:spPr>
          <a:xfrm>
            <a:off x="6926072" y="1426464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96F5AB-D8C4-9D32-C92A-3E527A47A66C}"/>
              </a:ext>
            </a:extLst>
          </p:cNvPr>
          <p:cNvCxnSpPr>
            <a:cxnSpLocks/>
          </p:cNvCxnSpPr>
          <p:nvPr/>
        </p:nvCxnSpPr>
        <p:spPr>
          <a:xfrm>
            <a:off x="7398512" y="1426464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DC8D2E-FAE7-E41F-DB84-5CBDBF9396C7}"/>
              </a:ext>
            </a:extLst>
          </p:cNvPr>
          <p:cNvSpPr txBox="1"/>
          <p:nvPr/>
        </p:nvSpPr>
        <p:spPr>
          <a:xfrm>
            <a:off x="5097651" y="4765243"/>
            <a:ext cx="27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BFA805-7B61-F582-591C-9717E2795305}"/>
              </a:ext>
            </a:extLst>
          </p:cNvPr>
          <p:cNvSpPr txBox="1"/>
          <p:nvPr/>
        </p:nvSpPr>
        <p:spPr>
          <a:xfrm>
            <a:off x="5563168" y="4765243"/>
            <a:ext cx="27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763E27-8543-5215-F9F3-679160E7B22B}"/>
              </a:ext>
            </a:extLst>
          </p:cNvPr>
          <p:cNvSpPr txBox="1"/>
          <p:nvPr/>
        </p:nvSpPr>
        <p:spPr>
          <a:xfrm>
            <a:off x="6035607" y="4765243"/>
            <a:ext cx="27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EA16CC-2167-00DD-2A60-67BAB63C8B4B}"/>
              </a:ext>
            </a:extLst>
          </p:cNvPr>
          <p:cNvSpPr txBox="1"/>
          <p:nvPr/>
        </p:nvSpPr>
        <p:spPr>
          <a:xfrm>
            <a:off x="6506431" y="4765243"/>
            <a:ext cx="27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771E8-F17F-6A3E-C182-F1FB7FC937AF}"/>
              </a:ext>
            </a:extLst>
          </p:cNvPr>
          <p:cNvSpPr txBox="1"/>
          <p:nvPr/>
        </p:nvSpPr>
        <p:spPr>
          <a:xfrm>
            <a:off x="7022971" y="4765243"/>
            <a:ext cx="27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DA6B8D-6754-5128-9A45-B83362513C8E}"/>
              </a:ext>
            </a:extLst>
          </p:cNvPr>
          <p:cNvCxnSpPr>
            <a:cxnSpLocks/>
          </p:cNvCxnSpPr>
          <p:nvPr/>
        </p:nvCxnSpPr>
        <p:spPr>
          <a:xfrm>
            <a:off x="7849616" y="1426464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1FC35C-DC3F-32CE-CC0A-13E9E9BAC2EC}"/>
              </a:ext>
            </a:extLst>
          </p:cNvPr>
          <p:cNvSpPr txBox="1"/>
          <p:nvPr/>
        </p:nvSpPr>
        <p:spPr>
          <a:xfrm>
            <a:off x="7484743" y="4763224"/>
            <a:ext cx="27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6504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24AEB-6C41-1678-DCCF-E150BBAD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73" y="1833611"/>
            <a:ext cx="6000686" cy="28931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7D3865-851D-4E50-49D6-6A292C68310E}"/>
              </a:ext>
            </a:extLst>
          </p:cNvPr>
          <p:cNvCxnSpPr>
            <a:cxnSpLocks/>
          </p:cNvCxnSpPr>
          <p:nvPr/>
        </p:nvCxnSpPr>
        <p:spPr>
          <a:xfrm>
            <a:off x="5470144" y="1481328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97CB78-9CDA-AE5D-8913-406357F75478}"/>
              </a:ext>
            </a:extLst>
          </p:cNvPr>
          <p:cNvCxnSpPr>
            <a:cxnSpLocks/>
          </p:cNvCxnSpPr>
          <p:nvPr/>
        </p:nvCxnSpPr>
        <p:spPr>
          <a:xfrm>
            <a:off x="5952744" y="1481328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D585F7-3088-54E2-F2FF-8A19BFDB3027}"/>
              </a:ext>
            </a:extLst>
          </p:cNvPr>
          <p:cNvSpPr txBox="1"/>
          <p:nvPr/>
        </p:nvSpPr>
        <p:spPr>
          <a:xfrm>
            <a:off x="5567043" y="4820107"/>
            <a:ext cx="27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531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3E948-43A0-4625-4D6F-9035F14B9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2B3F87-745D-1D4B-9F93-8194F852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18" y="1699339"/>
            <a:ext cx="6450564" cy="311009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2118E3-EBB2-6A0E-E4D0-A5367E1043B7}"/>
              </a:ext>
            </a:extLst>
          </p:cNvPr>
          <p:cNvCxnSpPr>
            <a:cxnSpLocks/>
          </p:cNvCxnSpPr>
          <p:nvPr/>
        </p:nvCxnSpPr>
        <p:spPr>
          <a:xfrm>
            <a:off x="5470144" y="1481328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DFAEEA-1626-C162-E5FA-506344C6634E}"/>
              </a:ext>
            </a:extLst>
          </p:cNvPr>
          <p:cNvCxnSpPr>
            <a:cxnSpLocks/>
          </p:cNvCxnSpPr>
          <p:nvPr/>
        </p:nvCxnSpPr>
        <p:spPr>
          <a:xfrm>
            <a:off x="5952744" y="1481328"/>
            <a:ext cx="0" cy="375291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DFC0DD-D6BC-A1C6-EB41-F6D6A1C46A6C}"/>
              </a:ext>
            </a:extLst>
          </p:cNvPr>
          <p:cNvSpPr txBox="1"/>
          <p:nvPr/>
        </p:nvSpPr>
        <p:spPr>
          <a:xfrm>
            <a:off x="5567043" y="4820107"/>
            <a:ext cx="27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17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397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Anh Quốc</dc:creator>
  <cp:lastModifiedBy>Nguyễn Anh Quốc</cp:lastModifiedBy>
  <cp:revision>8</cp:revision>
  <dcterms:created xsi:type="dcterms:W3CDTF">2025-03-17T05:53:49Z</dcterms:created>
  <dcterms:modified xsi:type="dcterms:W3CDTF">2025-03-25T01:55:22Z</dcterms:modified>
</cp:coreProperties>
</file>