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_rels/presentation.xml.rels" ContentType="application/vnd.openxmlformats-package.relationships+xml"/>
  <Override PartName="/ppt/media/image23.png" ContentType="image/png"/>
  <Override PartName="/ppt/media/image22.png" ContentType="image/png"/>
  <Override PartName="/ppt/media/image21.png" ContentType="image/png"/>
  <Override PartName="/ppt/media/image19.png" ContentType="image/png"/>
  <Override PartName="/ppt/media/image20.png" ContentType="image/png"/>
  <Override PartName="/ppt/media/image18.png" ContentType="image/png"/>
  <Override PartName="/ppt/media/image17.png" ContentType="image/png"/>
  <Override PartName="/ppt/media/image16.png" ContentType="image/png"/>
  <Override PartName="/ppt/media/image15.png" ContentType="image/png"/>
  <Override PartName="/ppt/media/image12.png" ContentType="image/png"/>
  <Override PartName="/ppt/media/image7.png" ContentType="image/png"/>
  <Override PartName="/ppt/media/image37.png" ContentType="image/png"/>
  <Override PartName="/ppt/media/image13.png" ContentType="image/png"/>
  <Override PartName="/ppt/media/image8.png" ContentType="image/png"/>
  <Override PartName="/ppt/media/image38.png" ContentType="image/png"/>
  <Override PartName="/ppt/media/image9.png" ContentType="image/png"/>
  <Override PartName="/ppt/media/image28.png" ContentType="image/png"/>
  <Override PartName="/ppt/media/image30.png" ContentType="image/png"/>
  <Override PartName="/ppt/media/image11.png" ContentType="image/png"/>
  <Override PartName="/ppt/media/image5.png" ContentType="image/png"/>
  <Override PartName="/ppt/media/image35.png" ContentType="image/png"/>
  <Override PartName="/ppt/media/image36.png" ContentType="image/png"/>
  <Override PartName="/ppt/media/image6.png" ContentType="image/png"/>
  <Override PartName="/ppt/media/image29.png" ContentType="image/png"/>
  <Override PartName="/ppt/media/image34.png" ContentType="image/png"/>
  <Override PartName="/ppt/media/image4.png" ContentType="image/png"/>
  <Override PartName="/ppt/media/image27.png" ContentType="image/png"/>
  <Override PartName="/ppt/media/image33.png" ContentType="image/png"/>
  <Override PartName="/ppt/media/image3.png" ContentType="image/png"/>
  <Override PartName="/ppt/media/image26.png" ContentType="image/png"/>
  <Override PartName="/ppt/media/image32.png" ContentType="image/png"/>
  <Override PartName="/ppt/media/image2.png" ContentType="image/png"/>
  <Override PartName="/ppt/media/image25.png" ContentType="image/png"/>
  <Override PartName="/ppt/media/image31.png" ContentType="image/png"/>
  <Override PartName="/ppt/media/image1.png" ContentType="image/png"/>
  <Override PartName="/ppt/media/image24.png" ContentType="image/png"/>
  <Override PartName="/ppt/media/image10.jpeg" ContentType="image/jpeg"/>
  <Override PartName="/ppt/media/image14.png" ContentType="image/png"/>
  <Override PartName="/ppt/slideLayouts/_rels/slideLayout34.xml.rels" ContentType="application/vnd.openxmlformats-package.relationships+xml"/>
  <Override PartName="/ppt/slideLayouts/_rels/slideLayout49.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48.xml.rels" ContentType="application/vnd.openxmlformats-package.relationships+xml"/>
  <Override PartName="/ppt/slideLayouts/_rels/slideLayout9.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23.xml.rels" ContentType="application/vnd.openxmlformats-package.relationships+xml"/>
  <Override PartName="/ppt/slideLayouts/_rels/slideLayout84.xml.rels" ContentType="application/vnd.openxmlformats-package.relationships+xml"/>
  <Override PartName="/ppt/slideLayouts/_rels/slideLayout31.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83.xml.rels" ContentType="application/vnd.openxmlformats-package.relationships+xml"/>
  <Override PartName="/ppt/slideLayouts/_rels/slideLayout79.xml.rels" ContentType="application/vnd.openxmlformats-package.relationships+xml"/>
  <Override PartName="/ppt/slideLayouts/_rels/slideLayout30.xml.rels" ContentType="application/vnd.openxmlformats-package.relationships+xml"/>
  <Override PartName="/ppt/slideLayouts/_rels/slideLayout35.xml.rels" ContentType="application/vnd.openxmlformats-package.relationships+xml"/>
  <Override PartName="/ppt/slideLayouts/_rels/slideLayout57.xml.rels" ContentType="application/vnd.openxmlformats-package.relationships+xml"/>
  <Override PartName="/ppt/slideLayouts/_rels/slideLayout61.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27.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47.xml.rels" ContentType="application/vnd.openxmlformats-package.relationships+xml"/>
  <Override PartName="/ppt/slideLayouts/_rels/slideLayout63.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xml.rels" ContentType="application/vnd.openxmlformats-package.relationships+xml"/>
  <Override PartName="/ppt/slideLayouts/_rels/slideLayout41.xml.rels" ContentType="application/vnd.openxmlformats-package.relationships+xml"/>
  <Override PartName="/ppt/slideLayouts/_rels/slideLayout50.xml.rels" ContentType="application/vnd.openxmlformats-package.relationships+xml"/>
  <Override PartName="/ppt/slideLayouts/_rels/slideLayout4.xml.rels" ContentType="application/vnd.openxmlformats-package.relationships+xml"/>
  <Override PartName="/ppt/slideLayouts/_rels/slideLayout42.xml.rels" ContentType="application/vnd.openxmlformats-package.relationships+xml"/>
  <Override PartName="/ppt/slideLayouts/_rels/slideLayout51.xml.rels" ContentType="application/vnd.openxmlformats-package.relationships+xml"/>
  <Override PartName="/ppt/slideLayouts/_rels/slideLayout5.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53.xml.rels" ContentType="application/vnd.openxmlformats-package.relationships+xml"/>
  <Override PartName="/ppt/slideLayouts/_rels/slideLayout62.xml.rels" ContentType="application/vnd.openxmlformats-package.relationships+xml"/>
  <Override PartName="/ppt/slideLayouts/_rels/slideLayout46.xml.rels" ContentType="application/vnd.openxmlformats-package.relationships+xml"/>
  <Override PartName="/ppt/slideLayouts/_rels/slideLayout52.xml.rels" ContentType="application/vnd.openxmlformats-package.relationships+xml"/>
  <Override PartName="/ppt/slideLayouts/_rels/slideLayout76.xml.rels" ContentType="application/vnd.openxmlformats-package.relationships+xml"/>
  <Override PartName="/ppt/slideLayouts/_rels/slideLayout38.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6.xml.rels" ContentType="application/vnd.openxmlformats-package.relationships+xml"/>
  <Override PartName="/ppt/slideLayouts/_rels/slideLayout81.xml.rels" ContentType="application/vnd.openxmlformats-package.relationships+xml"/>
  <Override PartName="/ppt/slideLayouts/_rels/slideLayout65.xml.rels" ContentType="application/vnd.openxmlformats-package.relationships+xml"/>
  <Override PartName="/ppt/slideLayouts/_rels/slideLayout74.xml.rels" ContentType="application/vnd.openxmlformats-package.relationships+xml"/>
  <Override PartName="/ppt/slideLayouts/_rels/slideLayout58.xml.rels" ContentType="application/vnd.openxmlformats-package.relationships+xml"/>
  <Override PartName="/ppt/slideLayouts/_rels/slideLayout82.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75.xml.rels" ContentType="application/vnd.openxmlformats-package.relationships+xml"/>
  <Override PartName="/ppt/slideLayouts/_rels/slideLayout80.xml.rels" ContentType="application/vnd.openxmlformats-package.relationships+xml"/>
  <Override PartName="/ppt/slideLayouts/_rels/slideLayout64.xml.rels" ContentType="application/vnd.openxmlformats-package.relationships+xml"/>
  <Override PartName="/ppt/slideLayouts/_rels/slideLayout69.xml.rels" ContentType="application/vnd.openxmlformats-package.relationships+xml"/>
  <Override PartName="/ppt/slideLayouts/_rels/slideLayout73.xml.rels" ContentType="application/vnd.openxmlformats-package.relationships+xml"/>
  <Override PartName="/ppt/slideLayouts/_rels/slideLayout78.xml.rels" ContentType="application/vnd.openxmlformats-package.relationships+xml"/>
  <Override PartName="/ppt/slideLayouts/_rels/slideLayout68.xml.rels" ContentType="application/vnd.openxmlformats-package.relationships+xml"/>
  <Override PartName="/ppt/slideLayouts/_rels/slideLayout72.xml.rels" ContentType="application/vnd.openxmlformats-package.relationships+xml"/>
  <Override PartName="/ppt/slideLayouts/_rels/slideLayout77.xml.rels" ContentType="application/vnd.openxmlformats-package.relationships+xml"/>
  <Override PartName="/ppt/slideLayouts/_rels/slideLayout67.xml.rels" ContentType="application/vnd.openxmlformats-package.relationships+xml"/>
  <Override PartName="/ppt/slideLayouts/_rels/slideLayout71.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25.xml.rels" ContentType="application/vnd.openxmlformats-package.relationships+xml"/>
  <Override PartName="/ppt/slideLayouts/_rels/slideLayout59.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66.xml.rels" ContentType="application/vnd.openxmlformats-package.relationships+xml"/>
  <Override PartName="/ppt/slideLayouts/_rels/slideLayout70.xml.rels" ContentType="application/vnd.openxmlformats-package.relationships+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46.xml" ContentType="application/vnd.openxmlformats-officedocument.presentationml.slideLayout+xml"/>
  <Override PartName="/ppt/slideLayouts/slideLayout8.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2.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17.xml" ContentType="application/vnd.openxmlformats-officedocument.presentationml.slideLayout+xml"/>
  <Override PartName="/ppt/slideLayouts/slideLayout82.xml" ContentType="application/vnd.openxmlformats-officedocument.presentationml.slideLayout+xml"/>
  <Override PartName="/ppt/slideLayouts/slideLayout14.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28.xml" ContentType="application/vnd.openxmlformats-officedocument.presentationml.slideLayout+xml"/>
  <Override PartName="/ppt/slideLayouts/slideLayout70.xml" ContentType="application/vnd.openxmlformats-officedocument.presentationml.slideLayout+xml"/>
  <Override PartName="/ppt/slideLayouts/slideLayout65.xml" ContentType="application/vnd.openxmlformats-officedocument.presentationml.slideLayout+xml"/>
  <Override PartName="/ppt/slideLayouts/slideLayout29.xml" ContentType="application/vnd.openxmlformats-officedocument.presentationml.slideLayout+xml"/>
  <Override PartName="/ppt/slideLayouts/slideLayout71.xml" ContentType="application/vnd.openxmlformats-officedocument.presentationml.slideLayout+xml"/>
  <Override PartName="/ppt/slideLayouts/slideLayout66.xml" ContentType="application/vnd.openxmlformats-officedocument.presentationml.slideLayout+xml"/>
  <Override PartName="/ppt/slideLayouts/slideLayout16.xml" ContentType="application/vnd.openxmlformats-officedocument.presentationml.slideLayout+xml"/>
  <Override PartName="/ppt/slideLayouts/slideLayout81.xml" ContentType="application/vnd.openxmlformats-officedocument.presentationml.slideLayout+xml"/>
  <Override PartName="/ppt/slideLayouts/slideLayout79.xml" ContentType="application/vnd.openxmlformats-officedocument.presentationml.slideLayout+xml"/>
  <Override PartName="/ppt/slideLayouts/slideLayout67.xml" ContentType="application/vnd.openxmlformats-officedocument.presentationml.slideLayout+xml"/>
  <Override PartName="/ppt/slideLayouts/slideLayout30.xml" ContentType="application/vnd.openxmlformats-officedocument.presentationml.slideLayout+xml"/>
  <Override PartName="/ppt/slideLayouts/slideLayout15.xml" ContentType="application/vnd.openxmlformats-officedocument.presentationml.slideLayout+xml"/>
  <Override PartName="/ppt/slideLayouts/slideLayout80.xml" ContentType="application/vnd.openxmlformats-officedocument.presentationml.slideLayout+xml"/>
  <Override PartName="/ppt/slideLayouts/slideLayout78.xml" ContentType="application/vnd.openxmlformats-officedocument.presentationml.slideLayout+xml"/>
  <Override PartName="/ppt/slideLayouts/slideLayout77.xml" ContentType="application/vnd.openxmlformats-officedocument.presentationml.slideLayout+xml"/>
  <Override PartName="/ppt/slideLayouts/slideLayout76.xml" ContentType="application/vnd.openxmlformats-officedocument.presentationml.slideLayout+xml"/>
  <Override PartName="/ppt/slideLayouts/slideLayout75.xml" ContentType="application/vnd.openxmlformats-officedocument.presentationml.slideLayout+xml"/>
  <Override PartName="/ppt/slideLayouts/slideLayout74.xml" ContentType="application/vnd.openxmlformats-officedocument.presentationml.slideLayout+xml"/>
  <Override PartName="/ppt/slideLayouts/slideLayout73.xml" ContentType="application/vnd.openxmlformats-officedocument.presentationml.slideLayout+xml"/>
  <Override PartName="/ppt/slideLayouts/slideLayout72.xml" ContentType="application/vnd.openxmlformats-officedocument.presentationml.slideLayout+xml"/>
  <Override PartName="/ppt/slideLayouts/slideLayout69.xml" ContentType="application/vnd.openxmlformats-officedocument.presentationml.slideLayout+xml"/>
  <Override PartName="/ppt/slideLayouts/slideLayout32.xml" ContentType="application/vnd.openxmlformats-officedocument.presentationml.slideLayout+xml"/>
  <Override PartName="/ppt/slideLayouts/slideLayout68.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20.xml" ContentType="application/vnd.openxmlformats-officedocument.presentationml.slideLayout+xml"/>
  <Override PartName="/ppt/slideLayouts/slideLayout57.xml" ContentType="application/vnd.openxmlformats-officedocument.presentationml.slideLayout+xml"/>
  <Override PartName="/ppt/slideLayouts/slideLayout18.xml" ContentType="application/vnd.openxmlformats-officedocument.presentationml.slideLayout+xml"/>
  <Override PartName="/ppt/slideLayouts/slideLayout83.xml" ContentType="application/vnd.openxmlformats-officedocument.presentationml.slideLayout+xml"/>
  <Override PartName="/ppt/slideLayouts/slideLayout22.xml" ContentType="application/vnd.openxmlformats-officedocument.presentationml.slideLayout+xml"/>
  <Override PartName="/ppt/slideLayouts/slideLayout59.xml" ContentType="application/vnd.openxmlformats-officedocument.presentationml.slideLayout+xml"/>
  <Override PartName="/ppt/slideLayouts/slideLayout19.xml" ContentType="application/vnd.openxmlformats-officedocument.presentationml.slideLayout+xml"/>
  <Override PartName="/ppt/slideLayouts/slideLayout84.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47.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3.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2.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23.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9.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 Target="slides/slide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 Id="rId26" Type="http://schemas.openxmlformats.org/officeDocument/2006/relationships/slide" Target="slides/slide18.xml"/><Relationship Id="rId27" Type="http://schemas.openxmlformats.org/officeDocument/2006/relationships/slide" Target="slides/slide19.xml"/><Relationship Id="rId28" Type="http://schemas.openxmlformats.org/officeDocument/2006/relationships/slide" Target="slides/slide20.xml"/><Relationship Id="rId29" Type="http://schemas.openxmlformats.org/officeDocument/2006/relationships/slide" Target="slides/slide21.xml"/><Relationship Id="rId30" Type="http://schemas.openxmlformats.org/officeDocument/2006/relationships/slide" Target="slides/slide22.xml"/><Relationship Id="rId31" Type="http://schemas.openxmlformats.org/officeDocument/2006/relationships/slide" Target="slides/slide2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5880" y="1036800"/>
            <a:ext cx="10979640" cy="8902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3" name="PlaceHolder 2"/>
          <p:cNvSpPr>
            <a:spLocks noGrp="1"/>
          </p:cNvSpPr>
          <p:nvPr>
            <p:ph type="body"/>
          </p:nvPr>
        </p:nvSpPr>
        <p:spPr>
          <a:xfrm>
            <a:off x="605880" y="2020320"/>
            <a:ext cx="10979640" cy="1982160"/>
          </a:xfrm>
          <a:prstGeom prst="rect">
            <a:avLst/>
          </a:prstGeom>
        </p:spPr>
        <p:txBody>
          <a:bodyPr lIns="0" rIns="0" tIns="0" bIns="0">
            <a:normAutofit/>
          </a:bodyPr>
          <a:p>
            <a:endParaRPr b="0" lang="en-US" sz="1400" spc="-1" strike="noStrike">
              <a:solidFill>
                <a:srgbClr val="000000"/>
              </a:solidFill>
              <a:latin typeface="Arial"/>
            </a:endParaRPr>
          </a:p>
        </p:txBody>
      </p:sp>
      <p:sp>
        <p:nvSpPr>
          <p:cNvPr id="44" name="PlaceHolder 3"/>
          <p:cNvSpPr>
            <a:spLocks noGrp="1"/>
          </p:cNvSpPr>
          <p:nvPr>
            <p:ph type="body"/>
          </p:nvPr>
        </p:nvSpPr>
        <p:spPr>
          <a:xfrm>
            <a:off x="605880" y="4191120"/>
            <a:ext cx="10979640" cy="1982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5880" y="1036800"/>
            <a:ext cx="10979640" cy="8902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6" name="PlaceHolder 2"/>
          <p:cNvSpPr>
            <a:spLocks noGrp="1"/>
          </p:cNvSpPr>
          <p:nvPr>
            <p:ph type="body"/>
          </p:nvPr>
        </p:nvSpPr>
        <p:spPr>
          <a:xfrm>
            <a:off x="605880" y="2020320"/>
            <a:ext cx="5357880" cy="1982160"/>
          </a:xfrm>
          <a:prstGeom prst="rect">
            <a:avLst/>
          </a:prstGeom>
        </p:spPr>
        <p:txBody>
          <a:bodyPr lIns="0" rIns="0" tIns="0" bIns="0">
            <a:normAutofit/>
          </a:bodyPr>
          <a:p>
            <a:endParaRPr b="0" lang="en-US" sz="1400" spc="-1" strike="noStrike">
              <a:solidFill>
                <a:srgbClr val="000000"/>
              </a:solidFill>
              <a:latin typeface="Arial"/>
            </a:endParaRPr>
          </a:p>
        </p:txBody>
      </p:sp>
      <p:sp>
        <p:nvSpPr>
          <p:cNvPr id="47" name="PlaceHolder 3"/>
          <p:cNvSpPr>
            <a:spLocks noGrp="1"/>
          </p:cNvSpPr>
          <p:nvPr>
            <p:ph type="body"/>
          </p:nvPr>
        </p:nvSpPr>
        <p:spPr>
          <a:xfrm>
            <a:off x="6231960" y="2020320"/>
            <a:ext cx="5357880" cy="1982160"/>
          </a:xfrm>
          <a:prstGeom prst="rect">
            <a:avLst/>
          </a:prstGeom>
        </p:spPr>
        <p:txBody>
          <a:bodyPr lIns="0" rIns="0" tIns="0" bIns="0">
            <a:normAutofit/>
          </a:bodyPr>
          <a:p>
            <a:endParaRPr b="0" lang="en-US" sz="1400" spc="-1" strike="noStrike">
              <a:solidFill>
                <a:srgbClr val="000000"/>
              </a:solidFill>
              <a:latin typeface="Arial"/>
            </a:endParaRPr>
          </a:p>
        </p:txBody>
      </p:sp>
      <p:sp>
        <p:nvSpPr>
          <p:cNvPr id="48" name="PlaceHolder 4"/>
          <p:cNvSpPr>
            <a:spLocks noGrp="1"/>
          </p:cNvSpPr>
          <p:nvPr>
            <p:ph type="body"/>
          </p:nvPr>
        </p:nvSpPr>
        <p:spPr>
          <a:xfrm>
            <a:off x="605880" y="4191120"/>
            <a:ext cx="5357880" cy="1982160"/>
          </a:xfrm>
          <a:prstGeom prst="rect">
            <a:avLst/>
          </a:prstGeom>
        </p:spPr>
        <p:txBody>
          <a:bodyPr lIns="0" rIns="0" tIns="0" bIns="0">
            <a:normAutofit/>
          </a:bodyPr>
          <a:p>
            <a:endParaRPr b="0" lang="en-US" sz="1400" spc="-1" strike="noStrike">
              <a:solidFill>
                <a:srgbClr val="000000"/>
              </a:solidFill>
              <a:latin typeface="Arial"/>
            </a:endParaRPr>
          </a:p>
        </p:txBody>
      </p:sp>
      <p:sp>
        <p:nvSpPr>
          <p:cNvPr id="49" name="PlaceHolder 5"/>
          <p:cNvSpPr>
            <a:spLocks noGrp="1"/>
          </p:cNvSpPr>
          <p:nvPr>
            <p:ph type="body"/>
          </p:nvPr>
        </p:nvSpPr>
        <p:spPr>
          <a:xfrm>
            <a:off x="6231960" y="4191120"/>
            <a:ext cx="5357880" cy="1982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5880" y="1036800"/>
            <a:ext cx="10979640" cy="8902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1" name="PlaceHolder 2"/>
          <p:cNvSpPr>
            <a:spLocks noGrp="1"/>
          </p:cNvSpPr>
          <p:nvPr>
            <p:ph type="body"/>
          </p:nvPr>
        </p:nvSpPr>
        <p:spPr>
          <a:xfrm>
            <a:off x="605880" y="2020320"/>
            <a:ext cx="3535200" cy="1982160"/>
          </a:xfrm>
          <a:prstGeom prst="rect">
            <a:avLst/>
          </a:prstGeom>
        </p:spPr>
        <p:txBody>
          <a:bodyPr lIns="0" rIns="0" tIns="0" bIns="0">
            <a:normAutofit/>
          </a:bodyPr>
          <a:p>
            <a:endParaRPr b="0" lang="en-US" sz="1400" spc="-1" strike="noStrike">
              <a:solidFill>
                <a:srgbClr val="000000"/>
              </a:solidFill>
              <a:latin typeface="Arial"/>
            </a:endParaRPr>
          </a:p>
        </p:txBody>
      </p:sp>
      <p:sp>
        <p:nvSpPr>
          <p:cNvPr id="52" name="PlaceHolder 3"/>
          <p:cNvSpPr>
            <a:spLocks noGrp="1"/>
          </p:cNvSpPr>
          <p:nvPr>
            <p:ph type="body"/>
          </p:nvPr>
        </p:nvSpPr>
        <p:spPr>
          <a:xfrm>
            <a:off x="4318200" y="2020320"/>
            <a:ext cx="3535200" cy="1982160"/>
          </a:xfrm>
          <a:prstGeom prst="rect">
            <a:avLst/>
          </a:prstGeom>
        </p:spPr>
        <p:txBody>
          <a:bodyPr lIns="0" rIns="0" tIns="0" bIns="0">
            <a:normAutofit/>
          </a:bodyPr>
          <a:p>
            <a:endParaRPr b="0" lang="en-US" sz="1400" spc="-1" strike="noStrike">
              <a:solidFill>
                <a:srgbClr val="000000"/>
              </a:solidFill>
              <a:latin typeface="Arial"/>
            </a:endParaRPr>
          </a:p>
        </p:txBody>
      </p:sp>
      <p:sp>
        <p:nvSpPr>
          <p:cNvPr id="53" name="PlaceHolder 4"/>
          <p:cNvSpPr>
            <a:spLocks noGrp="1"/>
          </p:cNvSpPr>
          <p:nvPr>
            <p:ph type="body"/>
          </p:nvPr>
        </p:nvSpPr>
        <p:spPr>
          <a:xfrm>
            <a:off x="8030520" y="2020320"/>
            <a:ext cx="3535200" cy="1982160"/>
          </a:xfrm>
          <a:prstGeom prst="rect">
            <a:avLst/>
          </a:prstGeom>
        </p:spPr>
        <p:txBody>
          <a:bodyPr lIns="0" rIns="0" tIns="0" bIns="0">
            <a:normAutofit/>
          </a:bodyPr>
          <a:p>
            <a:endParaRPr b="0" lang="en-US" sz="1400" spc="-1" strike="noStrike">
              <a:solidFill>
                <a:srgbClr val="000000"/>
              </a:solidFill>
              <a:latin typeface="Arial"/>
            </a:endParaRPr>
          </a:p>
        </p:txBody>
      </p:sp>
      <p:sp>
        <p:nvSpPr>
          <p:cNvPr id="54" name="PlaceHolder 5"/>
          <p:cNvSpPr>
            <a:spLocks noGrp="1"/>
          </p:cNvSpPr>
          <p:nvPr>
            <p:ph type="body"/>
          </p:nvPr>
        </p:nvSpPr>
        <p:spPr>
          <a:xfrm>
            <a:off x="605880" y="4191120"/>
            <a:ext cx="3535200" cy="1982160"/>
          </a:xfrm>
          <a:prstGeom prst="rect">
            <a:avLst/>
          </a:prstGeom>
        </p:spPr>
        <p:txBody>
          <a:bodyPr lIns="0" rIns="0" tIns="0" bIns="0">
            <a:normAutofit/>
          </a:bodyPr>
          <a:p>
            <a:endParaRPr b="0" lang="en-US" sz="1400" spc="-1" strike="noStrike">
              <a:solidFill>
                <a:srgbClr val="000000"/>
              </a:solidFill>
              <a:latin typeface="Arial"/>
            </a:endParaRPr>
          </a:p>
        </p:txBody>
      </p:sp>
      <p:sp>
        <p:nvSpPr>
          <p:cNvPr id="55" name="PlaceHolder 6"/>
          <p:cNvSpPr>
            <a:spLocks noGrp="1"/>
          </p:cNvSpPr>
          <p:nvPr>
            <p:ph type="body"/>
          </p:nvPr>
        </p:nvSpPr>
        <p:spPr>
          <a:xfrm>
            <a:off x="4318200" y="4191120"/>
            <a:ext cx="3535200" cy="1982160"/>
          </a:xfrm>
          <a:prstGeom prst="rect">
            <a:avLst/>
          </a:prstGeom>
        </p:spPr>
        <p:txBody>
          <a:bodyPr lIns="0" rIns="0" tIns="0" bIns="0">
            <a:normAutofit/>
          </a:bodyPr>
          <a:p>
            <a:endParaRPr b="0" lang="en-US" sz="1400" spc="-1" strike="noStrike">
              <a:solidFill>
                <a:srgbClr val="000000"/>
              </a:solidFill>
              <a:latin typeface="Arial"/>
            </a:endParaRPr>
          </a:p>
        </p:txBody>
      </p:sp>
      <p:sp>
        <p:nvSpPr>
          <p:cNvPr id="56" name="PlaceHolder 7"/>
          <p:cNvSpPr>
            <a:spLocks noGrp="1"/>
          </p:cNvSpPr>
          <p:nvPr>
            <p:ph type="body"/>
          </p:nvPr>
        </p:nvSpPr>
        <p:spPr>
          <a:xfrm>
            <a:off x="8030520" y="4191120"/>
            <a:ext cx="3535200" cy="1982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6" name="PlaceHolder 1"/>
          <p:cNvSpPr>
            <a:spLocks noGrp="1"/>
          </p:cNvSpPr>
          <p:nvPr>
            <p:ph type="title"/>
          </p:nvPr>
        </p:nvSpPr>
        <p:spPr>
          <a:xfrm>
            <a:off x="605880" y="1036800"/>
            <a:ext cx="10979640" cy="8902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77" name="PlaceHolder 2"/>
          <p:cNvSpPr>
            <a:spLocks noGrp="1"/>
          </p:cNvSpPr>
          <p:nvPr>
            <p:ph type="subTitle"/>
          </p:nvPr>
        </p:nvSpPr>
        <p:spPr>
          <a:xfrm>
            <a:off x="605880" y="2020320"/>
            <a:ext cx="10979640" cy="41562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605880" y="1036800"/>
            <a:ext cx="10979640" cy="8902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79" name="PlaceHolder 2"/>
          <p:cNvSpPr>
            <a:spLocks noGrp="1"/>
          </p:cNvSpPr>
          <p:nvPr>
            <p:ph type="body"/>
          </p:nvPr>
        </p:nvSpPr>
        <p:spPr>
          <a:xfrm>
            <a:off x="605880" y="2020320"/>
            <a:ext cx="10979640" cy="4156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5880" y="1036800"/>
            <a:ext cx="10979640" cy="8902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81" name="PlaceHolder 2"/>
          <p:cNvSpPr>
            <a:spLocks noGrp="1"/>
          </p:cNvSpPr>
          <p:nvPr>
            <p:ph type="body"/>
          </p:nvPr>
        </p:nvSpPr>
        <p:spPr>
          <a:xfrm>
            <a:off x="605880" y="2020320"/>
            <a:ext cx="5357880" cy="4156200"/>
          </a:xfrm>
          <a:prstGeom prst="rect">
            <a:avLst/>
          </a:prstGeom>
        </p:spPr>
        <p:txBody>
          <a:bodyPr lIns="0" rIns="0" tIns="0" bIns="0">
            <a:normAutofit/>
          </a:bodyPr>
          <a:p>
            <a:endParaRPr b="0" lang="en-US" sz="1400" spc="-1" strike="noStrike">
              <a:solidFill>
                <a:srgbClr val="000000"/>
              </a:solidFill>
              <a:latin typeface="Arial"/>
            </a:endParaRPr>
          </a:p>
        </p:txBody>
      </p:sp>
      <p:sp>
        <p:nvSpPr>
          <p:cNvPr id="82" name="PlaceHolder 3"/>
          <p:cNvSpPr>
            <a:spLocks noGrp="1"/>
          </p:cNvSpPr>
          <p:nvPr>
            <p:ph type="body"/>
          </p:nvPr>
        </p:nvSpPr>
        <p:spPr>
          <a:xfrm>
            <a:off x="6231960" y="2020320"/>
            <a:ext cx="5357880" cy="4156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3" name="PlaceHolder 1"/>
          <p:cNvSpPr>
            <a:spLocks noGrp="1"/>
          </p:cNvSpPr>
          <p:nvPr>
            <p:ph type="title"/>
          </p:nvPr>
        </p:nvSpPr>
        <p:spPr>
          <a:xfrm>
            <a:off x="605880" y="1036800"/>
            <a:ext cx="10979640" cy="89028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4" name="PlaceHolder 1"/>
          <p:cNvSpPr>
            <a:spLocks noGrp="1"/>
          </p:cNvSpPr>
          <p:nvPr>
            <p:ph type="subTitle"/>
          </p:nvPr>
        </p:nvSpPr>
        <p:spPr>
          <a:xfrm>
            <a:off x="605880" y="1036800"/>
            <a:ext cx="10979640" cy="4128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605880" y="1036800"/>
            <a:ext cx="10979640" cy="8902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86" name="PlaceHolder 2"/>
          <p:cNvSpPr>
            <a:spLocks noGrp="1"/>
          </p:cNvSpPr>
          <p:nvPr>
            <p:ph type="body"/>
          </p:nvPr>
        </p:nvSpPr>
        <p:spPr>
          <a:xfrm>
            <a:off x="605880" y="2020320"/>
            <a:ext cx="5357880" cy="1982160"/>
          </a:xfrm>
          <a:prstGeom prst="rect">
            <a:avLst/>
          </a:prstGeom>
        </p:spPr>
        <p:txBody>
          <a:bodyPr lIns="0" rIns="0" tIns="0" bIns="0">
            <a:normAutofit/>
          </a:bodyPr>
          <a:p>
            <a:endParaRPr b="0" lang="en-US" sz="1400" spc="-1" strike="noStrike">
              <a:solidFill>
                <a:srgbClr val="000000"/>
              </a:solidFill>
              <a:latin typeface="Arial"/>
            </a:endParaRPr>
          </a:p>
        </p:txBody>
      </p:sp>
      <p:sp>
        <p:nvSpPr>
          <p:cNvPr id="87" name="PlaceHolder 3"/>
          <p:cNvSpPr>
            <a:spLocks noGrp="1"/>
          </p:cNvSpPr>
          <p:nvPr>
            <p:ph type="body"/>
          </p:nvPr>
        </p:nvSpPr>
        <p:spPr>
          <a:xfrm>
            <a:off x="6231960" y="2020320"/>
            <a:ext cx="5357880" cy="4156200"/>
          </a:xfrm>
          <a:prstGeom prst="rect">
            <a:avLst/>
          </a:prstGeom>
        </p:spPr>
        <p:txBody>
          <a:bodyPr lIns="0" rIns="0" tIns="0" bIns="0">
            <a:normAutofit/>
          </a:bodyPr>
          <a:p>
            <a:endParaRPr b="0" lang="en-US" sz="1400" spc="-1" strike="noStrike">
              <a:solidFill>
                <a:srgbClr val="000000"/>
              </a:solidFill>
              <a:latin typeface="Arial"/>
            </a:endParaRPr>
          </a:p>
        </p:txBody>
      </p:sp>
      <p:sp>
        <p:nvSpPr>
          <p:cNvPr id="88" name="PlaceHolder 4"/>
          <p:cNvSpPr>
            <a:spLocks noGrp="1"/>
          </p:cNvSpPr>
          <p:nvPr>
            <p:ph type="body"/>
          </p:nvPr>
        </p:nvSpPr>
        <p:spPr>
          <a:xfrm>
            <a:off x="605880" y="4191120"/>
            <a:ext cx="5357880" cy="1982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1" name="PlaceHolder 1"/>
          <p:cNvSpPr>
            <a:spLocks noGrp="1"/>
          </p:cNvSpPr>
          <p:nvPr>
            <p:ph type="title"/>
          </p:nvPr>
        </p:nvSpPr>
        <p:spPr>
          <a:xfrm>
            <a:off x="605880" y="1036800"/>
            <a:ext cx="10979640" cy="8902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2" name="PlaceHolder 2"/>
          <p:cNvSpPr>
            <a:spLocks noGrp="1"/>
          </p:cNvSpPr>
          <p:nvPr>
            <p:ph type="subTitle"/>
          </p:nvPr>
        </p:nvSpPr>
        <p:spPr>
          <a:xfrm>
            <a:off x="605880" y="2020320"/>
            <a:ext cx="10979640" cy="41562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605880" y="1036800"/>
            <a:ext cx="10979640" cy="8902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90" name="PlaceHolder 2"/>
          <p:cNvSpPr>
            <a:spLocks noGrp="1"/>
          </p:cNvSpPr>
          <p:nvPr>
            <p:ph type="body"/>
          </p:nvPr>
        </p:nvSpPr>
        <p:spPr>
          <a:xfrm>
            <a:off x="605880" y="2020320"/>
            <a:ext cx="5357880" cy="4156200"/>
          </a:xfrm>
          <a:prstGeom prst="rect">
            <a:avLst/>
          </a:prstGeom>
        </p:spPr>
        <p:txBody>
          <a:bodyPr lIns="0" rIns="0" tIns="0" bIns="0">
            <a:normAutofit/>
          </a:bodyPr>
          <a:p>
            <a:endParaRPr b="0" lang="en-US" sz="1400" spc="-1" strike="noStrike">
              <a:solidFill>
                <a:srgbClr val="000000"/>
              </a:solidFill>
              <a:latin typeface="Arial"/>
            </a:endParaRPr>
          </a:p>
        </p:txBody>
      </p:sp>
      <p:sp>
        <p:nvSpPr>
          <p:cNvPr id="91" name="PlaceHolder 3"/>
          <p:cNvSpPr>
            <a:spLocks noGrp="1"/>
          </p:cNvSpPr>
          <p:nvPr>
            <p:ph type="body"/>
          </p:nvPr>
        </p:nvSpPr>
        <p:spPr>
          <a:xfrm>
            <a:off x="6231960" y="2020320"/>
            <a:ext cx="5357880" cy="1982160"/>
          </a:xfrm>
          <a:prstGeom prst="rect">
            <a:avLst/>
          </a:prstGeom>
        </p:spPr>
        <p:txBody>
          <a:bodyPr lIns="0" rIns="0" tIns="0" bIns="0">
            <a:normAutofit/>
          </a:bodyPr>
          <a:p>
            <a:endParaRPr b="0" lang="en-US" sz="1400" spc="-1" strike="noStrike">
              <a:solidFill>
                <a:srgbClr val="000000"/>
              </a:solidFill>
              <a:latin typeface="Arial"/>
            </a:endParaRPr>
          </a:p>
        </p:txBody>
      </p:sp>
      <p:sp>
        <p:nvSpPr>
          <p:cNvPr id="92" name="PlaceHolder 4"/>
          <p:cNvSpPr>
            <a:spLocks noGrp="1"/>
          </p:cNvSpPr>
          <p:nvPr>
            <p:ph type="body"/>
          </p:nvPr>
        </p:nvSpPr>
        <p:spPr>
          <a:xfrm>
            <a:off x="6231960" y="4191120"/>
            <a:ext cx="5357880" cy="1982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605880" y="1036800"/>
            <a:ext cx="10979640" cy="8902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94" name="PlaceHolder 2"/>
          <p:cNvSpPr>
            <a:spLocks noGrp="1"/>
          </p:cNvSpPr>
          <p:nvPr>
            <p:ph type="body"/>
          </p:nvPr>
        </p:nvSpPr>
        <p:spPr>
          <a:xfrm>
            <a:off x="605880" y="2020320"/>
            <a:ext cx="5357880" cy="1982160"/>
          </a:xfrm>
          <a:prstGeom prst="rect">
            <a:avLst/>
          </a:prstGeom>
        </p:spPr>
        <p:txBody>
          <a:bodyPr lIns="0" rIns="0" tIns="0" bIns="0">
            <a:normAutofit/>
          </a:bodyPr>
          <a:p>
            <a:endParaRPr b="0" lang="en-US" sz="1400" spc="-1" strike="noStrike">
              <a:solidFill>
                <a:srgbClr val="000000"/>
              </a:solidFill>
              <a:latin typeface="Arial"/>
            </a:endParaRPr>
          </a:p>
        </p:txBody>
      </p:sp>
      <p:sp>
        <p:nvSpPr>
          <p:cNvPr id="95" name="PlaceHolder 3"/>
          <p:cNvSpPr>
            <a:spLocks noGrp="1"/>
          </p:cNvSpPr>
          <p:nvPr>
            <p:ph type="body"/>
          </p:nvPr>
        </p:nvSpPr>
        <p:spPr>
          <a:xfrm>
            <a:off x="6231960" y="2020320"/>
            <a:ext cx="5357880" cy="1982160"/>
          </a:xfrm>
          <a:prstGeom prst="rect">
            <a:avLst/>
          </a:prstGeom>
        </p:spPr>
        <p:txBody>
          <a:bodyPr lIns="0" rIns="0" tIns="0" bIns="0">
            <a:normAutofit/>
          </a:bodyPr>
          <a:p>
            <a:endParaRPr b="0" lang="en-US" sz="1400" spc="-1" strike="noStrike">
              <a:solidFill>
                <a:srgbClr val="000000"/>
              </a:solidFill>
              <a:latin typeface="Arial"/>
            </a:endParaRPr>
          </a:p>
        </p:txBody>
      </p:sp>
      <p:sp>
        <p:nvSpPr>
          <p:cNvPr id="96" name="PlaceHolder 4"/>
          <p:cNvSpPr>
            <a:spLocks noGrp="1"/>
          </p:cNvSpPr>
          <p:nvPr>
            <p:ph type="body"/>
          </p:nvPr>
        </p:nvSpPr>
        <p:spPr>
          <a:xfrm>
            <a:off x="605880" y="4191120"/>
            <a:ext cx="10979640" cy="1982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05880" y="1036800"/>
            <a:ext cx="10979640" cy="8902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98" name="PlaceHolder 2"/>
          <p:cNvSpPr>
            <a:spLocks noGrp="1"/>
          </p:cNvSpPr>
          <p:nvPr>
            <p:ph type="body"/>
          </p:nvPr>
        </p:nvSpPr>
        <p:spPr>
          <a:xfrm>
            <a:off x="605880" y="2020320"/>
            <a:ext cx="10979640" cy="1982160"/>
          </a:xfrm>
          <a:prstGeom prst="rect">
            <a:avLst/>
          </a:prstGeom>
        </p:spPr>
        <p:txBody>
          <a:bodyPr lIns="0" rIns="0" tIns="0" bIns="0">
            <a:normAutofit/>
          </a:bodyPr>
          <a:p>
            <a:endParaRPr b="0" lang="en-US" sz="1400" spc="-1" strike="noStrike">
              <a:solidFill>
                <a:srgbClr val="000000"/>
              </a:solidFill>
              <a:latin typeface="Arial"/>
            </a:endParaRPr>
          </a:p>
        </p:txBody>
      </p:sp>
      <p:sp>
        <p:nvSpPr>
          <p:cNvPr id="99" name="PlaceHolder 3"/>
          <p:cNvSpPr>
            <a:spLocks noGrp="1"/>
          </p:cNvSpPr>
          <p:nvPr>
            <p:ph type="body"/>
          </p:nvPr>
        </p:nvSpPr>
        <p:spPr>
          <a:xfrm>
            <a:off x="605880" y="4191120"/>
            <a:ext cx="10979640" cy="1982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05880" y="1036800"/>
            <a:ext cx="10979640" cy="8902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01" name="PlaceHolder 2"/>
          <p:cNvSpPr>
            <a:spLocks noGrp="1"/>
          </p:cNvSpPr>
          <p:nvPr>
            <p:ph type="body"/>
          </p:nvPr>
        </p:nvSpPr>
        <p:spPr>
          <a:xfrm>
            <a:off x="605880" y="2020320"/>
            <a:ext cx="5357880" cy="1982160"/>
          </a:xfrm>
          <a:prstGeom prst="rect">
            <a:avLst/>
          </a:prstGeom>
        </p:spPr>
        <p:txBody>
          <a:bodyPr lIns="0" rIns="0" tIns="0" bIns="0">
            <a:normAutofit/>
          </a:bodyPr>
          <a:p>
            <a:endParaRPr b="0" lang="en-US" sz="1400" spc="-1" strike="noStrike">
              <a:solidFill>
                <a:srgbClr val="000000"/>
              </a:solidFill>
              <a:latin typeface="Arial"/>
            </a:endParaRPr>
          </a:p>
        </p:txBody>
      </p:sp>
      <p:sp>
        <p:nvSpPr>
          <p:cNvPr id="102" name="PlaceHolder 3"/>
          <p:cNvSpPr>
            <a:spLocks noGrp="1"/>
          </p:cNvSpPr>
          <p:nvPr>
            <p:ph type="body"/>
          </p:nvPr>
        </p:nvSpPr>
        <p:spPr>
          <a:xfrm>
            <a:off x="6231960" y="2020320"/>
            <a:ext cx="5357880" cy="1982160"/>
          </a:xfrm>
          <a:prstGeom prst="rect">
            <a:avLst/>
          </a:prstGeom>
        </p:spPr>
        <p:txBody>
          <a:bodyPr lIns="0" rIns="0" tIns="0" bIns="0">
            <a:normAutofit/>
          </a:bodyPr>
          <a:p>
            <a:endParaRPr b="0" lang="en-US" sz="1400" spc="-1" strike="noStrike">
              <a:solidFill>
                <a:srgbClr val="000000"/>
              </a:solidFill>
              <a:latin typeface="Arial"/>
            </a:endParaRPr>
          </a:p>
        </p:txBody>
      </p:sp>
      <p:sp>
        <p:nvSpPr>
          <p:cNvPr id="103" name="PlaceHolder 4"/>
          <p:cNvSpPr>
            <a:spLocks noGrp="1"/>
          </p:cNvSpPr>
          <p:nvPr>
            <p:ph type="body"/>
          </p:nvPr>
        </p:nvSpPr>
        <p:spPr>
          <a:xfrm>
            <a:off x="605880" y="4191120"/>
            <a:ext cx="5357880" cy="1982160"/>
          </a:xfrm>
          <a:prstGeom prst="rect">
            <a:avLst/>
          </a:prstGeom>
        </p:spPr>
        <p:txBody>
          <a:bodyPr lIns="0" rIns="0" tIns="0" bIns="0">
            <a:normAutofit/>
          </a:bodyPr>
          <a:p>
            <a:endParaRPr b="0" lang="en-US" sz="1400" spc="-1" strike="noStrike">
              <a:solidFill>
                <a:srgbClr val="000000"/>
              </a:solidFill>
              <a:latin typeface="Arial"/>
            </a:endParaRPr>
          </a:p>
        </p:txBody>
      </p:sp>
      <p:sp>
        <p:nvSpPr>
          <p:cNvPr id="104" name="PlaceHolder 5"/>
          <p:cNvSpPr>
            <a:spLocks noGrp="1"/>
          </p:cNvSpPr>
          <p:nvPr>
            <p:ph type="body"/>
          </p:nvPr>
        </p:nvSpPr>
        <p:spPr>
          <a:xfrm>
            <a:off x="6231960" y="4191120"/>
            <a:ext cx="5357880" cy="1982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05880" y="1036800"/>
            <a:ext cx="10979640" cy="8902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06" name="PlaceHolder 2"/>
          <p:cNvSpPr>
            <a:spLocks noGrp="1"/>
          </p:cNvSpPr>
          <p:nvPr>
            <p:ph type="body"/>
          </p:nvPr>
        </p:nvSpPr>
        <p:spPr>
          <a:xfrm>
            <a:off x="605880" y="2020320"/>
            <a:ext cx="3535200" cy="1982160"/>
          </a:xfrm>
          <a:prstGeom prst="rect">
            <a:avLst/>
          </a:prstGeom>
        </p:spPr>
        <p:txBody>
          <a:bodyPr lIns="0" rIns="0" tIns="0" bIns="0">
            <a:normAutofit/>
          </a:bodyPr>
          <a:p>
            <a:endParaRPr b="0" lang="en-US" sz="1400" spc="-1" strike="noStrike">
              <a:solidFill>
                <a:srgbClr val="000000"/>
              </a:solidFill>
              <a:latin typeface="Arial"/>
            </a:endParaRPr>
          </a:p>
        </p:txBody>
      </p:sp>
      <p:sp>
        <p:nvSpPr>
          <p:cNvPr id="107" name="PlaceHolder 3"/>
          <p:cNvSpPr>
            <a:spLocks noGrp="1"/>
          </p:cNvSpPr>
          <p:nvPr>
            <p:ph type="body"/>
          </p:nvPr>
        </p:nvSpPr>
        <p:spPr>
          <a:xfrm>
            <a:off x="4318200" y="2020320"/>
            <a:ext cx="3535200" cy="1982160"/>
          </a:xfrm>
          <a:prstGeom prst="rect">
            <a:avLst/>
          </a:prstGeom>
        </p:spPr>
        <p:txBody>
          <a:bodyPr lIns="0" rIns="0" tIns="0" bIns="0">
            <a:normAutofit/>
          </a:bodyPr>
          <a:p>
            <a:endParaRPr b="0" lang="en-US" sz="1400" spc="-1" strike="noStrike">
              <a:solidFill>
                <a:srgbClr val="000000"/>
              </a:solidFill>
              <a:latin typeface="Arial"/>
            </a:endParaRPr>
          </a:p>
        </p:txBody>
      </p:sp>
      <p:sp>
        <p:nvSpPr>
          <p:cNvPr id="108" name="PlaceHolder 4"/>
          <p:cNvSpPr>
            <a:spLocks noGrp="1"/>
          </p:cNvSpPr>
          <p:nvPr>
            <p:ph type="body"/>
          </p:nvPr>
        </p:nvSpPr>
        <p:spPr>
          <a:xfrm>
            <a:off x="8030520" y="2020320"/>
            <a:ext cx="3535200" cy="1982160"/>
          </a:xfrm>
          <a:prstGeom prst="rect">
            <a:avLst/>
          </a:prstGeom>
        </p:spPr>
        <p:txBody>
          <a:bodyPr lIns="0" rIns="0" tIns="0" bIns="0">
            <a:normAutofit/>
          </a:bodyPr>
          <a:p>
            <a:endParaRPr b="0" lang="en-US" sz="1400" spc="-1" strike="noStrike">
              <a:solidFill>
                <a:srgbClr val="000000"/>
              </a:solidFill>
              <a:latin typeface="Arial"/>
            </a:endParaRPr>
          </a:p>
        </p:txBody>
      </p:sp>
      <p:sp>
        <p:nvSpPr>
          <p:cNvPr id="109" name="PlaceHolder 5"/>
          <p:cNvSpPr>
            <a:spLocks noGrp="1"/>
          </p:cNvSpPr>
          <p:nvPr>
            <p:ph type="body"/>
          </p:nvPr>
        </p:nvSpPr>
        <p:spPr>
          <a:xfrm>
            <a:off x="605880" y="4191120"/>
            <a:ext cx="3535200" cy="1982160"/>
          </a:xfrm>
          <a:prstGeom prst="rect">
            <a:avLst/>
          </a:prstGeom>
        </p:spPr>
        <p:txBody>
          <a:bodyPr lIns="0" rIns="0" tIns="0" bIns="0">
            <a:normAutofit/>
          </a:bodyPr>
          <a:p>
            <a:endParaRPr b="0" lang="en-US" sz="1400" spc="-1" strike="noStrike">
              <a:solidFill>
                <a:srgbClr val="000000"/>
              </a:solidFill>
              <a:latin typeface="Arial"/>
            </a:endParaRPr>
          </a:p>
        </p:txBody>
      </p:sp>
      <p:sp>
        <p:nvSpPr>
          <p:cNvPr id="110" name="PlaceHolder 6"/>
          <p:cNvSpPr>
            <a:spLocks noGrp="1"/>
          </p:cNvSpPr>
          <p:nvPr>
            <p:ph type="body"/>
          </p:nvPr>
        </p:nvSpPr>
        <p:spPr>
          <a:xfrm>
            <a:off x="4318200" y="4191120"/>
            <a:ext cx="3535200" cy="1982160"/>
          </a:xfrm>
          <a:prstGeom prst="rect">
            <a:avLst/>
          </a:prstGeom>
        </p:spPr>
        <p:txBody>
          <a:bodyPr lIns="0" rIns="0" tIns="0" bIns="0">
            <a:normAutofit/>
          </a:bodyPr>
          <a:p>
            <a:endParaRPr b="0" lang="en-US" sz="1400" spc="-1" strike="noStrike">
              <a:solidFill>
                <a:srgbClr val="000000"/>
              </a:solidFill>
              <a:latin typeface="Arial"/>
            </a:endParaRPr>
          </a:p>
        </p:txBody>
      </p:sp>
      <p:sp>
        <p:nvSpPr>
          <p:cNvPr id="111" name="PlaceHolder 7"/>
          <p:cNvSpPr>
            <a:spLocks noGrp="1"/>
          </p:cNvSpPr>
          <p:nvPr>
            <p:ph type="body"/>
          </p:nvPr>
        </p:nvSpPr>
        <p:spPr>
          <a:xfrm>
            <a:off x="8030520" y="4191120"/>
            <a:ext cx="3535200" cy="1982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4" name="PlaceHolder 1"/>
          <p:cNvSpPr>
            <a:spLocks noGrp="1"/>
          </p:cNvSpPr>
          <p:nvPr>
            <p:ph type="title"/>
          </p:nvPr>
        </p:nvSpPr>
        <p:spPr>
          <a:xfrm>
            <a:off x="605880" y="1036800"/>
            <a:ext cx="10979640" cy="8902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35" name="PlaceHolder 2"/>
          <p:cNvSpPr>
            <a:spLocks noGrp="1"/>
          </p:cNvSpPr>
          <p:nvPr>
            <p:ph type="subTitle"/>
          </p:nvPr>
        </p:nvSpPr>
        <p:spPr>
          <a:xfrm>
            <a:off x="605880" y="2020320"/>
            <a:ext cx="10979640" cy="41562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605880" y="1036800"/>
            <a:ext cx="10979640" cy="8902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37" name="PlaceHolder 2"/>
          <p:cNvSpPr>
            <a:spLocks noGrp="1"/>
          </p:cNvSpPr>
          <p:nvPr>
            <p:ph type="body"/>
          </p:nvPr>
        </p:nvSpPr>
        <p:spPr>
          <a:xfrm>
            <a:off x="605880" y="2020320"/>
            <a:ext cx="10979640" cy="4156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605880" y="1036800"/>
            <a:ext cx="10979640" cy="8902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39" name="PlaceHolder 2"/>
          <p:cNvSpPr>
            <a:spLocks noGrp="1"/>
          </p:cNvSpPr>
          <p:nvPr>
            <p:ph type="body"/>
          </p:nvPr>
        </p:nvSpPr>
        <p:spPr>
          <a:xfrm>
            <a:off x="605880" y="2020320"/>
            <a:ext cx="5357880" cy="4156200"/>
          </a:xfrm>
          <a:prstGeom prst="rect">
            <a:avLst/>
          </a:prstGeom>
        </p:spPr>
        <p:txBody>
          <a:bodyPr lIns="0" rIns="0" tIns="0" bIns="0">
            <a:normAutofit/>
          </a:bodyPr>
          <a:p>
            <a:endParaRPr b="0" lang="en-US" sz="1400" spc="-1" strike="noStrike">
              <a:solidFill>
                <a:srgbClr val="000000"/>
              </a:solidFill>
              <a:latin typeface="Arial"/>
            </a:endParaRPr>
          </a:p>
        </p:txBody>
      </p:sp>
      <p:sp>
        <p:nvSpPr>
          <p:cNvPr id="140" name="PlaceHolder 3"/>
          <p:cNvSpPr>
            <a:spLocks noGrp="1"/>
          </p:cNvSpPr>
          <p:nvPr>
            <p:ph type="body"/>
          </p:nvPr>
        </p:nvSpPr>
        <p:spPr>
          <a:xfrm>
            <a:off x="6231960" y="2020320"/>
            <a:ext cx="5357880" cy="4156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1" name="PlaceHolder 1"/>
          <p:cNvSpPr>
            <a:spLocks noGrp="1"/>
          </p:cNvSpPr>
          <p:nvPr>
            <p:ph type="title"/>
          </p:nvPr>
        </p:nvSpPr>
        <p:spPr>
          <a:xfrm>
            <a:off x="605880" y="1036800"/>
            <a:ext cx="10979640" cy="89028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5880" y="1036800"/>
            <a:ext cx="10979640" cy="8902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4" name="PlaceHolder 2"/>
          <p:cNvSpPr>
            <a:spLocks noGrp="1"/>
          </p:cNvSpPr>
          <p:nvPr>
            <p:ph type="body"/>
          </p:nvPr>
        </p:nvSpPr>
        <p:spPr>
          <a:xfrm>
            <a:off x="605880" y="2020320"/>
            <a:ext cx="10979640" cy="4156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2" name="PlaceHolder 1"/>
          <p:cNvSpPr>
            <a:spLocks noGrp="1"/>
          </p:cNvSpPr>
          <p:nvPr>
            <p:ph type="subTitle"/>
          </p:nvPr>
        </p:nvSpPr>
        <p:spPr>
          <a:xfrm>
            <a:off x="605880" y="1036800"/>
            <a:ext cx="10979640" cy="4128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605880" y="1036800"/>
            <a:ext cx="10979640" cy="8902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44" name="PlaceHolder 2"/>
          <p:cNvSpPr>
            <a:spLocks noGrp="1"/>
          </p:cNvSpPr>
          <p:nvPr>
            <p:ph type="body"/>
          </p:nvPr>
        </p:nvSpPr>
        <p:spPr>
          <a:xfrm>
            <a:off x="605880" y="2020320"/>
            <a:ext cx="5357880" cy="1982160"/>
          </a:xfrm>
          <a:prstGeom prst="rect">
            <a:avLst/>
          </a:prstGeom>
        </p:spPr>
        <p:txBody>
          <a:bodyPr lIns="0" rIns="0" tIns="0" bIns="0">
            <a:normAutofit/>
          </a:bodyPr>
          <a:p>
            <a:endParaRPr b="0" lang="en-US" sz="1400" spc="-1" strike="noStrike">
              <a:solidFill>
                <a:srgbClr val="000000"/>
              </a:solidFill>
              <a:latin typeface="Arial"/>
            </a:endParaRPr>
          </a:p>
        </p:txBody>
      </p:sp>
      <p:sp>
        <p:nvSpPr>
          <p:cNvPr id="145" name="PlaceHolder 3"/>
          <p:cNvSpPr>
            <a:spLocks noGrp="1"/>
          </p:cNvSpPr>
          <p:nvPr>
            <p:ph type="body"/>
          </p:nvPr>
        </p:nvSpPr>
        <p:spPr>
          <a:xfrm>
            <a:off x="6231960" y="2020320"/>
            <a:ext cx="5357880" cy="4156200"/>
          </a:xfrm>
          <a:prstGeom prst="rect">
            <a:avLst/>
          </a:prstGeom>
        </p:spPr>
        <p:txBody>
          <a:bodyPr lIns="0" rIns="0" tIns="0" bIns="0">
            <a:normAutofit/>
          </a:bodyPr>
          <a:p>
            <a:endParaRPr b="0" lang="en-US" sz="1400" spc="-1" strike="noStrike">
              <a:solidFill>
                <a:srgbClr val="000000"/>
              </a:solidFill>
              <a:latin typeface="Arial"/>
            </a:endParaRPr>
          </a:p>
        </p:txBody>
      </p:sp>
      <p:sp>
        <p:nvSpPr>
          <p:cNvPr id="146" name="PlaceHolder 4"/>
          <p:cNvSpPr>
            <a:spLocks noGrp="1"/>
          </p:cNvSpPr>
          <p:nvPr>
            <p:ph type="body"/>
          </p:nvPr>
        </p:nvSpPr>
        <p:spPr>
          <a:xfrm>
            <a:off x="605880" y="4191120"/>
            <a:ext cx="5357880" cy="1982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605880" y="1036800"/>
            <a:ext cx="10979640" cy="8902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48" name="PlaceHolder 2"/>
          <p:cNvSpPr>
            <a:spLocks noGrp="1"/>
          </p:cNvSpPr>
          <p:nvPr>
            <p:ph type="body"/>
          </p:nvPr>
        </p:nvSpPr>
        <p:spPr>
          <a:xfrm>
            <a:off x="605880" y="2020320"/>
            <a:ext cx="5357880" cy="4156200"/>
          </a:xfrm>
          <a:prstGeom prst="rect">
            <a:avLst/>
          </a:prstGeom>
        </p:spPr>
        <p:txBody>
          <a:bodyPr lIns="0" rIns="0" tIns="0" bIns="0">
            <a:normAutofit/>
          </a:bodyPr>
          <a:p>
            <a:endParaRPr b="0" lang="en-US" sz="1400" spc="-1" strike="noStrike">
              <a:solidFill>
                <a:srgbClr val="000000"/>
              </a:solidFill>
              <a:latin typeface="Arial"/>
            </a:endParaRPr>
          </a:p>
        </p:txBody>
      </p:sp>
      <p:sp>
        <p:nvSpPr>
          <p:cNvPr id="149" name="PlaceHolder 3"/>
          <p:cNvSpPr>
            <a:spLocks noGrp="1"/>
          </p:cNvSpPr>
          <p:nvPr>
            <p:ph type="body"/>
          </p:nvPr>
        </p:nvSpPr>
        <p:spPr>
          <a:xfrm>
            <a:off x="6231960" y="2020320"/>
            <a:ext cx="5357880" cy="1982160"/>
          </a:xfrm>
          <a:prstGeom prst="rect">
            <a:avLst/>
          </a:prstGeom>
        </p:spPr>
        <p:txBody>
          <a:bodyPr lIns="0" rIns="0" tIns="0" bIns="0">
            <a:normAutofit/>
          </a:bodyPr>
          <a:p>
            <a:endParaRPr b="0" lang="en-US" sz="1400" spc="-1" strike="noStrike">
              <a:solidFill>
                <a:srgbClr val="000000"/>
              </a:solidFill>
              <a:latin typeface="Arial"/>
            </a:endParaRPr>
          </a:p>
        </p:txBody>
      </p:sp>
      <p:sp>
        <p:nvSpPr>
          <p:cNvPr id="150" name="PlaceHolder 4"/>
          <p:cNvSpPr>
            <a:spLocks noGrp="1"/>
          </p:cNvSpPr>
          <p:nvPr>
            <p:ph type="body"/>
          </p:nvPr>
        </p:nvSpPr>
        <p:spPr>
          <a:xfrm>
            <a:off x="6231960" y="4191120"/>
            <a:ext cx="5357880" cy="1982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605880" y="1036800"/>
            <a:ext cx="10979640" cy="8902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52" name="PlaceHolder 2"/>
          <p:cNvSpPr>
            <a:spLocks noGrp="1"/>
          </p:cNvSpPr>
          <p:nvPr>
            <p:ph type="body"/>
          </p:nvPr>
        </p:nvSpPr>
        <p:spPr>
          <a:xfrm>
            <a:off x="605880" y="2020320"/>
            <a:ext cx="5357880" cy="1982160"/>
          </a:xfrm>
          <a:prstGeom prst="rect">
            <a:avLst/>
          </a:prstGeom>
        </p:spPr>
        <p:txBody>
          <a:bodyPr lIns="0" rIns="0" tIns="0" bIns="0">
            <a:normAutofit/>
          </a:bodyPr>
          <a:p>
            <a:endParaRPr b="0" lang="en-US" sz="1400" spc="-1" strike="noStrike">
              <a:solidFill>
                <a:srgbClr val="000000"/>
              </a:solidFill>
              <a:latin typeface="Arial"/>
            </a:endParaRPr>
          </a:p>
        </p:txBody>
      </p:sp>
      <p:sp>
        <p:nvSpPr>
          <p:cNvPr id="153" name="PlaceHolder 3"/>
          <p:cNvSpPr>
            <a:spLocks noGrp="1"/>
          </p:cNvSpPr>
          <p:nvPr>
            <p:ph type="body"/>
          </p:nvPr>
        </p:nvSpPr>
        <p:spPr>
          <a:xfrm>
            <a:off x="6231960" y="2020320"/>
            <a:ext cx="5357880" cy="1982160"/>
          </a:xfrm>
          <a:prstGeom prst="rect">
            <a:avLst/>
          </a:prstGeom>
        </p:spPr>
        <p:txBody>
          <a:bodyPr lIns="0" rIns="0" tIns="0" bIns="0">
            <a:normAutofit/>
          </a:bodyPr>
          <a:p>
            <a:endParaRPr b="0" lang="en-US" sz="1400" spc="-1" strike="noStrike">
              <a:solidFill>
                <a:srgbClr val="000000"/>
              </a:solidFill>
              <a:latin typeface="Arial"/>
            </a:endParaRPr>
          </a:p>
        </p:txBody>
      </p:sp>
      <p:sp>
        <p:nvSpPr>
          <p:cNvPr id="154" name="PlaceHolder 4"/>
          <p:cNvSpPr>
            <a:spLocks noGrp="1"/>
          </p:cNvSpPr>
          <p:nvPr>
            <p:ph type="body"/>
          </p:nvPr>
        </p:nvSpPr>
        <p:spPr>
          <a:xfrm>
            <a:off x="605880" y="4191120"/>
            <a:ext cx="10979640" cy="1982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605880" y="1036800"/>
            <a:ext cx="10979640" cy="8902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56" name="PlaceHolder 2"/>
          <p:cNvSpPr>
            <a:spLocks noGrp="1"/>
          </p:cNvSpPr>
          <p:nvPr>
            <p:ph type="body"/>
          </p:nvPr>
        </p:nvSpPr>
        <p:spPr>
          <a:xfrm>
            <a:off x="605880" y="2020320"/>
            <a:ext cx="10979640" cy="1982160"/>
          </a:xfrm>
          <a:prstGeom prst="rect">
            <a:avLst/>
          </a:prstGeom>
        </p:spPr>
        <p:txBody>
          <a:bodyPr lIns="0" rIns="0" tIns="0" bIns="0">
            <a:normAutofit/>
          </a:bodyPr>
          <a:p>
            <a:endParaRPr b="0" lang="en-US" sz="1400" spc="-1" strike="noStrike">
              <a:solidFill>
                <a:srgbClr val="000000"/>
              </a:solidFill>
              <a:latin typeface="Arial"/>
            </a:endParaRPr>
          </a:p>
        </p:txBody>
      </p:sp>
      <p:sp>
        <p:nvSpPr>
          <p:cNvPr id="157" name="PlaceHolder 3"/>
          <p:cNvSpPr>
            <a:spLocks noGrp="1"/>
          </p:cNvSpPr>
          <p:nvPr>
            <p:ph type="body"/>
          </p:nvPr>
        </p:nvSpPr>
        <p:spPr>
          <a:xfrm>
            <a:off x="605880" y="4191120"/>
            <a:ext cx="10979640" cy="1982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605880" y="1036800"/>
            <a:ext cx="10979640" cy="8902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59" name="PlaceHolder 2"/>
          <p:cNvSpPr>
            <a:spLocks noGrp="1"/>
          </p:cNvSpPr>
          <p:nvPr>
            <p:ph type="body"/>
          </p:nvPr>
        </p:nvSpPr>
        <p:spPr>
          <a:xfrm>
            <a:off x="605880" y="2020320"/>
            <a:ext cx="5357880" cy="1982160"/>
          </a:xfrm>
          <a:prstGeom prst="rect">
            <a:avLst/>
          </a:prstGeom>
        </p:spPr>
        <p:txBody>
          <a:bodyPr lIns="0" rIns="0" tIns="0" bIns="0">
            <a:normAutofit/>
          </a:bodyPr>
          <a:p>
            <a:endParaRPr b="0" lang="en-US" sz="1400" spc="-1" strike="noStrike">
              <a:solidFill>
                <a:srgbClr val="000000"/>
              </a:solidFill>
              <a:latin typeface="Arial"/>
            </a:endParaRPr>
          </a:p>
        </p:txBody>
      </p:sp>
      <p:sp>
        <p:nvSpPr>
          <p:cNvPr id="160" name="PlaceHolder 3"/>
          <p:cNvSpPr>
            <a:spLocks noGrp="1"/>
          </p:cNvSpPr>
          <p:nvPr>
            <p:ph type="body"/>
          </p:nvPr>
        </p:nvSpPr>
        <p:spPr>
          <a:xfrm>
            <a:off x="6231960" y="2020320"/>
            <a:ext cx="5357880" cy="1982160"/>
          </a:xfrm>
          <a:prstGeom prst="rect">
            <a:avLst/>
          </a:prstGeom>
        </p:spPr>
        <p:txBody>
          <a:bodyPr lIns="0" rIns="0" tIns="0" bIns="0">
            <a:normAutofit/>
          </a:bodyPr>
          <a:p>
            <a:endParaRPr b="0" lang="en-US" sz="1400" spc="-1" strike="noStrike">
              <a:solidFill>
                <a:srgbClr val="000000"/>
              </a:solidFill>
              <a:latin typeface="Arial"/>
            </a:endParaRPr>
          </a:p>
        </p:txBody>
      </p:sp>
      <p:sp>
        <p:nvSpPr>
          <p:cNvPr id="161" name="PlaceHolder 4"/>
          <p:cNvSpPr>
            <a:spLocks noGrp="1"/>
          </p:cNvSpPr>
          <p:nvPr>
            <p:ph type="body"/>
          </p:nvPr>
        </p:nvSpPr>
        <p:spPr>
          <a:xfrm>
            <a:off x="605880" y="4191120"/>
            <a:ext cx="5357880" cy="1982160"/>
          </a:xfrm>
          <a:prstGeom prst="rect">
            <a:avLst/>
          </a:prstGeom>
        </p:spPr>
        <p:txBody>
          <a:bodyPr lIns="0" rIns="0" tIns="0" bIns="0">
            <a:normAutofit/>
          </a:bodyPr>
          <a:p>
            <a:endParaRPr b="0" lang="en-US" sz="1400" spc="-1" strike="noStrike">
              <a:solidFill>
                <a:srgbClr val="000000"/>
              </a:solidFill>
              <a:latin typeface="Arial"/>
            </a:endParaRPr>
          </a:p>
        </p:txBody>
      </p:sp>
      <p:sp>
        <p:nvSpPr>
          <p:cNvPr id="162" name="PlaceHolder 5"/>
          <p:cNvSpPr>
            <a:spLocks noGrp="1"/>
          </p:cNvSpPr>
          <p:nvPr>
            <p:ph type="body"/>
          </p:nvPr>
        </p:nvSpPr>
        <p:spPr>
          <a:xfrm>
            <a:off x="6231960" y="4191120"/>
            <a:ext cx="5357880" cy="1982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605880" y="1036800"/>
            <a:ext cx="10979640" cy="8902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64" name="PlaceHolder 2"/>
          <p:cNvSpPr>
            <a:spLocks noGrp="1"/>
          </p:cNvSpPr>
          <p:nvPr>
            <p:ph type="body"/>
          </p:nvPr>
        </p:nvSpPr>
        <p:spPr>
          <a:xfrm>
            <a:off x="605880" y="2020320"/>
            <a:ext cx="3535200" cy="1982160"/>
          </a:xfrm>
          <a:prstGeom prst="rect">
            <a:avLst/>
          </a:prstGeom>
        </p:spPr>
        <p:txBody>
          <a:bodyPr lIns="0" rIns="0" tIns="0" bIns="0">
            <a:normAutofit/>
          </a:bodyPr>
          <a:p>
            <a:endParaRPr b="0" lang="en-US" sz="1400" spc="-1" strike="noStrike">
              <a:solidFill>
                <a:srgbClr val="000000"/>
              </a:solidFill>
              <a:latin typeface="Arial"/>
            </a:endParaRPr>
          </a:p>
        </p:txBody>
      </p:sp>
      <p:sp>
        <p:nvSpPr>
          <p:cNvPr id="165" name="PlaceHolder 3"/>
          <p:cNvSpPr>
            <a:spLocks noGrp="1"/>
          </p:cNvSpPr>
          <p:nvPr>
            <p:ph type="body"/>
          </p:nvPr>
        </p:nvSpPr>
        <p:spPr>
          <a:xfrm>
            <a:off x="4318200" y="2020320"/>
            <a:ext cx="3535200" cy="1982160"/>
          </a:xfrm>
          <a:prstGeom prst="rect">
            <a:avLst/>
          </a:prstGeom>
        </p:spPr>
        <p:txBody>
          <a:bodyPr lIns="0" rIns="0" tIns="0" bIns="0">
            <a:normAutofit/>
          </a:bodyPr>
          <a:p>
            <a:endParaRPr b="0" lang="en-US" sz="1400" spc="-1" strike="noStrike">
              <a:solidFill>
                <a:srgbClr val="000000"/>
              </a:solidFill>
              <a:latin typeface="Arial"/>
            </a:endParaRPr>
          </a:p>
        </p:txBody>
      </p:sp>
      <p:sp>
        <p:nvSpPr>
          <p:cNvPr id="166" name="PlaceHolder 4"/>
          <p:cNvSpPr>
            <a:spLocks noGrp="1"/>
          </p:cNvSpPr>
          <p:nvPr>
            <p:ph type="body"/>
          </p:nvPr>
        </p:nvSpPr>
        <p:spPr>
          <a:xfrm>
            <a:off x="8030520" y="2020320"/>
            <a:ext cx="3535200" cy="1982160"/>
          </a:xfrm>
          <a:prstGeom prst="rect">
            <a:avLst/>
          </a:prstGeom>
        </p:spPr>
        <p:txBody>
          <a:bodyPr lIns="0" rIns="0" tIns="0" bIns="0">
            <a:normAutofit/>
          </a:bodyPr>
          <a:p>
            <a:endParaRPr b="0" lang="en-US" sz="1400" spc="-1" strike="noStrike">
              <a:solidFill>
                <a:srgbClr val="000000"/>
              </a:solidFill>
              <a:latin typeface="Arial"/>
            </a:endParaRPr>
          </a:p>
        </p:txBody>
      </p:sp>
      <p:sp>
        <p:nvSpPr>
          <p:cNvPr id="167" name="PlaceHolder 5"/>
          <p:cNvSpPr>
            <a:spLocks noGrp="1"/>
          </p:cNvSpPr>
          <p:nvPr>
            <p:ph type="body"/>
          </p:nvPr>
        </p:nvSpPr>
        <p:spPr>
          <a:xfrm>
            <a:off x="605880" y="4191120"/>
            <a:ext cx="3535200" cy="1982160"/>
          </a:xfrm>
          <a:prstGeom prst="rect">
            <a:avLst/>
          </a:prstGeom>
        </p:spPr>
        <p:txBody>
          <a:bodyPr lIns="0" rIns="0" tIns="0" bIns="0">
            <a:normAutofit/>
          </a:bodyPr>
          <a:p>
            <a:endParaRPr b="0" lang="en-US" sz="1400" spc="-1" strike="noStrike">
              <a:solidFill>
                <a:srgbClr val="000000"/>
              </a:solidFill>
              <a:latin typeface="Arial"/>
            </a:endParaRPr>
          </a:p>
        </p:txBody>
      </p:sp>
      <p:sp>
        <p:nvSpPr>
          <p:cNvPr id="168" name="PlaceHolder 6"/>
          <p:cNvSpPr>
            <a:spLocks noGrp="1"/>
          </p:cNvSpPr>
          <p:nvPr>
            <p:ph type="body"/>
          </p:nvPr>
        </p:nvSpPr>
        <p:spPr>
          <a:xfrm>
            <a:off x="4318200" y="4191120"/>
            <a:ext cx="3535200" cy="1982160"/>
          </a:xfrm>
          <a:prstGeom prst="rect">
            <a:avLst/>
          </a:prstGeom>
        </p:spPr>
        <p:txBody>
          <a:bodyPr lIns="0" rIns="0" tIns="0" bIns="0">
            <a:normAutofit/>
          </a:bodyPr>
          <a:p>
            <a:endParaRPr b="0" lang="en-US" sz="1400" spc="-1" strike="noStrike">
              <a:solidFill>
                <a:srgbClr val="000000"/>
              </a:solidFill>
              <a:latin typeface="Arial"/>
            </a:endParaRPr>
          </a:p>
        </p:txBody>
      </p:sp>
      <p:sp>
        <p:nvSpPr>
          <p:cNvPr id="169" name="PlaceHolder 7"/>
          <p:cNvSpPr>
            <a:spLocks noGrp="1"/>
          </p:cNvSpPr>
          <p:nvPr>
            <p:ph type="body"/>
          </p:nvPr>
        </p:nvSpPr>
        <p:spPr>
          <a:xfrm>
            <a:off x="8030520" y="4191120"/>
            <a:ext cx="3535200" cy="1982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89" name="PlaceHolder 1"/>
          <p:cNvSpPr>
            <a:spLocks noGrp="1"/>
          </p:cNvSpPr>
          <p:nvPr>
            <p:ph type="title"/>
          </p:nvPr>
        </p:nvSpPr>
        <p:spPr>
          <a:xfrm>
            <a:off x="605880" y="1036800"/>
            <a:ext cx="10979640" cy="8902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90" name="PlaceHolder 2"/>
          <p:cNvSpPr>
            <a:spLocks noGrp="1"/>
          </p:cNvSpPr>
          <p:nvPr>
            <p:ph type="subTitle"/>
          </p:nvPr>
        </p:nvSpPr>
        <p:spPr>
          <a:xfrm>
            <a:off x="605880" y="2020320"/>
            <a:ext cx="10979640" cy="41562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605880" y="1036800"/>
            <a:ext cx="10979640" cy="8902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92" name="PlaceHolder 2"/>
          <p:cNvSpPr>
            <a:spLocks noGrp="1"/>
          </p:cNvSpPr>
          <p:nvPr>
            <p:ph type="body"/>
          </p:nvPr>
        </p:nvSpPr>
        <p:spPr>
          <a:xfrm>
            <a:off x="605880" y="2020320"/>
            <a:ext cx="10979640" cy="4156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5880" y="1036800"/>
            <a:ext cx="10979640" cy="8902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6" name="PlaceHolder 2"/>
          <p:cNvSpPr>
            <a:spLocks noGrp="1"/>
          </p:cNvSpPr>
          <p:nvPr>
            <p:ph type="body"/>
          </p:nvPr>
        </p:nvSpPr>
        <p:spPr>
          <a:xfrm>
            <a:off x="605880" y="2020320"/>
            <a:ext cx="5357880" cy="4156200"/>
          </a:xfrm>
          <a:prstGeom prst="rect">
            <a:avLst/>
          </a:prstGeom>
        </p:spPr>
        <p:txBody>
          <a:bodyPr lIns="0" rIns="0" tIns="0" bIns="0">
            <a:normAutofit/>
          </a:bodyPr>
          <a:p>
            <a:endParaRPr b="0" lang="en-US" sz="1400" spc="-1" strike="noStrike">
              <a:solidFill>
                <a:srgbClr val="000000"/>
              </a:solidFill>
              <a:latin typeface="Arial"/>
            </a:endParaRPr>
          </a:p>
        </p:txBody>
      </p:sp>
      <p:sp>
        <p:nvSpPr>
          <p:cNvPr id="27" name="PlaceHolder 3"/>
          <p:cNvSpPr>
            <a:spLocks noGrp="1"/>
          </p:cNvSpPr>
          <p:nvPr>
            <p:ph type="body"/>
          </p:nvPr>
        </p:nvSpPr>
        <p:spPr>
          <a:xfrm>
            <a:off x="6231960" y="2020320"/>
            <a:ext cx="5357880" cy="4156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605880" y="1036800"/>
            <a:ext cx="10979640" cy="8902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94" name="PlaceHolder 2"/>
          <p:cNvSpPr>
            <a:spLocks noGrp="1"/>
          </p:cNvSpPr>
          <p:nvPr>
            <p:ph type="body"/>
          </p:nvPr>
        </p:nvSpPr>
        <p:spPr>
          <a:xfrm>
            <a:off x="605880" y="2020320"/>
            <a:ext cx="5357880" cy="4156200"/>
          </a:xfrm>
          <a:prstGeom prst="rect">
            <a:avLst/>
          </a:prstGeom>
        </p:spPr>
        <p:txBody>
          <a:bodyPr lIns="0" rIns="0" tIns="0" bIns="0">
            <a:normAutofit/>
          </a:bodyPr>
          <a:p>
            <a:endParaRPr b="0" lang="en-US" sz="1400" spc="-1" strike="noStrike">
              <a:solidFill>
                <a:srgbClr val="000000"/>
              </a:solidFill>
              <a:latin typeface="Arial"/>
            </a:endParaRPr>
          </a:p>
        </p:txBody>
      </p:sp>
      <p:sp>
        <p:nvSpPr>
          <p:cNvPr id="195" name="PlaceHolder 3"/>
          <p:cNvSpPr>
            <a:spLocks noGrp="1"/>
          </p:cNvSpPr>
          <p:nvPr>
            <p:ph type="body"/>
          </p:nvPr>
        </p:nvSpPr>
        <p:spPr>
          <a:xfrm>
            <a:off x="6231960" y="2020320"/>
            <a:ext cx="5357880" cy="4156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6" name="PlaceHolder 1"/>
          <p:cNvSpPr>
            <a:spLocks noGrp="1"/>
          </p:cNvSpPr>
          <p:nvPr>
            <p:ph type="title"/>
          </p:nvPr>
        </p:nvSpPr>
        <p:spPr>
          <a:xfrm>
            <a:off x="605880" y="1036800"/>
            <a:ext cx="10979640" cy="89028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7" name="PlaceHolder 1"/>
          <p:cNvSpPr>
            <a:spLocks noGrp="1"/>
          </p:cNvSpPr>
          <p:nvPr>
            <p:ph type="subTitle"/>
          </p:nvPr>
        </p:nvSpPr>
        <p:spPr>
          <a:xfrm>
            <a:off x="605880" y="1036800"/>
            <a:ext cx="10979640" cy="4128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605880" y="1036800"/>
            <a:ext cx="10979640" cy="8902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99" name="PlaceHolder 2"/>
          <p:cNvSpPr>
            <a:spLocks noGrp="1"/>
          </p:cNvSpPr>
          <p:nvPr>
            <p:ph type="body"/>
          </p:nvPr>
        </p:nvSpPr>
        <p:spPr>
          <a:xfrm>
            <a:off x="605880" y="2020320"/>
            <a:ext cx="5357880" cy="1982160"/>
          </a:xfrm>
          <a:prstGeom prst="rect">
            <a:avLst/>
          </a:prstGeom>
        </p:spPr>
        <p:txBody>
          <a:bodyPr lIns="0" rIns="0" tIns="0" bIns="0">
            <a:normAutofit/>
          </a:bodyPr>
          <a:p>
            <a:endParaRPr b="0" lang="en-US" sz="1400" spc="-1" strike="noStrike">
              <a:solidFill>
                <a:srgbClr val="000000"/>
              </a:solidFill>
              <a:latin typeface="Arial"/>
            </a:endParaRPr>
          </a:p>
        </p:txBody>
      </p:sp>
      <p:sp>
        <p:nvSpPr>
          <p:cNvPr id="200" name="PlaceHolder 3"/>
          <p:cNvSpPr>
            <a:spLocks noGrp="1"/>
          </p:cNvSpPr>
          <p:nvPr>
            <p:ph type="body"/>
          </p:nvPr>
        </p:nvSpPr>
        <p:spPr>
          <a:xfrm>
            <a:off x="6231960" y="2020320"/>
            <a:ext cx="5357880" cy="4156200"/>
          </a:xfrm>
          <a:prstGeom prst="rect">
            <a:avLst/>
          </a:prstGeom>
        </p:spPr>
        <p:txBody>
          <a:bodyPr lIns="0" rIns="0" tIns="0" bIns="0">
            <a:normAutofit/>
          </a:bodyPr>
          <a:p>
            <a:endParaRPr b="0" lang="en-US" sz="1400" spc="-1" strike="noStrike">
              <a:solidFill>
                <a:srgbClr val="000000"/>
              </a:solidFill>
              <a:latin typeface="Arial"/>
            </a:endParaRPr>
          </a:p>
        </p:txBody>
      </p:sp>
      <p:sp>
        <p:nvSpPr>
          <p:cNvPr id="201" name="PlaceHolder 4"/>
          <p:cNvSpPr>
            <a:spLocks noGrp="1"/>
          </p:cNvSpPr>
          <p:nvPr>
            <p:ph type="body"/>
          </p:nvPr>
        </p:nvSpPr>
        <p:spPr>
          <a:xfrm>
            <a:off x="605880" y="4191120"/>
            <a:ext cx="5357880" cy="1982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605880" y="1036800"/>
            <a:ext cx="10979640" cy="8902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03" name="PlaceHolder 2"/>
          <p:cNvSpPr>
            <a:spLocks noGrp="1"/>
          </p:cNvSpPr>
          <p:nvPr>
            <p:ph type="body"/>
          </p:nvPr>
        </p:nvSpPr>
        <p:spPr>
          <a:xfrm>
            <a:off x="605880" y="2020320"/>
            <a:ext cx="5357880" cy="4156200"/>
          </a:xfrm>
          <a:prstGeom prst="rect">
            <a:avLst/>
          </a:prstGeom>
        </p:spPr>
        <p:txBody>
          <a:bodyPr lIns="0" rIns="0" tIns="0" bIns="0">
            <a:normAutofit/>
          </a:bodyPr>
          <a:p>
            <a:endParaRPr b="0" lang="en-US" sz="1400" spc="-1" strike="noStrike">
              <a:solidFill>
                <a:srgbClr val="000000"/>
              </a:solidFill>
              <a:latin typeface="Arial"/>
            </a:endParaRPr>
          </a:p>
        </p:txBody>
      </p:sp>
      <p:sp>
        <p:nvSpPr>
          <p:cNvPr id="204" name="PlaceHolder 3"/>
          <p:cNvSpPr>
            <a:spLocks noGrp="1"/>
          </p:cNvSpPr>
          <p:nvPr>
            <p:ph type="body"/>
          </p:nvPr>
        </p:nvSpPr>
        <p:spPr>
          <a:xfrm>
            <a:off x="6231960" y="2020320"/>
            <a:ext cx="5357880" cy="1982160"/>
          </a:xfrm>
          <a:prstGeom prst="rect">
            <a:avLst/>
          </a:prstGeom>
        </p:spPr>
        <p:txBody>
          <a:bodyPr lIns="0" rIns="0" tIns="0" bIns="0">
            <a:normAutofit/>
          </a:bodyPr>
          <a:p>
            <a:endParaRPr b="0" lang="en-US" sz="1400" spc="-1" strike="noStrike">
              <a:solidFill>
                <a:srgbClr val="000000"/>
              </a:solidFill>
              <a:latin typeface="Arial"/>
            </a:endParaRPr>
          </a:p>
        </p:txBody>
      </p:sp>
      <p:sp>
        <p:nvSpPr>
          <p:cNvPr id="205" name="PlaceHolder 4"/>
          <p:cNvSpPr>
            <a:spLocks noGrp="1"/>
          </p:cNvSpPr>
          <p:nvPr>
            <p:ph type="body"/>
          </p:nvPr>
        </p:nvSpPr>
        <p:spPr>
          <a:xfrm>
            <a:off x="6231960" y="4191120"/>
            <a:ext cx="5357880" cy="1982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605880" y="1036800"/>
            <a:ext cx="10979640" cy="8902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07" name="PlaceHolder 2"/>
          <p:cNvSpPr>
            <a:spLocks noGrp="1"/>
          </p:cNvSpPr>
          <p:nvPr>
            <p:ph type="body"/>
          </p:nvPr>
        </p:nvSpPr>
        <p:spPr>
          <a:xfrm>
            <a:off x="605880" y="2020320"/>
            <a:ext cx="5357880" cy="1982160"/>
          </a:xfrm>
          <a:prstGeom prst="rect">
            <a:avLst/>
          </a:prstGeom>
        </p:spPr>
        <p:txBody>
          <a:bodyPr lIns="0" rIns="0" tIns="0" bIns="0">
            <a:normAutofit/>
          </a:bodyPr>
          <a:p>
            <a:endParaRPr b="0" lang="en-US" sz="1400" spc="-1" strike="noStrike">
              <a:solidFill>
                <a:srgbClr val="000000"/>
              </a:solidFill>
              <a:latin typeface="Arial"/>
            </a:endParaRPr>
          </a:p>
        </p:txBody>
      </p:sp>
      <p:sp>
        <p:nvSpPr>
          <p:cNvPr id="208" name="PlaceHolder 3"/>
          <p:cNvSpPr>
            <a:spLocks noGrp="1"/>
          </p:cNvSpPr>
          <p:nvPr>
            <p:ph type="body"/>
          </p:nvPr>
        </p:nvSpPr>
        <p:spPr>
          <a:xfrm>
            <a:off x="6231960" y="2020320"/>
            <a:ext cx="5357880" cy="1982160"/>
          </a:xfrm>
          <a:prstGeom prst="rect">
            <a:avLst/>
          </a:prstGeom>
        </p:spPr>
        <p:txBody>
          <a:bodyPr lIns="0" rIns="0" tIns="0" bIns="0">
            <a:normAutofit/>
          </a:bodyPr>
          <a:p>
            <a:endParaRPr b="0" lang="en-US" sz="1400" spc="-1" strike="noStrike">
              <a:solidFill>
                <a:srgbClr val="000000"/>
              </a:solidFill>
              <a:latin typeface="Arial"/>
            </a:endParaRPr>
          </a:p>
        </p:txBody>
      </p:sp>
      <p:sp>
        <p:nvSpPr>
          <p:cNvPr id="209" name="PlaceHolder 4"/>
          <p:cNvSpPr>
            <a:spLocks noGrp="1"/>
          </p:cNvSpPr>
          <p:nvPr>
            <p:ph type="body"/>
          </p:nvPr>
        </p:nvSpPr>
        <p:spPr>
          <a:xfrm>
            <a:off x="605880" y="4191120"/>
            <a:ext cx="10979640" cy="1982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0" name="PlaceHolder 1"/>
          <p:cNvSpPr>
            <a:spLocks noGrp="1"/>
          </p:cNvSpPr>
          <p:nvPr>
            <p:ph type="title"/>
          </p:nvPr>
        </p:nvSpPr>
        <p:spPr>
          <a:xfrm>
            <a:off x="605880" y="1036800"/>
            <a:ext cx="10979640" cy="8902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11" name="PlaceHolder 2"/>
          <p:cNvSpPr>
            <a:spLocks noGrp="1"/>
          </p:cNvSpPr>
          <p:nvPr>
            <p:ph type="body"/>
          </p:nvPr>
        </p:nvSpPr>
        <p:spPr>
          <a:xfrm>
            <a:off x="605880" y="2020320"/>
            <a:ext cx="10979640" cy="1982160"/>
          </a:xfrm>
          <a:prstGeom prst="rect">
            <a:avLst/>
          </a:prstGeom>
        </p:spPr>
        <p:txBody>
          <a:bodyPr lIns="0" rIns="0" tIns="0" bIns="0">
            <a:normAutofit/>
          </a:bodyPr>
          <a:p>
            <a:endParaRPr b="0" lang="en-US" sz="1400" spc="-1" strike="noStrike">
              <a:solidFill>
                <a:srgbClr val="000000"/>
              </a:solidFill>
              <a:latin typeface="Arial"/>
            </a:endParaRPr>
          </a:p>
        </p:txBody>
      </p:sp>
      <p:sp>
        <p:nvSpPr>
          <p:cNvPr id="212" name="PlaceHolder 3"/>
          <p:cNvSpPr>
            <a:spLocks noGrp="1"/>
          </p:cNvSpPr>
          <p:nvPr>
            <p:ph type="body"/>
          </p:nvPr>
        </p:nvSpPr>
        <p:spPr>
          <a:xfrm>
            <a:off x="605880" y="4191120"/>
            <a:ext cx="10979640" cy="1982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605880" y="1036800"/>
            <a:ext cx="10979640" cy="8902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14" name="PlaceHolder 2"/>
          <p:cNvSpPr>
            <a:spLocks noGrp="1"/>
          </p:cNvSpPr>
          <p:nvPr>
            <p:ph type="body"/>
          </p:nvPr>
        </p:nvSpPr>
        <p:spPr>
          <a:xfrm>
            <a:off x="605880" y="2020320"/>
            <a:ext cx="5357880" cy="1982160"/>
          </a:xfrm>
          <a:prstGeom prst="rect">
            <a:avLst/>
          </a:prstGeom>
        </p:spPr>
        <p:txBody>
          <a:bodyPr lIns="0" rIns="0" tIns="0" bIns="0">
            <a:normAutofit/>
          </a:bodyPr>
          <a:p>
            <a:endParaRPr b="0" lang="en-US" sz="1400" spc="-1" strike="noStrike">
              <a:solidFill>
                <a:srgbClr val="000000"/>
              </a:solidFill>
              <a:latin typeface="Arial"/>
            </a:endParaRPr>
          </a:p>
        </p:txBody>
      </p:sp>
      <p:sp>
        <p:nvSpPr>
          <p:cNvPr id="215" name="PlaceHolder 3"/>
          <p:cNvSpPr>
            <a:spLocks noGrp="1"/>
          </p:cNvSpPr>
          <p:nvPr>
            <p:ph type="body"/>
          </p:nvPr>
        </p:nvSpPr>
        <p:spPr>
          <a:xfrm>
            <a:off x="6231960" y="2020320"/>
            <a:ext cx="5357880" cy="1982160"/>
          </a:xfrm>
          <a:prstGeom prst="rect">
            <a:avLst/>
          </a:prstGeom>
        </p:spPr>
        <p:txBody>
          <a:bodyPr lIns="0" rIns="0" tIns="0" bIns="0">
            <a:normAutofit/>
          </a:bodyPr>
          <a:p>
            <a:endParaRPr b="0" lang="en-US" sz="1400" spc="-1" strike="noStrike">
              <a:solidFill>
                <a:srgbClr val="000000"/>
              </a:solidFill>
              <a:latin typeface="Arial"/>
            </a:endParaRPr>
          </a:p>
        </p:txBody>
      </p:sp>
      <p:sp>
        <p:nvSpPr>
          <p:cNvPr id="216" name="PlaceHolder 4"/>
          <p:cNvSpPr>
            <a:spLocks noGrp="1"/>
          </p:cNvSpPr>
          <p:nvPr>
            <p:ph type="body"/>
          </p:nvPr>
        </p:nvSpPr>
        <p:spPr>
          <a:xfrm>
            <a:off x="605880" y="4191120"/>
            <a:ext cx="5357880" cy="1982160"/>
          </a:xfrm>
          <a:prstGeom prst="rect">
            <a:avLst/>
          </a:prstGeom>
        </p:spPr>
        <p:txBody>
          <a:bodyPr lIns="0" rIns="0" tIns="0" bIns="0">
            <a:normAutofit/>
          </a:bodyPr>
          <a:p>
            <a:endParaRPr b="0" lang="en-US" sz="1400" spc="-1" strike="noStrike">
              <a:solidFill>
                <a:srgbClr val="000000"/>
              </a:solidFill>
              <a:latin typeface="Arial"/>
            </a:endParaRPr>
          </a:p>
        </p:txBody>
      </p:sp>
      <p:sp>
        <p:nvSpPr>
          <p:cNvPr id="217" name="PlaceHolder 5"/>
          <p:cNvSpPr>
            <a:spLocks noGrp="1"/>
          </p:cNvSpPr>
          <p:nvPr>
            <p:ph type="body"/>
          </p:nvPr>
        </p:nvSpPr>
        <p:spPr>
          <a:xfrm>
            <a:off x="6231960" y="4191120"/>
            <a:ext cx="5357880" cy="1982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18" name="PlaceHolder 1"/>
          <p:cNvSpPr>
            <a:spLocks noGrp="1"/>
          </p:cNvSpPr>
          <p:nvPr>
            <p:ph type="title"/>
          </p:nvPr>
        </p:nvSpPr>
        <p:spPr>
          <a:xfrm>
            <a:off x="605880" y="1036800"/>
            <a:ext cx="10979640" cy="8902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19" name="PlaceHolder 2"/>
          <p:cNvSpPr>
            <a:spLocks noGrp="1"/>
          </p:cNvSpPr>
          <p:nvPr>
            <p:ph type="body"/>
          </p:nvPr>
        </p:nvSpPr>
        <p:spPr>
          <a:xfrm>
            <a:off x="605880" y="2020320"/>
            <a:ext cx="3535200" cy="1982160"/>
          </a:xfrm>
          <a:prstGeom prst="rect">
            <a:avLst/>
          </a:prstGeom>
        </p:spPr>
        <p:txBody>
          <a:bodyPr lIns="0" rIns="0" tIns="0" bIns="0">
            <a:normAutofit/>
          </a:bodyPr>
          <a:p>
            <a:endParaRPr b="0" lang="en-US" sz="1400" spc="-1" strike="noStrike">
              <a:solidFill>
                <a:srgbClr val="000000"/>
              </a:solidFill>
              <a:latin typeface="Arial"/>
            </a:endParaRPr>
          </a:p>
        </p:txBody>
      </p:sp>
      <p:sp>
        <p:nvSpPr>
          <p:cNvPr id="220" name="PlaceHolder 3"/>
          <p:cNvSpPr>
            <a:spLocks noGrp="1"/>
          </p:cNvSpPr>
          <p:nvPr>
            <p:ph type="body"/>
          </p:nvPr>
        </p:nvSpPr>
        <p:spPr>
          <a:xfrm>
            <a:off x="4318200" y="2020320"/>
            <a:ext cx="3535200" cy="1982160"/>
          </a:xfrm>
          <a:prstGeom prst="rect">
            <a:avLst/>
          </a:prstGeom>
        </p:spPr>
        <p:txBody>
          <a:bodyPr lIns="0" rIns="0" tIns="0" bIns="0">
            <a:normAutofit/>
          </a:bodyPr>
          <a:p>
            <a:endParaRPr b="0" lang="en-US" sz="1400" spc="-1" strike="noStrike">
              <a:solidFill>
                <a:srgbClr val="000000"/>
              </a:solidFill>
              <a:latin typeface="Arial"/>
            </a:endParaRPr>
          </a:p>
        </p:txBody>
      </p:sp>
      <p:sp>
        <p:nvSpPr>
          <p:cNvPr id="221" name="PlaceHolder 4"/>
          <p:cNvSpPr>
            <a:spLocks noGrp="1"/>
          </p:cNvSpPr>
          <p:nvPr>
            <p:ph type="body"/>
          </p:nvPr>
        </p:nvSpPr>
        <p:spPr>
          <a:xfrm>
            <a:off x="8030520" y="2020320"/>
            <a:ext cx="3535200" cy="1982160"/>
          </a:xfrm>
          <a:prstGeom prst="rect">
            <a:avLst/>
          </a:prstGeom>
        </p:spPr>
        <p:txBody>
          <a:bodyPr lIns="0" rIns="0" tIns="0" bIns="0">
            <a:normAutofit/>
          </a:bodyPr>
          <a:p>
            <a:endParaRPr b="0" lang="en-US" sz="1400" spc="-1" strike="noStrike">
              <a:solidFill>
                <a:srgbClr val="000000"/>
              </a:solidFill>
              <a:latin typeface="Arial"/>
            </a:endParaRPr>
          </a:p>
        </p:txBody>
      </p:sp>
      <p:sp>
        <p:nvSpPr>
          <p:cNvPr id="222" name="PlaceHolder 5"/>
          <p:cNvSpPr>
            <a:spLocks noGrp="1"/>
          </p:cNvSpPr>
          <p:nvPr>
            <p:ph type="body"/>
          </p:nvPr>
        </p:nvSpPr>
        <p:spPr>
          <a:xfrm>
            <a:off x="605880" y="4191120"/>
            <a:ext cx="3535200" cy="1982160"/>
          </a:xfrm>
          <a:prstGeom prst="rect">
            <a:avLst/>
          </a:prstGeom>
        </p:spPr>
        <p:txBody>
          <a:bodyPr lIns="0" rIns="0" tIns="0" bIns="0">
            <a:normAutofit/>
          </a:bodyPr>
          <a:p>
            <a:endParaRPr b="0" lang="en-US" sz="1400" spc="-1" strike="noStrike">
              <a:solidFill>
                <a:srgbClr val="000000"/>
              </a:solidFill>
              <a:latin typeface="Arial"/>
            </a:endParaRPr>
          </a:p>
        </p:txBody>
      </p:sp>
      <p:sp>
        <p:nvSpPr>
          <p:cNvPr id="223" name="PlaceHolder 6"/>
          <p:cNvSpPr>
            <a:spLocks noGrp="1"/>
          </p:cNvSpPr>
          <p:nvPr>
            <p:ph type="body"/>
          </p:nvPr>
        </p:nvSpPr>
        <p:spPr>
          <a:xfrm>
            <a:off x="4318200" y="4191120"/>
            <a:ext cx="3535200" cy="1982160"/>
          </a:xfrm>
          <a:prstGeom prst="rect">
            <a:avLst/>
          </a:prstGeom>
        </p:spPr>
        <p:txBody>
          <a:bodyPr lIns="0" rIns="0" tIns="0" bIns="0">
            <a:normAutofit/>
          </a:bodyPr>
          <a:p>
            <a:endParaRPr b="0" lang="en-US" sz="1400" spc="-1" strike="noStrike">
              <a:solidFill>
                <a:srgbClr val="000000"/>
              </a:solidFill>
              <a:latin typeface="Arial"/>
            </a:endParaRPr>
          </a:p>
        </p:txBody>
      </p:sp>
      <p:sp>
        <p:nvSpPr>
          <p:cNvPr id="224" name="PlaceHolder 7"/>
          <p:cNvSpPr>
            <a:spLocks noGrp="1"/>
          </p:cNvSpPr>
          <p:nvPr>
            <p:ph type="body"/>
          </p:nvPr>
        </p:nvSpPr>
        <p:spPr>
          <a:xfrm>
            <a:off x="8030520" y="4191120"/>
            <a:ext cx="3535200" cy="1982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8" name="PlaceHolder 1"/>
          <p:cNvSpPr>
            <a:spLocks noGrp="1"/>
          </p:cNvSpPr>
          <p:nvPr>
            <p:ph type="title"/>
          </p:nvPr>
        </p:nvSpPr>
        <p:spPr>
          <a:xfrm>
            <a:off x="605880" y="1036800"/>
            <a:ext cx="10979640" cy="89028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44" name="PlaceHolder 1"/>
          <p:cNvSpPr>
            <a:spLocks noGrp="1"/>
          </p:cNvSpPr>
          <p:nvPr>
            <p:ph type="title"/>
          </p:nvPr>
        </p:nvSpPr>
        <p:spPr>
          <a:xfrm>
            <a:off x="605880" y="1036800"/>
            <a:ext cx="10979640" cy="8902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45" name="PlaceHolder 2"/>
          <p:cNvSpPr>
            <a:spLocks noGrp="1"/>
          </p:cNvSpPr>
          <p:nvPr>
            <p:ph type="subTitle"/>
          </p:nvPr>
        </p:nvSpPr>
        <p:spPr>
          <a:xfrm>
            <a:off x="605880" y="2020320"/>
            <a:ext cx="10979640" cy="41562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46" name="PlaceHolder 1"/>
          <p:cNvSpPr>
            <a:spLocks noGrp="1"/>
          </p:cNvSpPr>
          <p:nvPr>
            <p:ph type="title"/>
          </p:nvPr>
        </p:nvSpPr>
        <p:spPr>
          <a:xfrm>
            <a:off x="605880" y="1036800"/>
            <a:ext cx="10979640" cy="8902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47" name="PlaceHolder 2"/>
          <p:cNvSpPr>
            <a:spLocks noGrp="1"/>
          </p:cNvSpPr>
          <p:nvPr>
            <p:ph type="body"/>
          </p:nvPr>
        </p:nvSpPr>
        <p:spPr>
          <a:xfrm>
            <a:off x="605880" y="2020320"/>
            <a:ext cx="10979640" cy="4156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48" name="PlaceHolder 1"/>
          <p:cNvSpPr>
            <a:spLocks noGrp="1"/>
          </p:cNvSpPr>
          <p:nvPr>
            <p:ph type="title"/>
          </p:nvPr>
        </p:nvSpPr>
        <p:spPr>
          <a:xfrm>
            <a:off x="605880" y="1036800"/>
            <a:ext cx="10979640" cy="8902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49" name="PlaceHolder 2"/>
          <p:cNvSpPr>
            <a:spLocks noGrp="1"/>
          </p:cNvSpPr>
          <p:nvPr>
            <p:ph type="body"/>
          </p:nvPr>
        </p:nvSpPr>
        <p:spPr>
          <a:xfrm>
            <a:off x="605880" y="2020320"/>
            <a:ext cx="5357880" cy="4156200"/>
          </a:xfrm>
          <a:prstGeom prst="rect">
            <a:avLst/>
          </a:prstGeom>
        </p:spPr>
        <p:txBody>
          <a:bodyPr lIns="0" rIns="0" tIns="0" bIns="0">
            <a:normAutofit/>
          </a:bodyPr>
          <a:p>
            <a:endParaRPr b="0" lang="en-US" sz="1400" spc="-1" strike="noStrike">
              <a:solidFill>
                <a:srgbClr val="000000"/>
              </a:solidFill>
              <a:latin typeface="Arial"/>
            </a:endParaRPr>
          </a:p>
        </p:txBody>
      </p:sp>
      <p:sp>
        <p:nvSpPr>
          <p:cNvPr id="250" name="PlaceHolder 3"/>
          <p:cNvSpPr>
            <a:spLocks noGrp="1"/>
          </p:cNvSpPr>
          <p:nvPr>
            <p:ph type="body"/>
          </p:nvPr>
        </p:nvSpPr>
        <p:spPr>
          <a:xfrm>
            <a:off x="6231960" y="2020320"/>
            <a:ext cx="5357880" cy="4156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51" name="PlaceHolder 1"/>
          <p:cNvSpPr>
            <a:spLocks noGrp="1"/>
          </p:cNvSpPr>
          <p:nvPr>
            <p:ph type="title"/>
          </p:nvPr>
        </p:nvSpPr>
        <p:spPr>
          <a:xfrm>
            <a:off x="605880" y="1036800"/>
            <a:ext cx="10979640" cy="89028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52" name="PlaceHolder 1"/>
          <p:cNvSpPr>
            <a:spLocks noGrp="1"/>
          </p:cNvSpPr>
          <p:nvPr>
            <p:ph type="subTitle"/>
          </p:nvPr>
        </p:nvSpPr>
        <p:spPr>
          <a:xfrm>
            <a:off x="605880" y="1036800"/>
            <a:ext cx="10979640" cy="4128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53" name="PlaceHolder 1"/>
          <p:cNvSpPr>
            <a:spLocks noGrp="1"/>
          </p:cNvSpPr>
          <p:nvPr>
            <p:ph type="title"/>
          </p:nvPr>
        </p:nvSpPr>
        <p:spPr>
          <a:xfrm>
            <a:off x="605880" y="1036800"/>
            <a:ext cx="10979640" cy="8902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54" name="PlaceHolder 2"/>
          <p:cNvSpPr>
            <a:spLocks noGrp="1"/>
          </p:cNvSpPr>
          <p:nvPr>
            <p:ph type="body"/>
          </p:nvPr>
        </p:nvSpPr>
        <p:spPr>
          <a:xfrm>
            <a:off x="605880" y="2020320"/>
            <a:ext cx="5357880" cy="1982160"/>
          </a:xfrm>
          <a:prstGeom prst="rect">
            <a:avLst/>
          </a:prstGeom>
        </p:spPr>
        <p:txBody>
          <a:bodyPr lIns="0" rIns="0" tIns="0" bIns="0">
            <a:normAutofit/>
          </a:bodyPr>
          <a:p>
            <a:endParaRPr b="0" lang="en-US" sz="1400" spc="-1" strike="noStrike">
              <a:solidFill>
                <a:srgbClr val="000000"/>
              </a:solidFill>
              <a:latin typeface="Arial"/>
            </a:endParaRPr>
          </a:p>
        </p:txBody>
      </p:sp>
      <p:sp>
        <p:nvSpPr>
          <p:cNvPr id="255" name="PlaceHolder 3"/>
          <p:cNvSpPr>
            <a:spLocks noGrp="1"/>
          </p:cNvSpPr>
          <p:nvPr>
            <p:ph type="body"/>
          </p:nvPr>
        </p:nvSpPr>
        <p:spPr>
          <a:xfrm>
            <a:off x="6231960" y="2020320"/>
            <a:ext cx="5357880" cy="4156200"/>
          </a:xfrm>
          <a:prstGeom prst="rect">
            <a:avLst/>
          </a:prstGeom>
        </p:spPr>
        <p:txBody>
          <a:bodyPr lIns="0" rIns="0" tIns="0" bIns="0">
            <a:normAutofit/>
          </a:bodyPr>
          <a:p>
            <a:endParaRPr b="0" lang="en-US" sz="1400" spc="-1" strike="noStrike">
              <a:solidFill>
                <a:srgbClr val="000000"/>
              </a:solidFill>
              <a:latin typeface="Arial"/>
            </a:endParaRPr>
          </a:p>
        </p:txBody>
      </p:sp>
      <p:sp>
        <p:nvSpPr>
          <p:cNvPr id="256" name="PlaceHolder 4"/>
          <p:cNvSpPr>
            <a:spLocks noGrp="1"/>
          </p:cNvSpPr>
          <p:nvPr>
            <p:ph type="body"/>
          </p:nvPr>
        </p:nvSpPr>
        <p:spPr>
          <a:xfrm>
            <a:off x="605880" y="4191120"/>
            <a:ext cx="5357880" cy="1982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7" name="PlaceHolder 1"/>
          <p:cNvSpPr>
            <a:spLocks noGrp="1"/>
          </p:cNvSpPr>
          <p:nvPr>
            <p:ph type="title"/>
          </p:nvPr>
        </p:nvSpPr>
        <p:spPr>
          <a:xfrm>
            <a:off x="605880" y="1036800"/>
            <a:ext cx="10979640" cy="8902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58" name="PlaceHolder 2"/>
          <p:cNvSpPr>
            <a:spLocks noGrp="1"/>
          </p:cNvSpPr>
          <p:nvPr>
            <p:ph type="body"/>
          </p:nvPr>
        </p:nvSpPr>
        <p:spPr>
          <a:xfrm>
            <a:off x="605880" y="2020320"/>
            <a:ext cx="5357880" cy="4156200"/>
          </a:xfrm>
          <a:prstGeom prst="rect">
            <a:avLst/>
          </a:prstGeom>
        </p:spPr>
        <p:txBody>
          <a:bodyPr lIns="0" rIns="0" tIns="0" bIns="0">
            <a:normAutofit/>
          </a:bodyPr>
          <a:p>
            <a:endParaRPr b="0" lang="en-US" sz="1400" spc="-1" strike="noStrike">
              <a:solidFill>
                <a:srgbClr val="000000"/>
              </a:solidFill>
              <a:latin typeface="Arial"/>
            </a:endParaRPr>
          </a:p>
        </p:txBody>
      </p:sp>
      <p:sp>
        <p:nvSpPr>
          <p:cNvPr id="259" name="PlaceHolder 3"/>
          <p:cNvSpPr>
            <a:spLocks noGrp="1"/>
          </p:cNvSpPr>
          <p:nvPr>
            <p:ph type="body"/>
          </p:nvPr>
        </p:nvSpPr>
        <p:spPr>
          <a:xfrm>
            <a:off x="6231960" y="2020320"/>
            <a:ext cx="5357880" cy="1982160"/>
          </a:xfrm>
          <a:prstGeom prst="rect">
            <a:avLst/>
          </a:prstGeom>
        </p:spPr>
        <p:txBody>
          <a:bodyPr lIns="0" rIns="0" tIns="0" bIns="0">
            <a:normAutofit/>
          </a:bodyPr>
          <a:p>
            <a:endParaRPr b="0" lang="en-US" sz="1400" spc="-1" strike="noStrike">
              <a:solidFill>
                <a:srgbClr val="000000"/>
              </a:solidFill>
              <a:latin typeface="Arial"/>
            </a:endParaRPr>
          </a:p>
        </p:txBody>
      </p:sp>
      <p:sp>
        <p:nvSpPr>
          <p:cNvPr id="260" name="PlaceHolder 4"/>
          <p:cNvSpPr>
            <a:spLocks noGrp="1"/>
          </p:cNvSpPr>
          <p:nvPr>
            <p:ph type="body"/>
          </p:nvPr>
        </p:nvSpPr>
        <p:spPr>
          <a:xfrm>
            <a:off x="6231960" y="4191120"/>
            <a:ext cx="5357880" cy="1982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1" name="PlaceHolder 1"/>
          <p:cNvSpPr>
            <a:spLocks noGrp="1"/>
          </p:cNvSpPr>
          <p:nvPr>
            <p:ph type="title"/>
          </p:nvPr>
        </p:nvSpPr>
        <p:spPr>
          <a:xfrm>
            <a:off x="605880" y="1036800"/>
            <a:ext cx="10979640" cy="8902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62" name="PlaceHolder 2"/>
          <p:cNvSpPr>
            <a:spLocks noGrp="1"/>
          </p:cNvSpPr>
          <p:nvPr>
            <p:ph type="body"/>
          </p:nvPr>
        </p:nvSpPr>
        <p:spPr>
          <a:xfrm>
            <a:off x="605880" y="2020320"/>
            <a:ext cx="5357880" cy="1982160"/>
          </a:xfrm>
          <a:prstGeom prst="rect">
            <a:avLst/>
          </a:prstGeom>
        </p:spPr>
        <p:txBody>
          <a:bodyPr lIns="0" rIns="0" tIns="0" bIns="0">
            <a:normAutofit/>
          </a:bodyPr>
          <a:p>
            <a:endParaRPr b="0" lang="en-US" sz="1400" spc="-1" strike="noStrike">
              <a:solidFill>
                <a:srgbClr val="000000"/>
              </a:solidFill>
              <a:latin typeface="Arial"/>
            </a:endParaRPr>
          </a:p>
        </p:txBody>
      </p:sp>
      <p:sp>
        <p:nvSpPr>
          <p:cNvPr id="263" name="PlaceHolder 3"/>
          <p:cNvSpPr>
            <a:spLocks noGrp="1"/>
          </p:cNvSpPr>
          <p:nvPr>
            <p:ph type="body"/>
          </p:nvPr>
        </p:nvSpPr>
        <p:spPr>
          <a:xfrm>
            <a:off x="6231960" y="2020320"/>
            <a:ext cx="5357880" cy="1982160"/>
          </a:xfrm>
          <a:prstGeom prst="rect">
            <a:avLst/>
          </a:prstGeom>
        </p:spPr>
        <p:txBody>
          <a:bodyPr lIns="0" rIns="0" tIns="0" bIns="0">
            <a:normAutofit/>
          </a:bodyPr>
          <a:p>
            <a:endParaRPr b="0" lang="en-US" sz="1400" spc="-1" strike="noStrike">
              <a:solidFill>
                <a:srgbClr val="000000"/>
              </a:solidFill>
              <a:latin typeface="Arial"/>
            </a:endParaRPr>
          </a:p>
        </p:txBody>
      </p:sp>
      <p:sp>
        <p:nvSpPr>
          <p:cNvPr id="264" name="PlaceHolder 4"/>
          <p:cNvSpPr>
            <a:spLocks noGrp="1"/>
          </p:cNvSpPr>
          <p:nvPr>
            <p:ph type="body"/>
          </p:nvPr>
        </p:nvSpPr>
        <p:spPr>
          <a:xfrm>
            <a:off x="605880" y="4191120"/>
            <a:ext cx="10979640" cy="1982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5" name="PlaceHolder 1"/>
          <p:cNvSpPr>
            <a:spLocks noGrp="1"/>
          </p:cNvSpPr>
          <p:nvPr>
            <p:ph type="title"/>
          </p:nvPr>
        </p:nvSpPr>
        <p:spPr>
          <a:xfrm>
            <a:off x="605880" y="1036800"/>
            <a:ext cx="10979640" cy="8902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66" name="PlaceHolder 2"/>
          <p:cNvSpPr>
            <a:spLocks noGrp="1"/>
          </p:cNvSpPr>
          <p:nvPr>
            <p:ph type="body"/>
          </p:nvPr>
        </p:nvSpPr>
        <p:spPr>
          <a:xfrm>
            <a:off x="605880" y="2020320"/>
            <a:ext cx="10979640" cy="1982160"/>
          </a:xfrm>
          <a:prstGeom prst="rect">
            <a:avLst/>
          </a:prstGeom>
        </p:spPr>
        <p:txBody>
          <a:bodyPr lIns="0" rIns="0" tIns="0" bIns="0">
            <a:normAutofit/>
          </a:bodyPr>
          <a:p>
            <a:endParaRPr b="0" lang="en-US" sz="1400" spc="-1" strike="noStrike">
              <a:solidFill>
                <a:srgbClr val="000000"/>
              </a:solidFill>
              <a:latin typeface="Arial"/>
            </a:endParaRPr>
          </a:p>
        </p:txBody>
      </p:sp>
      <p:sp>
        <p:nvSpPr>
          <p:cNvPr id="267" name="PlaceHolder 3"/>
          <p:cNvSpPr>
            <a:spLocks noGrp="1"/>
          </p:cNvSpPr>
          <p:nvPr>
            <p:ph type="body"/>
          </p:nvPr>
        </p:nvSpPr>
        <p:spPr>
          <a:xfrm>
            <a:off x="605880" y="4191120"/>
            <a:ext cx="10979640" cy="1982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8" name="PlaceHolder 1"/>
          <p:cNvSpPr>
            <a:spLocks noGrp="1"/>
          </p:cNvSpPr>
          <p:nvPr>
            <p:ph type="title"/>
          </p:nvPr>
        </p:nvSpPr>
        <p:spPr>
          <a:xfrm>
            <a:off x="605880" y="1036800"/>
            <a:ext cx="10979640" cy="8902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69" name="PlaceHolder 2"/>
          <p:cNvSpPr>
            <a:spLocks noGrp="1"/>
          </p:cNvSpPr>
          <p:nvPr>
            <p:ph type="body"/>
          </p:nvPr>
        </p:nvSpPr>
        <p:spPr>
          <a:xfrm>
            <a:off x="605880" y="2020320"/>
            <a:ext cx="5357880" cy="1982160"/>
          </a:xfrm>
          <a:prstGeom prst="rect">
            <a:avLst/>
          </a:prstGeom>
        </p:spPr>
        <p:txBody>
          <a:bodyPr lIns="0" rIns="0" tIns="0" bIns="0">
            <a:normAutofit/>
          </a:bodyPr>
          <a:p>
            <a:endParaRPr b="0" lang="en-US" sz="1400" spc="-1" strike="noStrike">
              <a:solidFill>
                <a:srgbClr val="000000"/>
              </a:solidFill>
              <a:latin typeface="Arial"/>
            </a:endParaRPr>
          </a:p>
        </p:txBody>
      </p:sp>
      <p:sp>
        <p:nvSpPr>
          <p:cNvPr id="270" name="PlaceHolder 3"/>
          <p:cNvSpPr>
            <a:spLocks noGrp="1"/>
          </p:cNvSpPr>
          <p:nvPr>
            <p:ph type="body"/>
          </p:nvPr>
        </p:nvSpPr>
        <p:spPr>
          <a:xfrm>
            <a:off x="6231960" y="2020320"/>
            <a:ext cx="5357880" cy="1982160"/>
          </a:xfrm>
          <a:prstGeom prst="rect">
            <a:avLst/>
          </a:prstGeom>
        </p:spPr>
        <p:txBody>
          <a:bodyPr lIns="0" rIns="0" tIns="0" bIns="0">
            <a:normAutofit/>
          </a:bodyPr>
          <a:p>
            <a:endParaRPr b="0" lang="en-US" sz="1400" spc="-1" strike="noStrike">
              <a:solidFill>
                <a:srgbClr val="000000"/>
              </a:solidFill>
              <a:latin typeface="Arial"/>
            </a:endParaRPr>
          </a:p>
        </p:txBody>
      </p:sp>
      <p:sp>
        <p:nvSpPr>
          <p:cNvPr id="271" name="PlaceHolder 4"/>
          <p:cNvSpPr>
            <a:spLocks noGrp="1"/>
          </p:cNvSpPr>
          <p:nvPr>
            <p:ph type="body"/>
          </p:nvPr>
        </p:nvSpPr>
        <p:spPr>
          <a:xfrm>
            <a:off x="605880" y="4191120"/>
            <a:ext cx="5357880" cy="1982160"/>
          </a:xfrm>
          <a:prstGeom prst="rect">
            <a:avLst/>
          </a:prstGeom>
        </p:spPr>
        <p:txBody>
          <a:bodyPr lIns="0" rIns="0" tIns="0" bIns="0">
            <a:normAutofit/>
          </a:bodyPr>
          <a:p>
            <a:endParaRPr b="0" lang="en-US" sz="1400" spc="-1" strike="noStrike">
              <a:solidFill>
                <a:srgbClr val="000000"/>
              </a:solidFill>
              <a:latin typeface="Arial"/>
            </a:endParaRPr>
          </a:p>
        </p:txBody>
      </p:sp>
      <p:sp>
        <p:nvSpPr>
          <p:cNvPr id="272" name="PlaceHolder 5"/>
          <p:cNvSpPr>
            <a:spLocks noGrp="1"/>
          </p:cNvSpPr>
          <p:nvPr>
            <p:ph type="body"/>
          </p:nvPr>
        </p:nvSpPr>
        <p:spPr>
          <a:xfrm>
            <a:off x="6231960" y="4191120"/>
            <a:ext cx="5357880" cy="1982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9" name="PlaceHolder 1"/>
          <p:cNvSpPr>
            <a:spLocks noGrp="1"/>
          </p:cNvSpPr>
          <p:nvPr>
            <p:ph type="subTitle"/>
          </p:nvPr>
        </p:nvSpPr>
        <p:spPr>
          <a:xfrm>
            <a:off x="605880" y="1036800"/>
            <a:ext cx="10979640" cy="4128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73" name="PlaceHolder 1"/>
          <p:cNvSpPr>
            <a:spLocks noGrp="1"/>
          </p:cNvSpPr>
          <p:nvPr>
            <p:ph type="title"/>
          </p:nvPr>
        </p:nvSpPr>
        <p:spPr>
          <a:xfrm>
            <a:off x="605880" y="1036800"/>
            <a:ext cx="10979640" cy="8902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74" name="PlaceHolder 2"/>
          <p:cNvSpPr>
            <a:spLocks noGrp="1"/>
          </p:cNvSpPr>
          <p:nvPr>
            <p:ph type="body"/>
          </p:nvPr>
        </p:nvSpPr>
        <p:spPr>
          <a:xfrm>
            <a:off x="605880" y="2020320"/>
            <a:ext cx="3535200" cy="1982160"/>
          </a:xfrm>
          <a:prstGeom prst="rect">
            <a:avLst/>
          </a:prstGeom>
        </p:spPr>
        <p:txBody>
          <a:bodyPr lIns="0" rIns="0" tIns="0" bIns="0">
            <a:normAutofit/>
          </a:bodyPr>
          <a:p>
            <a:endParaRPr b="0" lang="en-US" sz="1400" spc="-1" strike="noStrike">
              <a:solidFill>
                <a:srgbClr val="000000"/>
              </a:solidFill>
              <a:latin typeface="Arial"/>
            </a:endParaRPr>
          </a:p>
        </p:txBody>
      </p:sp>
      <p:sp>
        <p:nvSpPr>
          <p:cNvPr id="275" name="PlaceHolder 3"/>
          <p:cNvSpPr>
            <a:spLocks noGrp="1"/>
          </p:cNvSpPr>
          <p:nvPr>
            <p:ph type="body"/>
          </p:nvPr>
        </p:nvSpPr>
        <p:spPr>
          <a:xfrm>
            <a:off x="4318200" y="2020320"/>
            <a:ext cx="3535200" cy="1982160"/>
          </a:xfrm>
          <a:prstGeom prst="rect">
            <a:avLst/>
          </a:prstGeom>
        </p:spPr>
        <p:txBody>
          <a:bodyPr lIns="0" rIns="0" tIns="0" bIns="0">
            <a:normAutofit/>
          </a:bodyPr>
          <a:p>
            <a:endParaRPr b="0" lang="en-US" sz="1400" spc="-1" strike="noStrike">
              <a:solidFill>
                <a:srgbClr val="000000"/>
              </a:solidFill>
              <a:latin typeface="Arial"/>
            </a:endParaRPr>
          </a:p>
        </p:txBody>
      </p:sp>
      <p:sp>
        <p:nvSpPr>
          <p:cNvPr id="276" name="PlaceHolder 4"/>
          <p:cNvSpPr>
            <a:spLocks noGrp="1"/>
          </p:cNvSpPr>
          <p:nvPr>
            <p:ph type="body"/>
          </p:nvPr>
        </p:nvSpPr>
        <p:spPr>
          <a:xfrm>
            <a:off x="8030520" y="2020320"/>
            <a:ext cx="3535200" cy="1982160"/>
          </a:xfrm>
          <a:prstGeom prst="rect">
            <a:avLst/>
          </a:prstGeom>
        </p:spPr>
        <p:txBody>
          <a:bodyPr lIns="0" rIns="0" tIns="0" bIns="0">
            <a:normAutofit/>
          </a:bodyPr>
          <a:p>
            <a:endParaRPr b="0" lang="en-US" sz="1400" spc="-1" strike="noStrike">
              <a:solidFill>
                <a:srgbClr val="000000"/>
              </a:solidFill>
              <a:latin typeface="Arial"/>
            </a:endParaRPr>
          </a:p>
        </p:txBody>
      </p:sp>
      <p:sp>
        <p:nvSpPr>
          <p:cNvPr id="277" name="PlaceHolder 5"/>
          <p:cNvSpPr>
            <a:spLocks noGrp="1"/>
          </p:cNvSpPr>
          <p:nvPr>
            <p:ph type="body"/>
          </p:nvPr>
        </p:nvSpPr>
        <p:spPr>
          <a:xfrm>
            <a:off x="605880" y="4191120"/>
            <a:ext cx="3535200" cy="1982160"/>
          </a:xfrm>
          <a:prstGeom prst="rect">
            <a:avLst/>
          </a:prstGeom>
        </p:spPr>
        <p:txBody>
          <a:bodyPr lIns="0" rIns="0" tIns="0" bIns="0">
            <a:normAutofit/>
          </a:bodyPr>
          <a:p>
            <a:endParaRPr b="0" lang="en-US" sz="1400" spc="-1" strike="noStrike">
              <a:solidFill>
                <a:srgbClr val="000000"/>
              </a:solidFill>
              <a:latin typeface="Arial"/>
            </a:endParaRPr>
          </a:p>
        </p:txBody>
      </p:sp>
      <p:sp>
        <p:nvSpPr>
          <p:cNvPr id="278" name="PlaceHolder 6"/>
          <p:cNvSpPr>
            <a:spLocks noGrp="1"/>
          </p:cNvSpPr>
          <p:nvPr>
            <p:ph type="body"/>
          </p:nvPr>
        </p:nvSpPr>
        <p:spPr>
          <a:xfrm>
            <a:off x="4318200" y="4191120"/>
            <a:ext cx="3535200" cy="1982160"/>
          </a:xfrm>
          <a:prstGeom prst="rect">
            <a:avLst/>
          </a:prstGeom>
        </p:spPr>
        <p:txBody>
          <a:bodyPr lIns="0" rIns="0" tIns="0" bIns="0">
            <a:normAutofit/>
          </a:bodyPr>
          <a:p>
            <a:endParaRPr b="0" lang="en-US" sz="1400" spc="-1" strike="noStrike">
              <a:solidFill>
                <a:srgbClr val="000000"/>
              </a:solidFill>
              <a:latin typeface="Arial"/>
            </a:endParaRPr>
          </a:p>
        </p:txBody>
      </p:sp>
      <p:sp>
        <p:nvSpPr>
          <p:cNvPr id="279" name="PlaceHolder 7"/>
          <p:cNvSpPr>
            <a:spLocks noGrp="1"/>
          </p:cNvSpPr>
          <p:nvPr>
            <p:ph type="body"/>
          </p:nvPr>
        </p:nvSpPr>
        <p:spPr>
          <a:xfrm>
            <a:off x="8030520" y="4191120"/>
            <a:ext cx="3535200" cy="1982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99" name="PlaceHolder 1"/>
          <p:cNvSpPr>
            <a:spLocks noGrp="1"/>
          </p:cNvSpPr>
          <p:nvPr>
            <p:ph type="title"/>
          </p:nvPr>
        </p:nvSpPr>
        <p:spPr>
          <a:xfrm>
            <a:off x="605880" y="1036800"/>
            <a:ext cx="10979640" cy="8902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00" name="PlaceHolder 2"/>
          <p:cNvSpPr>
            <a:spLocks noGrp="1"/>
          </p:cNvSpPr>
          <p:nvPr>
            <p:ph type="subTitle"/>
          </p:nvPr>
        </p:nvSpPr>
        <p:spPr>
          <a:xfrm>
            <a:off x="605880" y="2020320"/>
            <a:ext cx="10979640" cy="41562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01" name="PlaceHolder 1"/>
          <p:cNvSpPr>
            <a:spLocks noGrp="1"/>
          </p:cNvSpPr>
          <p:nvPr>
            <p:ph type="title"/>
          </p:nvPr>
        </p:nvSpPr>
        <p:spPr>
          <a:xfrm>
            <a:off x="605880" y="1036800"/>
            <a:ext cx="10979640" cy="8902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02" name="PlaceHolder 2"/>
          <p:cNvSpPr>
            <a:spLocks noGrp="1"/>
          </p:cNvSpPr>
          <p:nvPr>
            <p:ph type="body"/>
          </p:nvPr>
        </p:nvSpPr>
        <p:spPr>
          <a:xfrm>
            <a:off x="605880" y="2020320"/>
            <a:ext cx="10979640" cy="4156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03" name="PlaceHolder 1"/>
          <p:cNvSpPr>
            <a:spLocks noGrp="1"/>
          </p:cNvSpPr>
          <p:nvPr>
            <p:ph type="title"/>
          </p:nvPr>
        </p:nvSpPr>
        <p:spPr>
          <a:xfrm>
            <a:off x="605880" y="1036800"/>
            <a:ext cx="10979640" cy="8902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04" name="PlaceHolder 2"/>
          <p:cNvSpPr>
            <a:spLocks noGrp="1"/>
          </p:cNvSpPr>
          <p:nvPr>
            <p:ph type="body"/>
          </p:nvPr>
        </p:nvSpPr>
        <p:spPr>
          <a:xfrm>
            <a:off x="605880" y="2020320"/>
            <a:ext cx="5357880" cy="4156200"/>
          </a:xfrm>
          <a:prstGeom prst="rect">
            <a:avLst/>
          </a:prstGeom>
        </p:spPr>
        <p:txBody>
          <a:bodyPr lIns="0" rIns="0" tIns="0" bIns="0">
            <a:normAutofit/>
          </a:bodyPr>
          <a:p>
            <a:endParaRPr b="0" lang="en-US" sz="1400" spc="-1" strike="noStrike">
              <a:solidFill>
                <a:srgbClr val="000000"/>
              </a:solidFill>
              <a:latin typeface="Arial"/>
            </a:endParaRPr>
          </a:p>
        </p:txBody>
      </p:sp>
      <p:sp>
        <p:nvSpPr>
          <p:cNvPr id="305" name="PlaceHolder 3"/>
          <p:cNvSpPr>
            <a:spLocks noGrp="1"/>
          </p:cNvSpPr>
          <p:nvPr>
            <p:ph type="body"/>
          </p:nvPr>
        </p:nvSpPr>
        <p:spPr>
          <a:xfrm>
            <a:off x="6231960" y="2020320"/>
            <a:ext cx="5357880" cy="4156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06" name="PlaceHolder 1"/>
          <p:cNvSpPr>
            <a:spLocks noGrp="1"/>
          </p:cNvSpPr>
          <p:nvPr>
            <p:ph type="title"/>
          </p:nvPr>
        </p:nvSpPr>
        <p:spPr>
          <a:xfrm>
            <a:off x="605880" y="1036800"/>
            <a:ext cx="10979640" cy="89028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07" name="PlaceHolder 1"/>
          <p:cNvSpPr>
            <a:spLocks noGrp="1"/>
          </p:cNvSpPr>
          <p:nvPr>
            <p:ph type="subTitle"/>
          </p:nvPr>
        </p:nvSpPr>
        <p:spPr>
          <a:xfrm>
            <a:off x="605880" y="1036800"/>
            <a:ext cx="10979640" cy="4128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08" name="PlaceHolder 1"/>
          <p:cNvSpPr>
            <a:spLocks noGrp="1"/>
          </p:cNvSpPr>
          <p:nvPr>
            <p:ph type="title"/>
          </p:nvPr>
        </p:nvSpPr>
        <p:spPr>
          <a:xfrm>
            <a:off x="605880" y="1036800"/>
            <a:ext cx="10979640" cy="8902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09" name="PlaceHolder 2"/>
          <p:cNvSpPr>
            <a:spLocks noGrp="1"/>
          </p:cNvSpPr>
          <p:nvPr>
            <p:ph type="body"/>
          </p:nvPr>
        </p:nvSpPr>
        <p:spPr>
          <a:xfrm>
            <a:off x="605880" y="2020320"/>
            <a:ext cx="5357880" cy="1982160"/>
          </a:xfrm>
          <a:prstGeom prst="rect">
            <a:avLst/>
          </a:prstGeom>
        </p:spPr>
        <p:txBody>
          <a:bodyPr lIns="0" rIns="0" tIns="0" bIns="0">
            <a:normAutofit/>
          </a:bodyPr>
          <a:p>
            <a:endParaRPr b="0" lang="en-US" sz="1400" spc="-1" strike="noStrike">
              <a:solidFill>
                <a:srgbClr val="000000"/>
              </a:solidFill>
              <a:latin typeface="Arial"/>
            </a:endParaRPr>
          </a:p>
        </p:txBody>
      </p:sp>
      <p:sp>
        <p:nvSpPr>
          <p:cNvPr id="310" name="PlaceHolder 3"/>
          <p:cNvSpPr>
            <a:spLocks noGrp="1"/>
          </p:cNvSpPr>
          <p:nvPr>
            <p:ph type="body"/>
          </p:nvPr>
        </p:nvSpPr>
        <p:spPr>
          <a:xfrm>
            <a:off x="6231960" y="2020320"/>
            <a:ext cx="5357880" cy="4156200"/>
          </a:xfrm>
          <a:prstGeom prst="rect">
            <a:avLst/>
          </a:prstGeom>
        </p:spPr>
        <p:txBody>
          <a:bodyPr lIns="0" rIns="0" tIns="0" bIns="0">
            <a:normAutofit/>
          </a:bodyPr>
          <a:p>
            <a:endParaRPr b="0" lang="en-US" sz="1400" spc="-1" strike="noStrike">
              <a:solidFill>
                <a:srgbClr val="000000"/>
              </a:solidFill>
              <a:latin typeface="Arial"/>
            </a:endParaRPr>
          </a:p>
        </p:txBody>
      </p:sp>
      <p:sp>
        <p:nvSpPr>
          <p:cNvPr id="311" name="PlaceHolder 4"/>
          <p:cNvSpPr>
            <a:spLocks noGrp="1"/>
          </p:cNvSpPr>
          <p:nvPr>
            <p:ph type="body"/>
          </p:nvPr>
        </p:nvSpPr>
        <p:spPr>
          <a:xfrm>
            <a:off x="605880" y="4191120"/>
            <a:ext cx="5357880" cy="1982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12" name="PlaceHolder 1"/>
          <p:cNvSpPr>
            <a:spLocks noGrp="1"/>
          </p:cNvSpPr>
          <p:nvPr>
            <p:ph type="title"/>
          </p:nvPr>
        </p:nvSpPr>
        <p:spPr>
          <a:xfrm>
            <a:off x="605880" y="1036800"/>
            <a:ext cx="10979640" cy="8902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13" name="PlaceHolder 2"/>
          <p:cNvSpPr>
            <a:spLocks noGrp="1"/>
          </p:cNvSpPr>
          <p:nvPr>
            <p:ph type="body"/>
          </p:nvPr>
        </p:nvSpPr>
        <p:spPr>
          <a:xfrm>
            <a:off x="605880" y="2020320"/>
            <a:ext cx="5357880" cy="4156200"/>
          </a:xfrm>
          <a:prstGeom prst="rect">
            <a:avLst/>
          </a:prstGeom>
        </p:spPr>
        <p:txBody>
          <a:bodyPr lIns="0" rIns="0" tIns="0" bIns="0">
            <a:normAutofit/>
          </a:bodyPr>
          <a:p>
            <a:endParaRPr b="0" lang="en-US" sz="1400" spc="-1" strike="noStrike">
              <a:solidFill>
                <a:srgbClr val="000000"/>
              </a:solidFill>
              <a:latin typeface="Arial"/>
            </a:endParaRPr>
          </a:p>
        </p:txBody>
      </p:sp>
      <p:sp>
        <p:nvSpPr>
          <p:cNvPr id="314" name="PlaceHolder 3"/>
          <p:cNvSpPr>
            <a:spLocks noGrp="1"/>
          </p:cNvSpPr>
          <p:nvPr>
            <p:ph type="body"/>
          </p:nvPr>
        </p:nvSpPr>
        <p:spPr>
          <a:xfrm>
            <a:off x="6231960" y="2020320"/>
            <a:ext cx="5357880" cy="1982160"/>
          </a:xfrm>
          <a:prstGeom prst="rect">
            <a:avLst/>
          </a:prstGeom>
        </p:spPr>
        <p:txBody>
          <a:bodyPr lIns="0" rIns="0" tIns="0" bIns="0">
            <a:normAutofit/>
          </a:bodyPr>
          <a:p>
            <a:endParaRPr b="0" lang="en-US" sz="1400" spc="-1" strike="noStrike">
              <a:solidFill>
                <a:srgbClr val="000000"/>
              </a:solidFill>
              <a:latin typeface="Arial"/>
            </a:endParaRPr>
          </a:p>
        </p:txBody>
      </p:sp>
      <p:sp>
        <p:nvSpPr>
          <p:cNvPr id="315" name="PlaceHolder 4"/>
          <p:cNvSpPr>
            <a:spLocks noGrp="1"/>
          </p:cNvSpPr>
          <p:nvPr>
            <p:ph type="body"/>
          </p:nvPr>
        </p:nvSpPr>
        <p:spPr>
          <a:xfrm>
            <a:off x="6231960" y="4191120"/>
            <a:ext cx="5357880" cy="1982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16" name="PlaceHolder 1"/>
          <p:cNvSpPr>
            <a:spLocks noGrp="1"/>
          </p:cNvSpPr>
          <p:nvPr>
            <p:ph type="title"/>
          </p:nvPr>
        </p:nvSpPr>
        <p:spPr>
          <a:xfrm>
            <a:off x="605880" y="1036800"/>
            <a:ext cx="10979640" cy="8902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17" name="PlaceHolder 2"/>
          <p:cNvSpPr>
            <a:spLocks noGrp="1"/>
          </p:cNvSpPr>
          <p:nvPr>
            <p:ph type="body"/>
          </p:nvPr>
        </p:nvSpPr>
        <p:spPr>
          <a:xfrm>
            <a:off x="605880" y="2020320"/>
            <a:ext cx="5357880" cy="1982160"/>
          </a:xfrm>
          <a:prstGeom prst="rect">
            <a:avLst/>
          </a:prstGeom>
        </p:spPr>
        <p:txBody>
          <a:bodyPr lIns="0" rIns="0" tIns="0" bIns="0">
            <a:normAutofit/>
          </a:bodyPr>
          <a:p>
            <a:endParaRPr b="0" lang="en-US" sz="1400" spc="-1" strike="noStrike">
              <a:solidFill>
                <a:srgbClr val="000000"/>
              </a:solidFill>
              <a:latin typeface="Arial"/>
            </a:endParaRPr>
          </a:p>
        </p:txBody>
      </p:sp>
      <p:sp>
        <p:nvSpPr>
          <p:cNvPr id="318" name="PlaceHolder 3"/>
          <p:cNvSpPr>
            <a:spLocks noGrp="1"/>
          </p:cNvSpPr>
          <p:nvPr>
            <p:ph type="body"/>
          </p:nvPr>
        </p:nvSpPr>
        <p:spPr>
          <a:xfrm>
            <a:off x="6231960" y="2020320"/>
            <a:ext cx="5357880" cy="1982160"/>
          </a:xfrm>
          <a:prstGeom prst="rect">
            <a:avLst/>
          </a:prstGeom>
        </p:spPr>
        <p:txBody>
          <a:bodyPr lIns="0" rIns="0" tIns="0" bIns="0">
            <a:normAutofit/>
          </a:bodyPr>
          <a:p>
            <a:endParaRPr b="0" lang="en-US" sz="1400" spc="-1" strike="noStrike">
              <a:solidFill>
                <a:srgbClr val="000000"/>
              </a:solidFill>
              <a:latin typeface="Arial"/>
            </a:endParaRPr>
          </a:p>
        </p:txBody>
      </p:sp>
      <p:sp>
        <p:nvSpPr>
          <p:cNvPr id="319" name="PlaceHolder 4"/>
          <p:cNvSpPr>
            <a:spLocks noGrp="1"/>
          </p:cNvSpPr>
          <p:nvPr>
            <p:ph type="body"/>
          </p:nvPr>
        </p:nvSpPr>
        <p:spPr>
          <a:xfrm>
            <a:off x="605880" y="4191120"/>
            <a:ext cx="10979640" cy="1982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5880" y="1036800"/>
            <a:ext cx="10979640" cy="8902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1" name="PlaceHolder 2"/>
          <p:cNvSpPr>
            <a:spLocks noGrp="1"/>
          </p:cNvSpPr>
          <p:nvPr>
            <p:ph type="body"/>
          </p:nvPr>
        </p:nvSpPr>
        <p:spPr>
          <a:xfrm>
            <a:off x="605880" y="2020320"/>
            <a:ext cx="5357880" cy="1982160"/>
          </a:xfrm>
          <a:prstGeom prst="rect">
            <a:avLst/>
          </a:prstGeom>
        </p:spPr>
        <p:txBody>
          <a:bodyPr lIns="0" rIns="0" tIns="0" bIns="0">
            <a:normAutofit/>
          </a:bodyPr>
          <a:p>
            <a:endParaRPr b="0" lang="en-US" sz="1400" spc="-1" strike="noStrike">
              <a:solidFill>
                <a:srgbClr val="000000"/>
              </a:solidFill>
              <a:latin typeface="Arial"/>
            </a:endParaRPr>
          </a:p>
        </p:txBody>
      </p:sp>
      <p:sp>
        <p:nvSpPr>
          <p:cNvPr id="32" name="PlaceHolder 3"/>
          <p:cNvSpPr>
            <a:spLocks noGrp="1"/>
          </p:cNvSpPr>
          <p:nvPr>
            <p:ph type="body"/>
          </p:nvPr>
        </p:nvSpPr>
        <p:spPr>
          <a:xfrm>
            <a:off x="6231960" y="2020320"/>
            <a:ext cx="5357880" cy="4156200"/>
          </a:xfrm>
          <a:prstGeom prst="rect">
            <a:avLst/>
          </a:prstGeom>
        </p:spPr>
        <p:txBody>
          <a:bodyPr lIns="0" rIns="0" tIns="0" bIns="0">
            <a:normAutofit/>
          </a:bodyPr>
          <a:p>
            <a:endParaRPr b="0" lang="en-US" sz="1400" spc="-1" strike="noStrike">
              <a:solidFill>
                <a:srgbClr val="000000"/>
              </a:solidFill>
              <a:latin typeface="Arial"/>
            </a:endParaRPr>
          </a:p>
        </p:txBody>
      </p:sp>
      <p:sp>
        <p:nvSpPr>
          <p:cNvPr id="33" name="PlaceHolder 4"/>
          <p:cNvSpPr>
            <a:spLocks noGrp="1"/>
          </p:cNvSpPr>
          <p:nvPr>
            <p:ph type="body"/>
          </p:nvPr>
        </p:nvSpPr>
        <p:spPr>
          <a:xfrm>
            <a:off x="605880" y="4191120"/>
            <a:ext cx="5357880" cy="1982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0" name="PlaceHolder 1"/>
          <p:cNvSpPr>
            <a:spLocks noGrp="1"/>
          </p:cNvSpPr>
          <p:nvPr>
            <p:ph type="title"/>
          </p:nvPr>
        </p:nvSpPr>
        <p:spPr>
          <a:xfrm>
            <a:off x="605880" y="1036800"/>
            <a:ext cx="10979640" cy="8902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21" name="PlaceHolder 2"/>
          <p:cNvSpPr>
            <a:spLocks noGrp="1"/>
          </p:cNvSpPr>
          <p:nvPr>
            <p:ph type="body"/>
          </p:nvPr>
        </p:nvSpPr>
        <p:spPr>
          <a:xfrm>
            <a:off x="605880" y="2020320"/>
            <a:ext cx="10979640" cy="1982160"/>
          </a:xfrm>
          <a:prstGeom prst="rect">
            <a:avLst/>
          </a:prstGeom>
        </p:spPr>
        <p:txBody>
          <a:bodyPr lIns="0" rIns="0" tIns="0" bIns="0">
            <a:normAutofit/>
          </a:bodyPr>
          <a:p>
            <a:endParaRPr b="0" lang="en-US" sz="1400" spc="-1" strike="noStrike">
              <a:solidFill>
                <a:srgbClr val="000000"/>
              </a:solidFill>
              <a:latin typeface="Arial"/>
            </a:endParaRPr>
          </a:p>
        </p:txBody>
      </p:sp>
      <p:sp>
        <p:nvSpPr>
          <p:cNvPr id="322" name="PlaceHolder 3"/>
          <p:cNvSpPr>
            <a:spLocks noGrp="1"/>
          </p:cNvSpPr>
          <p:nvPr>
            <p:ph type="body"/>
          </p:nvPr>
        </p:nvSpPr>
        <p:spPr>
          <a:xfrm>
            <a:off x="605880" y="4191120"/>
            <a:ext cx="10979640" cy="1982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3" name="PlaceHolder 1"/>
          <p:cNvSpPr>
            <a:spLocks noGrp="1"/>
          </p:cNvSpPr>
          <p:nvPr>
            <p:ph type="title"/>
          </p:nvPr>
        </p:nvSpPr>
        <p:spPr>
          <a:xfrm>
            <a:off x="605880" y="1036800"/>
            <a:ext cx="10979640" cy="8902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24" name="PlaceHolder 2"/>
          <p:cNvSpPr>
            <a:spLocks noGrp="1"/>
          </p:cNvSpPr>
          <p:nvPr>
            <p:ph type="body"/>
          </p:nvPr>
        </p:nvSpPr>
        <p:spPr>
          <a:xfrm>
            <a:off x="605880" y="2020320"/>
            <a:ext cx="5357880" cy="1982160"/>
          </a:xfrm>
          <a:prstGeom prst="rect">
            <a:avLst/>
          </a:prstGeom>
        </p:spPr>
        <p:txBody>
          <a:bodyPr lIns="0" rIns="0" tIns="0" bIns="0">
            <a:normAutofit/>
          </a:bodyPr>
          <a:p>
            <a:endParaRPr b="0" lang="en-US" sz="1400" spc="-1" strike="noStrike">
              <a:solidFill>
                <a:srgbClr val="000000"/>
              </a:solidFill>
              <a:latin typeface="Arial"/>
            </a:endParaRPr>
          </a:p>
        </p:txBody>
      </p:sp>
      <p:sp>
        <p:nvSpPr>
          <p:cNvPr id="325" name="PlaceHolder 3"/>
          <p:cNvSpPr>
            <a:spLocks noGrp="1"/>
          </p:cNvSpPr>
          <p:nvPr>
            <p:ph type="body"/>
          </p:nvPr>
        </p:nvSpPr>
        <p:spPr>
          <a:xfrm>
            <a:off x="6231960" y="2020320"/>
            <a:ext cx="5357880" cy="1982160"/>
          </a:xfrm>
          <a:prstGeom prst="rect">
            <a:avLst/>
          </a:prstGeom>
        </p:spPr>
        <p:txBody>
          <a:bodyPr lIns="0" rIns="0" tIns="0" bIns="0">
            <a:normAutofit/>
          </a:bodyPr>
          <a:p>
            <a:endParaRPr b="0" lang="en-US" sz="1400" spc="-1" strike="noStrike">
              <a:solidFill>
                <a:srgbClr val="000000"/>
              </a:solidFill>
              <a:latin typeface="Arial"/>
            </a:endParaRPr>
          </a:p>
        </p:txBody>
      </p:sp>
      <p:sp>
        <p:nvSpPr>
          <p:cNvPr id="326" name="PlaceHolder 4"/>
          <p:cNvSpPr>
            <a:spLocks noGrp="1"/>
          </p:cNvSpPr>
          <p:nvPr>
            <p:ph type="body"/>
          </p:nvPr>
        </p:nvSpPr>
        <p:spPr>
          <a:xfrm>
            <a:off x="605880" y="4191120"/>
            <a:ext cx="5357880" cy="1982160"/>
          </a:xfrm>
          <a:prstGeom prst="rect">
            <a:avLst/>
          </a:prstGeom>
        </p:spPr>
        <p:txBody>
          <a:bodyPr lIns="0" rIns="0" tIns="0" bIns="0">
            <a:normAutofit/>
          </a:bodyPr>
          <a:p>
            <a:endParaRPr b="0" lang="en-US" sz="1400" spc="-1" strike="noStrike">
              <a:solidFill>
                <a:srgbClr val="000000"/>
              </a:solidFill>
              <a:latin typeface="Arial"/>
            </a:endParaRPr>
          </a:p>
        </p:txBody>
      </p:sp>
      <p:sp>
        <p:nvSpPr>
          <p:cNvPr id="327" name="PlaceHolder 5"/>
          <p:cNvSpPr>
            <a:spLocks noGrp="1"/>
          </p:cNvSpPr>
          <p:nvPr>
            <p:ph type="body"/>
          </p:nvPr>
        </p:nvSpPr>
        <p:spPr>
          <a:xfrm>
            <a:off x="6231960" y="4191120"/>
            <a:ext cx="5357880" cy="1982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8" name="PlaceHolder 1"/>
          <p:cNvSpPr>
            <a:spLocks noGrp="1"/>
          </p:cNvSpPr>
          <p:nvPr>
            <p:ph type="title"/>
          </p:nvPr>
        </p:nvSpPr>
        <p:spPr>
          <a:xfrm>
            <a:off x="605880" y="1036800"/>
            <a:ext cx="10979640" cy="8902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29" name="PlaceHolder 2"/>
          <p:cNvSpPr>
            <a:spLocks noGrp="1"/>
          </p:cNvSpPr>
          <p:nvPr>
            <p:ph type="body"/>
          </p:nvPr>
        </p:nvSpPr>
        <p:spPr>
          <a:xfrm>
            <a:off x="605880" y="2020320"/>
            <a:ext cx="3535200" cy="1982160"/>
          </a:xfrm>
          <a:prstGeom prst="rect">
            <a:avLst/>
          </a:prstGeom>
        </p:spPr>
        <p:txBody>
          <a:bodyPr lIns="0" rIns="0" tIns="0" bIns="0">
            <a:normAutofit/>
          </a:bodyPr>
          <a:p>
            <a:endParaRPr b="0" lang="en-US" sz="1400" spc="-1" strike="noStrike">
              <a:solidFill>
                <a:srgbClr val="000000"/>
              </a:solidFill>
              <a:latin typeface="Arial"/>
            </a:endParaRPr>
          </a:p>
        </p:txBody>
      </p:sp>
      <p:sp>
        <p:nvSpPr>
          <p:cNvPr id="330" name="PlaceHolder 3"/>
          <p:cNvSpPr>
            <a:spLocks noGrp="1"/>
          </p:cNvSpPr>
          <p:nvPr>
            <p:ph type="body"/>
          </p:nvPr>
        </p:nvSpPr>
        <p:spPr>
          <a:xfrm>
            <a:off x="4318200" y="2020320"/>
            <a:ext cx="3535200" cy="1982160"/>
          </a:xfrm>
          <a:prstGeom prst="rect">
            <a:avLst/>
          </a:prstGeom>
        </p:spPr>
        <p:txBody>
          <a:bodyPr lIns="0" rIns="0" tIns="0" bIns="0">
            <a:normAutofit/>
          </a:bodyPr>
          <a:p>
            <a:endParaRPr b="0" lang="en-US" sz="1400" spc="-1" strike="noStrike">
              <a:solidFill>
                <a:srgbClr val="000000"/>
              </a:solidFill>
              <a:latin typeface="Arial"/>
            </a:endParaRPr>
          </a:p>
        </p:txBody>
      </p:sp>
      <p:sp>
        <p:nvSpPr>
          <p:cNvPr id="331" name="PlaceHolder 4"/>
          <p:cNvSpPr>
            <a:spLocks noGrp="1"/>
          </p:cNvSpPr>
          <p:nvPr>
            <p:ph type="body"/>
          </p:nvPr>
        </p:nvSpPr>
        <p:spPr>
          <a:xfrm>
            <a:off x="8030520" y="2020320"/>
            <a:ext cx="3535200" cy="1982160"/>
          </a:xfrm>
          <a:prstGeom prst="rect">
            <a:avLst/>
          </a:prstGeom>
        </p:spPr>
        <p:txBody>
          <a:bodyPr lIns="0" rIns="0" tIns="0" bIns="0">
            <a:normAutofit/>
          </a:bodyPr>
          <a:p>
            <a:endParaRPr b="0" lang="en-US" sz="1400" spc="-1" strike="noStrike">
              <a:solidFill>
                <a:srgbClr val="000000"/>
              </a:solidFill>
              <a:latin typeface="Arial"/>
            </a:endParaRPr>
          </a:p>
        </p:txBody>
      </p:sp>
      <p:sp>
        <p:nvSpPr>
          <p:cNvPr id="332" name="PlaceHolder 5"/>
          <p:cNvSpPr>
            <a:spLocks noGrp="1"/>
          </p:cNvSpPr>
          <p:nvPr>
            <p:ph type="body"/>
          </p:nvPr>
        </p:nvSpPr>
        <p:spPr>
          <a:xfrm>
            <a:off x="605880" y="4191120"/>
            <a:ext cx="3535200" cy="1982160"/>
          </a:xfrm>
          <a:prstGeom prst="rect">
            <a:avLst/>
          </a:prstGeom>
        </p:spPr>
        <p:txBody>
          <a:bodyPr lIns="0" rIns="0" tIns="0" bIns="0">
            <a:normAutofit/>
          </a:bodyPr>
          <a:p>
            <a:endParaRPr b="0" lang="en-US" sz="1400" spc="-1" strike="noStrike">
              <a:solidFill>
                <a:srgbClr val="000000"/>
              </a:solidFill>
              <a:latin typeface="Arial"/>
            </a:endParaRPr>
          </a:p>
        </p:txBody>
      </p:sp>
      <p:sp>
        <p:nvSpPr>
          <p:cNvPr id="333" name="PlaceHolder 6"/>
          <p:cNvSpPr>
            <a:spLocks noGrp="1"/>
          </p:cNvSpPr>
          <p:nvPr>
            <p:ph type="body"/>
          </p:nvPr>
        </p:nvSpPr>
        <p:spPr>
          <a:xfrm>
            <a:off x="4318200" y="4191120"/>
            <a:ext cx="3535200" cy="1982160"/>
          </a:xfrm>
          <a:prstGeom prst="rect">
            <a:avLst/>
          </a:prstGeom>
        </p:spPr>
        <p:txBody>
          <a:bodyPr lIns="0" rIns="0" tIns="0" bIns="0">
            <a:normAutofit/>
          </a:bodyPr>
          <a:p>
            <a:endParaRPr b="0" lang="en-US" sz="1400" spc="-1" strike="noStrike">
              <a:solidFill>
                <a:srgbClr val="000000"/>
              </a:solidFill>
              <a:latin typeface="Arial"/>
            </a:endParaRPr>
          </a:p>
        </p:txBody>
      </p:sp>
      <p:sp>
        <p:nvSpPr>
          <p:cNvPr id="334" name="PlaceHolder 7"/>
          <p:cNvSpPr>
            <a:spLocks noGrp="1"/>
          </p:cNvSpPr>
          <p:nvPr>
            <p:ph type="body"/>
          </p:nvPr>
        </p:nvSpPr>
        <p:spPr>
          <a:xfrm>
            <a:off x="8030520" y="4191120"/>
            <a:ext cx="3535200" cy="1982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54" name="PlaceHolder 1"/>
          <p:cNvSpPr>
            <a:spLocks noGrp="1"/>
          </p:cNvSpPr>
          <p:nvPr>
            <p:ph type="title"/>
          </p:nvPr>
        </p:nvSpPr>
        <p:spPr>
          <a:xfrm>
            <a:off x="605880" y="1036800"/>
            <a:ext cx="10979640" cy="8902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55" name="PlaceHolder 2"/>
          <p:cNvSpPr>
            <a:spLocks noGrp="1"/>
          </p:cNvSpPr>
          <p:nvPr>
            <p:ph type="subTitle"/>
          </p:nvPr>
        </p:nvSpPr>
        <p:spPr>
          <a:xfrm>
            <a:off x="605880" y="2020320"/>
            <a:ext cx="10979640" cy="41562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56" name="PlaceHolder 1"/>
          <p:cNvSpPr>
            <a:spLocks noGrp="1"/>
          </p:cNvSpPr>
          <p:nvPr>
            <p:ph type="title"/>
          </p:nvPr>
        </p:nvSpPr>
        <p:spPr>
          <a:xfrm>
            <a:off x="605880" y="1036800"/>
            <a:ext cx="10979640" cy="8902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57" name="PlaceHolder 2"/>
          <p:cNvSpPr>
            <a:spLocks noGrp="1"/>
          </p:cNvSpPr>
          <p:nvPr>
            <p:ph type="body"/>
          </p:nvPr>
        </p:nvSpPr>
        <p:spPr>
          <a:xfrm>
            <a:off x="605880" y="2020320"/>
            <a:ext cx="10979640" cy="4156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58" name="PlaceHolder 1"/>
          <p:cNvSpPr>
            <a:spLocks noGrp="1"/>
          </p:cNvSpPr>
          <p:nvPr>
            <p:ph type="title"/>
          </p:nvPr>
        </p:nvSpPr>
        <p:spPr>
          <a:xfrm>
            <a:off x="605880" y="1036800"/>
            <a:ext cx="10979640" cy="8902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59" name="PlaceHolder 2"/>
          <p:cNvSpPr>
            <a:spLocks noGrp="1"/>
          </p:cNvSpPr>
          <p:nvPr>
            <p:ph type="body"/>
          </p:nvPr>
        </p:nvSpPr>
        <p:spPr>
          <a:xfrm>
            <a:off x="605880" y="2020320"/>
            <a:ext cx="5357880" cy="4156200"/>
          </a:xfrm>
          <a:prstGeom prst="rect">
            <a:avLst/>
          </a:prstGeom>
        </p:spPr>
        <p:txBody>
          <a:bodyPr lIns="0" rIns="0" tIns="0" bIns="0">
            <a:normAutofit/>
          </a:bodyPr>
          <a:p>
            <a:endParaRPr b="0" lang="en-US" sz="1400" spc="-1" strike="noStrike">
              <a:solidFill>
                <a:srgbClr val="000000"/>
              </a:solidFill>
              <a:latin typeface="Arial"/>
            </a:endParaRPr>
          </a:p>
        </p:txBody>
      </p:sp>
      <p:sp>
        <p:nvSpPr>
          <p:cNvPr id="360" name="PlaceHolder 3"/>
          <p:cNvSpPr>
            <a:spLocks noGrp="1"/>
          </p:cNvSpPr>
          <p:nvPr>
            <p:ph type="body"/>
          </p:nvPr>
        </p:nvSpPr>
        <p:spPr>
          <a:xfrm>
            <a:off x="6231960" y="2020320"/>
            <a:ext cx="5357880" cy="4156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61" name="PlaceHolder 1"/>
          <p:cNvSpPr>
            <a:spLocks noGrp="1"/>
          </p:cNvSpPr>
          <p:nvPr>
            <p:ph type="title"/>
          </p:nvPr>
        </p:nvSpPr>
        <p:spPr>
          <a:xfrm>
            <a:off x="605880" y="1036800"/>
            <a:ext cx="10979640" cy="89028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62" name="PlaceHolder 1"/>
          <p:cNvSpPr>
            <a:spLocks noGrp="1"/>
          </p:cNvSpPr>
          <p:nvPr>
            <p:ph type="subTitle"/>
          </p:nvPr>
        </p:nvSpPr>
        <p:spPr>
          <a:xfrm>
            <a:off x="605880" y="1036800"/>
            <a:ext cx="10979640" cy="4128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63" name="PlaceHolder 1"/>
          <p:cNvSpPr>
            <a:spLocks noGrp="1"/>
          </p:cNvSpPr>
          <p:nvPr>
            <p:ph type="title"/>
          </p:nvPr>
        </p:nvSpPr>
        <p:spPr>
          <a:xfrm>
            <a:off x="605880" y="1036800"/>
            <a:ext cx="10979640" cy="8902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64" name="PlaceHolder 2"/>
          <p:cNvSpPr>
            <a:spLocks noGrp="1"/>
          </p:cNvSpPr>
          <p:nvPr>
            <p:ph type="body"/>
          </p:nvPr>
        </p:nvSpPr>
        <p:spPr>
          <a:xfrm>
            <a:off x="605880" y="2020320"/>
            <a:ext cx="5357880" cy="1982160"/>
          </a:xfrm>
          <a:prstGeom prst="rect">
            <a:avLst/>
          </a:prstGeom>
        </p:spPr>
        <p:txBody>
          <a:bodyPr lIns="0" rIns="0" tIns="0" bIns="0">
            <a:normAutofit/>
          </a:bodyPr>
          <a:p>
            <a:endParaRPr b="0" lang="en-US" sz="1400" spc="-1" strike="noStrike">
              <a:solidFill>
                <a:srgbClr val="000000"/>
              </a:solidFill>
              <a:latin typeface="Arial"/>
            </a:endParaRPr>
          </a:p>
        </p:txBody>
      </p:sp>
      <p:sp>
        <p:nvSpPr>
          <p:cNvPr id="365" name="PlaceHolder 3"/>
          <p:cNvSpPr>
            <a:spLocks noGrp="1"/>
          </p:cNvSpPr>
          <p:nvPr>
            <p:ph type="body"/>
          </p:nvPr>
        </p:nvSpPr>
        <p:spPr>
          <a:xfrm>
            <a:off x="6231960" y="2020320"/>
            <a:ext cx="5357880" cy="4156200"/>
          </a:xfrm>
          <a:prstGeom prst="rect">
            <a:avLst/>
          </a:prstGeom>
        </p:spPr>
        <p:txBody>
          <a:bodyPr lIns="0" rIns="0" tIns="0" bIns="0">
            <a:normAutofit/>
          </a:bodyPr>
          <a:p>
            <a:endParaRPr b="0" lang="en-US" sz="1400" spc="-1" strike="noStrike">
              <a:solidFill>
                <a:srgbClr val="000000"/>
              </a:solidFill>
              <a:latin typeface="Arial"/>
            </a:endParaRPr>
          </a:p>
        </p:txBody>
      </p:sp>
      <p:sp>
        <p:nvSpPr>
          <p:cNvPr id="366" name="PlaceHolder 4"/>
          <p:cNvSpPr>
            <a:spLocks noGrp="1"/>
          </p:cNvSpPr>
          <p:nvPr>
            <p:ph type="body"/>
          </p:nvPr>
        </p:nvSpPr>
        <p:spPr>
          <a:xfrm>
            <a:off x="605880" y="4191120"/>
            <a:ext cx="5357880" cy="1982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5880" y="1036800"/>
            <a:ext cx="10979640" cy="8902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5" name="PlaceHolder 2"/>
          <p:cNvSpPr>
            <a:spLocks noGrp="1"/>
          </p:cNvSpPr>
          <p:nvPr>
            <p:ph type="body"/>
          </p:nvPr>
        </p:nvSpPr>
        <p:spPr>
          <a:xfrm>
            <a:off x="605880" y="2020320"/>
            <a:ext cx="5357880" cy="4156200"/>
          </a:xfrm>
          <a:prstGeom prst="rect">
            <a:avLst/>
          </a:prstGeom>
        </p:spPr>
        <p:txBody>
          <a:bodyPr lIns="0" rIns="0" tIns="0" bIns="0">
            <a:normAutofit/>
          </a:bodyPr>
          <a:p>
            <a:endParaRPr b="0" lang="en-US" sz="1400" spc="-1" strike="noStrike">
              <a:solidFill>
                <a:srgbClr val="000000"/>
              </a:solidFill>
              <a:latin typeface="Arial"/>
            </a:endParaRPr>
          </a:p>
        </p:txBody>
      </p:sp>
      <p:sp>
        <p:nvSpPr>
          <p:cNvPr id="36" name="PlaceHolder 3"/>
          <p:cNvSpPr>
            <a:spLocks noGrp="1"/>
          </p:cNvSpPr>
          <p:nvPr>
            <p:ph type="body"/>
          </p:nvPr>
        </p:nvSpPr>
        <p:spPr>
          <a:xfrm>
            <a:off x="6231960" y="2020320"/>
            <a:ext cx="5357880" cy="1982160"/>
          </a:xfrm>
          <a:prstGeom prst="rect">
            <a:avLst/>
          </a:prstGeom>
        </p:spPr>
        <p:txBody>
          <a:bodyPr lIns="0" rIns="0" tIns="0" bIns="0">
            <a:normAutofit/>
          </a:bodyPr>
          <a:p>
            <a:endParaRPr b="0" lang="en-US" sz="1400" spc="-1" strike="noStrike">
              <a:solidFill>
                <a:srgbClr val="000000"/>
              </a:solidFill>
              <a:latin typeface="Arial"/>
            </a:endParaRPr>
          </a:p>
        </p:txBody>
      </p:sp>
      <p:sp>
        <p:nvSpPr>
          <p:cNvPr id="37" name="PlaceHolder 4"/>
          <p:cNvSpPr>
            <a:spLocks noGrp="1"/>
          </p:cNvSpPr>
          <p:nvPr>
            <p:ph type="body"/>
          </p:nvPr>
        </p:nvSpPr>
        <p:spPr>
          <a:xfrm>
            <a:off x="6231960" y="4191120"/>
            <a:ext cx="5357880" cy="1982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67" name="PlaceHolder 1"/>
          <p:cNvSpPr>
            <a:spLocks noGrp="1"/>
          </p:cNvSpPr>
          <p:nvPr>
            <p:ph type="title"/>
          </p:nvPr>
        </p:nvSpPr>
        <p:spPr>
          <a:xfrm>
            <a:off x="605880" y="1036800"/>
            <a:ext cx="10979640" cy="8902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68" name="PlaceHolder 2"/>
          <p:cNvSpPr>
            <a:spLocks noGrp="1"/>
          </p:cNvSpPr>
          <p:nvPr>
            <p:ph type="body"/>
          </p:nvPr>
        </p:nvSpPr>
        <p:spPr>
          <a:xfrm>
            <a:off x="605880" y="2020320"/>
            <a:ext cx="5357880" cy="4156200"/>
          </a:xfrm>
          <a:prstGeom prst="rect">
            <a:avLst/>
          </a:prstGeom>
        </p:spPr>
        <p:txBody>
          <a:bodyPr lIns="0" rIns="0" tIns="0" bIns="0">
            <a:normAutofit/>
          </a:bodyPr>
          <a:p>
            <a:endParaRPr b="0" lang="en-US" sz="1400" spc="-1" strike="noStrike">
              <a:solidFill>
                <a:srgbClr val="000000"/>
              </a:solidFill>
              <a:latin typeface="Arial"/>
            </a:endParaRPr>
          </a:p>
        </p:txBody>
      </p:sp>
      <p:sp>
        <p:nvSpPr>
          <p:cNvPr id="369" name="PlaceHolder 3"/>
          <p:cNvSpPr>
            <a:spLocks noGrp="1"/>
          </p:cNvSpPr>
          <p:nvPr>
            <p:ph type="body"/>
          </p:nvPr>
        </p:nvSpPr>
        <p:spPr>
          <a:xfrm>
            <a:off x="6231960" y="2020320"/>
            <a:ext cx="5357880" cy="1982160"/>
          </a:xfrm>
          <a:prstGeom prst="rect">
            <a:avLst/>
          </a:prstGeom>
        </p:spPr>
        <p:txBody>
          <a:bodyPr lIns="0" rIns="0" tIns="0" bIns="0">
            <a:normAutofit/>
          </a:bodyPr>
          <a:p>
            <a:endParaRPr b="0" lang="en-US" sz="1400" spc="-1" strike="noStrike">
              <a:solidFill>
                <a:srgbClr val="000000"/>
              </a:solidFill>
              <a:latin typeface="Arial"/>
            </a:endParaRPr>
          </a:p>
        </p:txBody>
      </p:sp>
      <p:sp>
        <p:nvSpPr>
          <p:cNvPr id="370" name="PlaceHolder 4"/>
          <p:cNvSpPr>
            <a:spLocks noGrp="1"/>
          </p:cNvSpPr>
          <p:nvPr>
            <p:ph type="body"/>
          </p:nvPr>
        </p:nvSpPr>
        <p:spPr>
          <a:xfrm>
            <a:off x="6231960" y="4191120"/>
            <a:ext cx="5357880" cy="1982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71" name="PlaceHolder 1"/>
          <p:cNvSpPr>
            <a:spLocks noGrp="1"/>
          </p:cNvSpPr>
          <p:nvPr>
            <p:ph type="title"/>
          </p:nvPr>
        </p:nvSpPr>
        <p:spPr>
          <a:xfrm>
            <a:off x="605880" y="1036800"/>
            <a:ext cx="10979640" cy="8902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72" name="PlaceHolder 2"/>
          <p:cNvSpPr>
            <a:spLocks noGrp="1"/>
          </p:cNvSpPr>
          <p:nvPr>
            <p:ph type="body"/>
          </p:nvPr>
        </p:nvSpPr>
        <p:spPr>
          <a:xfrm>
            <a:off x="605880" y="2020320"/>
            <a:ext cx="5357880" cy="1982160"/>
          </a:xfrm>
          <a:prstGeom prst="rect">
            <a:avLst/>
          </a:prstGeom>
        </p:spPr>
        <p:txBody>
          <a:bodyPr lIns="0" rIns="0" tIns="0" bIns="0">
            <a:normAutofit/>
          </a:bodyPr>
          <a:p>
            <a:endParaRPr b="0" lang="en-US" sz="1400" spc="-1" strike="noStrike">
              <a:solidFill>
                <a:srgbClr val="000000"/>
              </a:solidFill>
              <a:latin typeface="Arial"/>
            </a:endParaRPr>
          </a:p>
        </p:txBody>
      </p:sp>
      <p:sp>
        <p:nvSpPr>
          <p:cNvPr id="373" name="PlaceHolder 3"/>
          <p:cNvSpPr>
            <a:spLocks noGrp="1"/>
          </p:cNvSpPr>
          <p:nvPr>
            <p:ph type="body"/>
          </p:nvPr>
        </p:nvSpPr>
        <p:spPr>
          <a:xfrm>
            <a:off x="6231960" y="2020320"/>
            <a:ext cx="5357880" cy="1982160"/>
          </a:xfrm>
          <a:prstGeom prst="rect">
            <a:avLst/>
          </a:prstGeom>
        </p:spPr>
        <p:txBody>
          <a:bodyPr lIns="0" rIns="0" tIns="0" bIns="0">
            <a:normAutofit/>
          </a:bodyPr>
          <a:p>
            <a:endParaRPr b="0" lang="en-US" sz="1400" spc="-1" strike="noStrike">
              <a:solidFill>
                <a:srgbClr val="000000"/>
              </a:solidFill>
              <a:latin typeface="Arial"/>
            </a:endParaRPr>
          </a:p>
        </p:txBody>
      </p:sp>
      <p:sp>
        <p:nvSpPr>
          <p:cNvPr id="374" name="PlaceHolder 4"/>
          <p:cNvSpPr>
            <a:spLocks noGrp="1"/>
          </p:cNvSpPr>
          <p:nvPr>
            <p:ph type="body"/>
          </p:nvPr>
        </p:nvSpPr>
        <p:spPr>
          <a:xfrm>
            <a:off x="605880" y="4191120"/>
            <a:ext cx="10979640" cy="1982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75" name="PlaceHolder 1"/>
          <p:cNvSpPr>
            <a:spLocks noGrp="1"/>
          </p:cNvSpPr>
          <p:nvPr>
            <p:ph type="title"/>
          </p:nvPr>
        </p:nvSpPr>
        <p:spPr>
          <a:xfrm>
            <a:off x="605880" y="1036800"/>
            <a:ext cx="10979640" cy="8902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76" name="PlaceHolder 2"/>
          <p:cNvSpPr>
            <a:spLocks noGrp="1"/>
          </p:cNvSpPr>
          <p:nvPr>
            <p:ph type="body"/>
          </p:nvPr>
        </p:nvSpPr>
        <p:spPr>
          <a:xfrm>
            <a:off x="605880" y="2020320"/>
            <a:ext cx="10979640" cy="1982160"/>
          </a:xfrm>
          <a:prstGeom prst="rect">
            <a:avLst/>
          </a:prstGeom>
        </p:spPr>
        <p:txBody>
          <a:bodyPr lIns="0" rIns="0" tIns="0" bIns="0">
            <a:normAutofit/>
          </a:bodyPr>
          <a:p>
            <a:endParaRPr b="0" lang="en-US" sz="1400" spc="-1" strike="noStrike">
              <a:solidFill>
                <a:srgbClr val="000000"/>
              </a:solidFill>
              <a:latin typeface="Arial"/>
            </a:endParaRPr>
          </a:p>
        </p:txBody>
      </p:sp>
      <p:sp>
        <p:nvSpPr>
          <p:cNvPr id="377" name="PlaceHolder 3"/>
          <p:cNvSpPr>
            <a:spLocks noGrp="1"/>
          </p:cNvSpPr>
          <p:nvPr>
            <p:ph type="body"/>
          </p:nvPr>
        </p:nvSpPr>
        <p:spPr>
          <a:xfrm>
            <a:off x="605880" y="4191120"/>
            <a:ext cx="10979640" cy="1982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78" name="PlaceHolder 1"/>
          <p:cNvSpPr>
            <a:spLocks noGrp="1"/>
          </p:cNvSpPr>
          <p:nvPr>
            <p:ph type="title"/>
          </p:nvPr>
        </p:nvSpPr>
        <p:spPr>
          <a:xfrm>
            <a:off x="605880" y="1036800"/>
            <a:ext cx="10979640" cy="8902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79" name="PlaceHolder 2"/>
          <p:cNvSpPr>
            <a:spLocks noGrp="1"/>
          </p:cNvSpPr>
          <p:nvPr>
            <p:ph type="body"/>
          </p:nvPr>
        </p:nvSpPr>
        <p:spPr>
          <a:xfrm>
            <a:off x="605880" y="2020320"/>
            <a:ext cx="5357880" cy="1982160"/>
          </a:xfrm>
          <a:prstGeom prst="rect">
            <a:avLst/>
          </a:prstGeom>
        </p:spPr>
        <p:txBody>
          <a:bodyPr lIns="0" rIns="0" tIns="0" bIns="0">
            <a:normAutofit/>
          </a:bodyPr>
          <a:p>
            <a:endParaRPr b="0" lang="en-US" sz="1400" spc="-1" strike="noStrike">
              <a:solidFill>
                <a:srgbClr val="000000"/>
              </a:solidFill>
              <a:latin typeface="Arial"/>
            </a:endParaRPr>
          </a:p>
        </p:txBody>
      </p:sp>
      <p:sp>
        <p:nvSpPr>
          <p:cNvPr id="380" name="PlaceHolder 3"/>
          <p:cNvSpPr>
            <a:spLocks noGrp="1"/>
          </p:cNvSpPr>
          <p:nvPr>
            <p:ph type="body"/>
          </p:nvPr>
        </p:nvSpPr>
        <p:spPr>
          <a:xfrm>
            <a:off x="6231960" y="2020320"/>
            <a:ext cx="5357880" cy="1982160"/>
          </a:xfrm>
          <a:prstGeom prst="rect">
            <a:avLst/>
          </a:prstGeom>
        </p:spPr>
        <p:txBody>
          <a:bodyPr lIns="0" rIns="0" tIns="0" bIns="0">
            <a:normAutofit/>
          </a:bodyPr>
          <a:p>
            <a:endParaRPr b="0" lang="en-US" sz="1400" spc="-1" strike="noStrike">
              <a:solidFill>
                <a:srgbClr val="000000"/>
              </a:solidFill>
              <a:latin typeface="Arial"/>
            </a:endParaRPr>
          </a:p>
        </p:txBody>
      </p:sp>
      <p:sp>
        <p:nvSpPr>
          <p:cNvPr id="381" name="PlaceHolder 4"/>
          <p:cNvSpPr>
            <a:spLocks noGrp="1"/>
          </p:cNvSpPr>
          <p:nvPr>
            <p:ph type="body"/>
          </p:nvPr>
        </p:nvSpPr>
        <p:spPr>
          <a:xfrm>
            <a:off x="605880" y="4191120"/>
            <a:ext cx="5357880" cy="1982160"/>
          </a:xfrm>
          <a:prstGeom prst="rect">
            <a:avLst/>
          </a:prstGeom>
        </p:spPr>
        <p:txBody>
          <a:bodyPr lIns="0" rIns="0" tIns="0" bIns="0">
            <a:normAutofit/>
          </a:bodyPr>
          <a:p>
            <a:endParaRPr b="0" lang="en-US" sz="1400" spc="-1" strike="noStrike">
              <a:solidFill>
                <a:srgbClr val="000000"/>
              </a:solidFill>
              <a:latin typeface="Arial"/>
            </a:endParaRPr>
          </a:p>
        </p:txBody>
      </p:sp>
      <p:sp>
        <p:nvSpPr>
          <p:cNvPr id="382" name="PlaceHolder 5"/>
          <p:cNvSpPr>
            <a:spLocks noGrp="1"/>
          </p:cNvSpPr>
          <p:nvPr>
            <p:ph type="body"/>
          </p:nvPr>
        </p:nvSpPr>
        <p:spPr>
          <a:xfrm>
            <a:off x="6231960" y="4191120"/>
            <a:ext cx="5357880" cy="1982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3" name="PlaceHolder 1"/>
          <p:cNvSpPr>
            <a:spLocks noGrp="1"/>
          </p:cNvSpPr>
          <p:nvPr>
            <p:ph type="title"/>
          </p:nvPr>
        </p:nvSpPr>
        <p:spPr>
          <a:xfrm>
            <a:off x="605880" y="1036800"/>
            <a:ext cx="10979640" cy="8902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84" name="PlaceHolder 2"/>
          <p:cNvSpPr>
            <a:spLocks noGrp="1"/>
          </p:cNvSpPr>
          <p:nvPr>
            <p:ph type="body"/>
          </p:nvPr>
        </p:nvSpPr>
        <p:spPr>
          <a:xfrm>
            <a:off x="605880" y="2020320"/>
            <a:ext cx="3535200" cy="1982160"/>
          </a:xfrm>
          <a:prstGeom prst="rect">
            <a:avLst/>
          </a:prstGeom>
        </p:spPr>
        <p:txBody>
          <a:bodyPr lIns="0" rIns="0" tIns="0" bIns="0">
            <a:normAutofit/>
          </a:bodyPr>
          <a:p>
            <a:endParaRPr b="0" lang="en-US" sz="1400" spc="-1" strike="noStrike">
              <a:solidFill>
                <a:srgbClr val="000000"/>
              </a:solidFill>
              <a:latin typeface="Arial"/>
            </a:endParaRPr>
          </a:p>
        </p:txBody>
      </p:sp>
      <p:sp>
        <p:nvSpPr>
          <p:cNvPr id="385" name="PlaceHolder 3"/>
          <p:cNvSpPr>
            <a:spLocks noGrp="1"/>
          </p:cNvSpPr>
          <p:nvPr>
            <p:ph type="body"/>
          </p:nvPr>
        </p:nvSpPr>
        <p:spPr>
          <a:xfrm>
            <a:off x="4318200" y="2020320"/>
            <a:ext cx="3535200" cy="1982160"/>
          </a:xfrm>
          <a:prstGeom prst="rect">
            <a:avLst/>
          </a:prstGeom>
        </p:spPr>
        <p:txBody>
          <a:bodyPr lIns="0" rIns="0" tIns="0" bIns="0">
            <a:normAutofit/>
          </a:bodyPr>
          <a:p>
            <a:endParaRPr b="0" lang="en-US" sz="1400" spc="-1" strike="noStrike">
              <a:solidFill>
                <a:srgbClr val="000000"/>
              </a:solidFill>
              <a:latin typeface="Arial"/>
            </a:endParaRPr>
          </a:p>
        </p:txBody>
      </p:sp>
      <p:sp>
        <p:nvSpPr>
          <p:cNvPr id="386" name="PlaceHolder 4"/>
          <p:cNvSpPr>
            <a:spLocks noGrp="1"/>
          </p:cNvSpPr>
          <p:nvPr>
            <p:ph type="body"/>
          </p:nvPr>
        </p:nvSpPr>
        <p:spPr>
          <a:xfrm>
            <a:off x="8030520" y="2020320"/>
            <a:ext cx="3535200" cy="1982160"/>
          </a:xfrm>
          <a:prstGeom prst="rect">
            <a:avLst/>
          </a:prstGeom>
        </p:spPr>
        <p:txBody>
          <a:bodyPr lIns="0" rIns="0" tIns="0" bIns="0">
            <a:normAutofit/>
          </a:bodyPr>
          <a:p>
            <a:endParaRPr b="0" lang="en-US" sz="1400" spc="-1" strike="noStrike">
              <a:solidFill>
                <a:srgbClr val="000000"/>
              </a:solidFill>
              <a:latin typeface="Arial"/>
            </a:endParaRPr>
          </a:p>
        </p:txBody>
      </p:sp>
      <p:sp>
        <p:nvSpPr>
          <p:cNvPr id="387" name="PlaceHolder 5"/>
          <p:cNvSpPr>
            <a:spLocks noGrp="1"/>
          </p:cNvSpPr>
          <p:nvPr>
            <p:ph type="body"/>
          </p:nvPr>
        </p:nvSpPr>
        <p:spPr>
          <a:xfrm>
            <a:off x="605880" y="4191120"/>
            <a:ext cx="3535200" cy="1982160"/>
          </a:xfrm>
          <a:prstGeom prst="rect">
            <a:avLst/>
          </a:prstGeom>
        </p:spPr>
        <p:txBody>
          <a:bodyPr lIns="0" rIns="0" tIns="0" bIns="0">
            <a:normAutofit/>
          </a:bodyPr>
          <a:p>
            <a:endParaRPr b="0" lang="en-US" sz="1400" spc="-1" strike="noStrike">
              <a:solidFill>
                <a:srgbClr val="000000"/>
              </a:solidFill>
              <a:latin typeface="Arial"/>
            </a:endParaRPr>
          </a:p>
        </p:txBody>
      </p:sp>
      <p:sp>
        <p:nvSpPr>
          <p:cNvPr id="388" name="PlaceHolder 6"/>
          <p:cNvSpPr>
            <a:spLocks noGrp="1"/>
          </p:cNvSpPr>
          <p:nvPr>
            <p:ph type="body"/>
          </p:nvPr>
        </p:nvSpPr>
        <p:spPr>
          <a:xfrm>
            <a:off x="4318200" y="4191120"/>
            <a:ext cx="3535200" cy="1982160"/>
          </a:xfrm>
          <a:prstGeom prst="rect">
            <a:avLst/>
          </a:prstGeom>
        </p:spPr>
        <p:txBody>
          <a:bodyPr lIns="0" rIns="0" tIns="0" bIns="0">
            <a:normAutofit/>
          </a:bodyPr>
          <a:p>
            <a:endParaRPr b="0" lang="en-US" sz="1400" spc="-1" strike="noStrike">
              <a:solidFill>
                <a:srgbClr val="000000"/>
              </a:solidFill>
              <a:latin typeface="Arial"/>
            </a:endParaRPr>
          </a:p>
        </p:txBody>
      </p:sp>
      <p:sp>
        <p:nvSpPr>
          <p:cNvPr id="389" name="PlaceHolder 7"/>
          <p:cNvSpPr>
            <a:spLocks noGrp="1"/>
          </p:cNvSpPr>
          <p:nvPr>
            <p:ph type="body"/>
          </p:nvPr>
        </p:nvSpPr>
        <p:spPr>
          <a:xfrm>
            <a:off x="8030520" y="4191120"/>
            <a:ext cx="3535200" cy="1982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5880" y="1036800"/>
            <a:ext cx="10979640" cy="8902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9" name="PlaceHolder 2"/>
          <p:cNvSpPr>
            <a:spLocks noGrp="1"/>
          </p:cNvSpPr>
          <p:nvPr>
            <p:ph type="body"/>
          </p:nvPr>
        </p:nvSpPr>
        <p:spPr>
          <a:xfrm>
            <a:off x="605880" y="2020320"/>
            <a:ext cx="5357880" cy="1982160"/>
          </a:xfrm>
          <a:prstGeom prst="rect">
            <a:avLst/>
          </a:prstGeom>
        </p:spPr>
        <p:txBody>
          <a:bodyPr lIns="0" rIns="0" tIns="0" bIns="0">
            <a:normAutofit/>
          </a:bodyPr>
          <a:p>
            <a:endParaRPr b="0" lang="en-US" sz="1400" spc="-1" strike="noStrike">
              <a:solidFill>
                <a:srgbClr val="000000"/>
              </a:solidFill>
              <a:latin typeface="Arial"/>
            </a:endParaRPr>
          </a:p>
        </p:txBody>
      </p:sp>
      <p:sp>
        <p:nvSpPr>
          <p:cNvPr id="40" name="PlaceHolder 3"/>
          <p:cNvSpPr>
            <a:spLocks noGrp="1"/>
          </p:cNvSpPr>
          <p:nvPr>
            <p:ph type="body"/>
          </p:nvPr>
        </p:nvSpPr>
        <p:spPr>
          <a:xfrm>
            <a:off x="6231960" y="2020320"/>
            <a:ext cx="5357880" cy="1982160"/>
          </a:xfrm>
          <a:prstGeom prst="rect">
            <a:avLst/>
          </a:prstGeom>
        </p:spPr>
        <p:txBody>
          <a:bodyPr lIns="0" rIns="0" tIns="0" bIns="0">
            <a:normAutofit/>
          </a:bodyPr>
          <a:p>
            <a:endParaRPr b="0" lang="en-US" sz="1400" spc="-1" strike="noStrike">
              <a:solidFill>
                <a:srgbClr val="000000"/>
              </a:solidFill>
              <a:latin typeface="Arial"/>
            </a:endParaRPr>
          </a:p>
        </p:txBody>
      </p:sp>
      <p:sp>
        <p:nvSpPr>
          <p:cNvPr id="41" name="PlaceHolder 4"/>
          <p:cNvSpPr>
            <a:spLocks noGrp="1"/>
          </p:cNvSpPr>
          <p:nvPr>
            <p:ph type="body"/>
          </p:nvPr>
        </p:nvSpPr>
        <p:spPr>
          <a:xfrm>
            <a:off x="605880" y="4191120"/>
            <a:ext cx="10979640" cy="1982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slideLayout" Target="../slideLayouts/slideLayout10.xml"/><Relationship Id="rId15" Type="http://schemas.openxmlformats.org/officeDocument/2006/relationships/slideLayout" Target="../slideLayouts/slideLayout11.xml"/><Relationship Id="rId16"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slideLayout" Target="../slideLayouts/slideLayout13.xml"/><Relationship Id="rId6" Type="http://schemas.openxmlformats.org/officeDocument/2006/relationships/slideLayout" Target="../slideLayouts/slideLayout14.xml"/><Relationship Id="rId7" Type="http://schemas.openxmlformats.org/officeDocument/2006/relationships/slideLayout" Target="../slideLayouts/slideLayout15.xml"/><Relationship Id="rId8" Type="http://schemas.openxmlformats.org/officeDocument/2006/relationships/slideLayout" Target="../slideLayouts/slideLayout16.xml"/><Relationship Id="rId9" Type="http://schemas.openxmlformats.org/officeDocument/2006/relationships/slideLayout" Target="../slideLayouts/slideLayout17.xml"/><Relationship Id="rId10" Type="http://schemas.openxmlformats.org/officeDocument/2006/relationships/slideLayout" Target="../slideLayouts/slideLayout18.xml"/><Relationship Id="rId11" Type="http://schemas.openxmlformats.org/officeDocument/2006/relationships/slideLayout" Target="../slideLayouts/slideLayout19.xml"/><Relationship Id="rId12" Type="http://schemas.openxmlformats.org/officeDocument/2006/relationships/slideLayout" Target="../slideLayouts/slideLayout20.xml"/><Relationship Id="rId13" Type="http://schemas.openxmlformats.org/officeDocument/2006/relationships/slideLayout" Target="../slideLayouts/slideLayout21.xml"/><Relationship Id="rId14" Type="http://schemas.openxmlformats.org/officeDocument/2006/relationships/slideLayout" Target="../slideLayouts/slideLayout22.xml"/><Relationship Id="rId15" Type="http://schemas.openxmlformats.org/officeDocument/2006/relationships/slideLayout" Target="../slideLayouts/slideLayout23.xml"/><Relationship Id="rId16"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jpeg"/><Relationship Id="rId6" Type="http://schemas.openxmlformats.org/officeDocument/2006/relationships/slideLayout" Target="../slideLayouts/slideLayout25.xml"/><Relationship Id="rId7" Type="http://schemas.openxmlformats.org/officeDocument/2006/relationships/slideLayout" Target="../slideLayouts/slideLayout26.xml"/><Relationship Id="rId8" Type="http://schemas.openxmlformats.org/officeDocument/2006/relationships/slideLayout" Target="../slideLayouts/slideLayout27.xml"/><Relationship Id="rId9" Type="http://schemas.openxmlformats.org/officeDocument/2006/relationships/slideLayout" Target="../slideLayouts/slideLayout28.xml"/><Relationship Id="rId10" Type="http://schemas.openxmlformats.org/officeDocument/2006/relationships/slideLayout" Target="../slideLayouts/slideLayout29.xml"/><Relationship Id="rId11" Type="http://schemas.openxmlformats.org/officeDocument/2006/relationships/slideLayout" Target="../slideLayouts/slideLayout30.xml"/><Relationship Id="rId12" Type="http://schemas.openxmlformats.org/officeDocument/2006/relationships/slideLayout" Target="../slideLayouts/slideLayout31.xml"/><Relationship Id="rId13" Type="http://schemas.openxmlformats.org/officeDocument/2006/relationships/slideLayout" Target="../slideLayouts/slideLayout32.xml"/><Relationship Id="rId14" Type="http://schemas.openxmlformats.org/officeDocument/2006/relationships/slideLayout" Target="../slideLayouts/slideLayout33.xml"/><Relationship Id="rId15" Type="http://schemas.openxmlformats.org/officeDocument/2006/relationships/slideLayout" Target="../slideLayouts/slideLayout34.xml"/><Relationship Id="rId16" Type="http://schemas.openxmlformats.org/officeDocument/2006/relationships/slideLayout" Target="../slideLayouts/slideLayout35.xml"/><Relationship Id="rId17"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slideLayout" Target="../slideLayouts/slideLayout37.xml"/><Relationship Id="rId6" Type="http://schemas.openxmlformats.org/officeDocument/2006/relationships/slideLayout" Target="../slideLayouts/slideLayout38.xml"/><Relationship Id="rId7" Type="http://schemas.openxmlformats.org/officeDocument/2006/relationships/slideLayout" Target="../slideLayouts/slideLayout39.xml"/><Relationship Id="rId8" Type="http://schemas.openxmlformats.org/officeDocument/2006/relationships/slideLayout" Target="../slideLayouts/slideLayout40.xml"/><Relationship Id="rId9" Type="http://schemas.openxmlformats.org/officeDocument/2006/relationships/slideLayout" Target="../slideLayouts/slideLayout41.xml"/><Relationship Id="rId10" Type="http://schemas.openxmlformats.org/officeDocument/2006/relationships/slideLayout" Target="../slideLayouts/slideLayout42.xml"/><Relationship Id="rId11" Type="http://schemas.openxmlformats.org/officeDocument/2006/relationships/slideLayout" Target="../slideLayouts/slideLayout43.xml"/><Relationship Id="rId12" Type="http://schemas.openxmlformats.org/officeDocument/2006/relationships/slideLayout" Target="../slideLayouts/slideLayout44.xml"/><Relationship Id="rId13" Type="http://schemas.openxmlformats.org/officeDocument/2006/relationships/slideLayout" Target="../slideLayouts/slideLayout45.xml"/><Relationship Id="rId14" Type="http://schemas.openxmlformats.org/officeDocument/2006/relationships/slideLayout" Target="../slideLayouts/slideLayout46.xml"/><Relationship Id="rId15" Type="http://schemas.openxmlformats.org/officeDocument/2006/relationships/slideLayout" Target="../slideLayouts/slideLayout47.xml"/><Relationship Id="rId16"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slideLayout" Target="../slideLayouts/slideLayout49.xml"/><Relationship Id="rId6" Type="http://schemas.openxmlformats.org/officeDocument/2006/relationships/slideLayout" Target="../slideLayouts/slideLayout50.xml"/><Relationship Id="rId7" Type="http://schemas.openxmlformats.org/officeDocument/2006/relationships/slideLayout" Target="../slideLayouts/slideLayout51.xml"/><Relationship Id="rId8" Type="http://schemas.openxmlformats.org/officeDocument/2006/relationships/slideLayout" Target="../slideLayouts/slideLayout52.xml"/><Relationship Id="rId9" Type="http://schemas.openxmlformats.org/officeDocument/2006/relationships/slideLayout" Target="../slideLayouts/slideLayout53.xml"/><Relationship Id="rId10" Type="http://schemas.openxmlformats.org/officeDocument/2006/relationships/slideLayout" Target="../slideLayouts/slideLayout54.xml"/><Relationship Id="rId11" Type="http://schemas.openxmlformats.org/officeDocument/2006/relationships/slideLayout" Target="../slideLayouts/slideLayout55.xml"/><Relationship Id="rId12" Type="http://schemas.openxmlformats.org/officeDocument/2006/relationships/slideLayout" Target="../slideLayouts/slideLayout56.xml"/><Relationship Id="rId13" Type="http://schemas.openxmlformats.org/officeDocument/2006/relationships/slideLayout" Target="../slideLayouts/slideLayout57.xml"/><Relationship Id="rId14" Type="http://schemas.openxmlformats.org/officeDocument/2006/relationships/slideLayout" Target="../slideLayouts/slideLayout58.xml"/><Relationship Id="rId15" Type="http://schemas.openxmlformats.org/officeDocument/2006/relationships/slideLayout" Target="../slideLayouts/slideLayout59.xml"/><Relationship Id="rId16"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17.png"/><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slideLayout" Target="../slideLayouts/slideLayout61.xml"/><Relationship Id="rId6" Type="http://schemas.openxmlformats.org/officeDocument/2006/relationships/slideLayout" Target="../slideLayouts/slideLayout62.xml"/><Relationship Id="rId7" Type="http://schemas.openxmlformats.org/officeDocument/2006/relationships/slideLayout" Target="../slideLayouts/slideLayout63.xml"/><Relationship Id="rId8" Type="http://schemas.openxmlformats.org/officeDocument/2006/relationships/slideLayout" Target="../slideLayouts/slideLayout64.xml"/><Relationship Id="rId9" Type="http://schemas.openxmlformats.org/officeDocument/2006/relationships/slideLayout" Target="../slideLayouts/slideLayout65.xml"/><Relationship Id="rId10" Type="http://schemas.openxmlformats.org/officeDocument/2006/relationships/slideLayout" Target="../slideLayouts/slideLayout66.xml"/><Relationship Id="rId11" Type="http://schemas.openxmlformats.org/officeDocument/2006/relationships/slideLayout" Target="../slideLayouts/slideLayout67.xml"/><Relationship Id="rId12" Type="http://schemas.openxmlformats.org/officeDocument/2006/relationships/slideLayout" Target="../slideLayouts/slideLayout68.xml"/><Relationship Id="rId13" Type="http://schemas.openxmlformats.org/officeDocument/2006/relationships/slideLayout" Target="../slideLayouts/slideLayout69.xml"/><Relationship Id="rId14" Type="http://schemas.openxmlformats.org/officeDocument/2006/relationships/slideLayout" Target="../slideLayouts/slideLayout70.xml"/><Relationship Id="rId15" Type="http://schemas.openxmlformats.org/officeDocument/2006/relationships/slideLayout" Target="../slideLayouts/slideLayout71.xml"/><Relationship Id="rId16"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20.png"/><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slideLayout" Target="../slideLayouts/slideLayout73.xml"/><Relationship Id="rId6" Type="http://schemas.openxmlformats.org/officeDocument/2006/relationships/slideLayout" Target="../slideLayouts/slideLayout74.xml"/><Relationship Id="rId7" Type="http://schemas.openxmlformats.org/officeDocument/2006/relationships/slideLayout" Target="../slideLayouts/slideLayout75.xml"/><Relationship Id="rId8" Type="http://schemas.openxmlformats.org/officeDocument/2006/relationships/slideLayout" Target="../slideLayouts/slideLayout76.xml"/><Relationship Id="rId9" Type="http://schemas.openxmlformats.org/officeDocument/2006/relationships/slideLayout" Target="../slideLayouts/slideLayout77.xml"/><Relationship Id="rId10" Type="http://schemas.openxmlformats.org/officeDocument/2006/relationships/slideLayout" Target="../slideLayouts/slideLayout78.xml"/><Relationship Id="rId11" Type="http://schemas.openxmlformats.org/officeDocument/2006/relationships/slideLayout" Target="../slideLayouts/slideLayout79.xml"/><Relationship Id="rId12" Type="http://schemas.openxmlformats.org/officeDocument/2006/relationships/slideLayout" Target="../slideLayouts/slideLayout80.xml"/><Relationship Id="rId13" Type="http://schemas.openxmlformats.org/officeDocument/2006/relationships/slideLayout" Target="../slideLayouts/slideLayout81.xml"/><Relationship Id="rId14" Type="http://schemas.openxmlformats.org/officeDocument/2006/relationships/slideLayout" Target="../slideLayouts/slideLayout82.xml"/><Relationship Id="rId15" Type="http://schemas.openxmlformats.org/officeDocument/2006/relationships/slideLayout" Target="../slideLayouts/slideLayout83.xml"/><Relationship Id="rId16" Type="http://schemas.openxmlformats.org/officeDocument/2006/relationships/slideLayout" Target="../slideLayouts/slideLayout8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0" y="-1542960"/>
            <a:ext cx="12191760" cy="396720"/>
          </a:xfrm>
          <a:prstGeom prst="rect">
            <a:avLst/>
          </a:prstGeom>
          <a:noFill/>
          <a:ln>
            <a:noFill/>
          </a:ln>
        </p:spPr>
        <p:style>
          <a:lnRef idx="0"/>
          <a:fillRef idx="0"/>
          <a:effectRef idx="0"/>
          <a:fontRef idx="minor"/>
        </p:style>
        <p:txBody>
          <a:bodyPr>
            <a:spAutoFit/>
          </a:bodyPr>
          <a:p>
            <a:pPr algn="ctr">
              <a:lnSpc>
                <a:spcPct val="100000"/>
              </a:lnSpc>
              <a:tabLst>
                <a:tab algn="l" pos="0"/>
              </a:tabLst>
            </a:pPr>
            <a:r>
              <a:rPr b="0" lang="en-US" sz="2000" spc="-1" strike="noStrike">
                <a:solidFill>
                  <a:srgbClr val="c3c3c3"/>
                </a:solidFill>
                <a:latin typeface="Arial"/>
                <a:ea typeface="Arial"/>
              </a:rPr>
              <a:t>www.9slide.vn</a:t>
            </a:r>
            <a:endParaRPr b="0" lang="en-US" sz="2000" spc="-1" strike="noStrike">
              <a:latin typeface="Arial"/>
            </a:endParaRPr>
          </a:p>
        </p:txBody>
      </p:sp>
      <p:sp>
        <p:nvSpPr>
          <p:cNvPr id="1" name="CustomShape 2"/>
          <p:cNvSpPr/>
          <p:nvPr/>
        </p:nvSpPr>
        <p:spPr>
          <a:xfrm>
            <a:off x="0" y="1440"/>
            <a:ext cx="12194280" cy="6863400"/>
          </a:xfrm>
          <a:custGeom>
            <a:avLst/>
            <a:gdLst/>
            <a:ahLst/>
            <a:rect l="l" t="t" r="r" b="b"/>
            <a:pathLst>
              <a:path w="12194479" h="6863661">
                <a:moveTo>
                  <a:pt x="0" y="6598375"/>
                </a:moveTo>
                <a:cubicBezTo>
                  <a:pt x="0" y="6743325"/>
                  <a:pt x="117506" y="6860831"/>
                  <a:pt x="262456" y="6860831"/>
                </a:cubicBezTo>
                <a:lnTo>
                  <a:pt x="11932023" y="6860831"/>
                </a:lnTo>
                <a:cubicBezTo>
                  <a:pt x="12076973" y="6860831"/>
                  <a:pt x="12194479" y="6743325"/>
                  <a:pt x="12194479" y="6598375"/>
                </a:cubicBezTo>
                <a:lnTo>
                  <a:pt x="12194479" y="6863661"/>
                </a:lnTo>
                <a:lnTo>
                  <a:pt x="0" y="6863661"/>
                </a:lnTo>
                <a:close/>
                <a:moveTo>
                  <a:pt x="0" y="0"/>
                </a:moveTo>
                <a:lnTo>
                  <a:pt x="12194479" y="0"/>
                </a:lnTo>
                <a:lnTo>
                  <a:pt x="12194479" y="265287"/>
                </a:lnTo>
                <a:cubicBezTo>
                  <a:pt x="12194479" y="120337"/>
                  <a:pt x="12076973" y="2831"/>
                  <a:pt x="11932023" y="2831"/>
                </a:cubicBezTo>
                <a:lnTo>
                  <a:pt x="262456" y="2831"/>
                </a:lnTo>
                <a:cubicBezTo>
                  <a:pt x="117506" y="2831"/>
                  <a:pt x="0" y="120337"/>
                  <a:pt x="0" y="265287"/>
                </a:cubicBezTo>
                <a:close/>
              </a:path>
            </a:pathLst>
          </a:custGeom>
          <a:solidFill>
            <a:schemeClr val="dk1"/>
          </a:solidFill>
          <a:ln>
            <a:noFill/>
          </a:ln>
        </p:spPr>
        <p:style>
          <a:lnRef idx="0"/>
          <a:fillRef idx="0"/>
          <a:effectRef idx="0"/>
          <a:fontRef idx="minor"/>
        </p:style>
      </p:sp>
      <p:sp>
        <p:nvSpPr>
          <p:cNvPr id="2" name="CustomShape 3"/>
          <p:cNvSpPr/>
          <p:nvPr/>
        </p:nvSpPr>
        <p:spPr>
          <a:xfrm>
            <a:off x="-24120" y="0"/>
            <a:ext cx="633240" cy="6857640"/>
          </a:xfrm>
          <a:prstGeom prst="rect">
            <a:avLst/>
          </a:prstGeom>
          <a:gradFill rotWithShape="0">
            <a:gsLst>
              <a:gs pos="0">
                <a:srgbClr val="10cc57"/>
              </a:gs>
              <a:gs pos="100000">
                <a:srgbClr val="017058"/>
              </a:gs>
            </a:gsLst>
            <a:lin ang="5400000"/>
          </a:gradFill>
          <a:ln>
            <a:noFill/>
          </a:ln>
          <a:effectLst>
            <a:outerShdw algn="l" blurRad="50800" dist="38160" rotWithShape="0">
              <a:srgbClr val="000000">
                <a:alpha val="40000"/>
              </a:srgbClr>
            </a:outerShdw>
          </a:effectLst>
        </p:spPr>
        <p:style>
          <a:lnRef idx="0"/>
          <a:fillRef idx="0"/>
          <a:effectRef idx="0"/>
          <a:fontRef idx="minor"/>
        </p:style>
      </p:sp>
      <p:sp>
        <p:nvSpPr>
          <p:cNvPr id="3" name="CustomShape 4"/>
          <p:cNvSpPr/>
          <p:nvPr/>
        </p:nvSpPr>
        <p:spPr>
          <a:xfrm flipH="1" rot="10800000">
            <a:off x="-31320" y="360"/>
            <a:ext cx="633240" cy="6857640"/>
          </a:xfrm>
          <a:prstGeom prst="rect">
            <a:avLst/>
          </a:prstGeom>
          <a:blipFill rotWithShape="0">
            <a:blip r:embed="rId2"/>
            <a:stretch>
              <a:fillRect/>
            </a:stretch>
          </a:blipFill>
          <a:ln>
            <a:noFill/>
          </a:ln>
        </p:spPr>
        <p:style>
          <a:lnRef idx="0"/>
          <a:fillRef idx="0"/>
          <a:effectRef idx="0"/>
          <a:fontRef idx="minor"/>
        </p:style>
      </p:sp>
      <p:sp>
        <p:nvSpPr>
          <p:cNvPr id="4" name="CustomShape 5"/>
          <p:cNvSpPr/>
          <p:nvPr/>
        </p:nvSpPr>
        <p:spPr>
          <a:xfrm rot="16200000">
            <a:off x="-1802160" y="4467600"/>
            <a:ext cx="4172760" cy="335160"/>
          </a:xfrm>
          <a:prstGeom prst="rect">
            <a:avLst/>
          </a:prstGeom>
          <a:noFill/>
          <a:ln>
            <a:noFill/>
          </a:ln>
        </p:spPr>
        <p:style>
          <a:lnRef idx="0"/>
          <a:fillRef idx="0"/>
          <a:effectRef idx="0"/>
          <a:fontRef idx="minor"/>
        </p:style>
        <p:txBody>
          <a:bodyPr>
            <a:spAutoFit/>
          </a:bodyPr>
          <a:p>
            <a:pPr>
              <a:lnSpc>
                <a:spcPct val="100000"/>
              </a:lnSpc>
              <a:tabLst>
                <a:tab algn="l" pos="0"/>
              </a:tabLst>
            </a:pPr>
            <a:r>
              <a:rPr b="1" lang="en-US" sz="1600" spc="-1" strike="noStrike">
                <a:solidFill>
                  <a:srgbClr val="ffffff"/>
                </a:solidFill>
                <a:latin typeface="Arial"/>
                <a:ea typeface="Arial"/>
              </a:rPr>
              <a:t>FACULTY OF COMPUTER ENGINEERING</a:t>
            </a:r>
            <a:endParaRPr b="0" lang="en-US" sz="1600" spc="-1" strike="noStrike">
              <a:latin typeface="Arial"/>
            </a:endParaRPr>
          </a:p>
        </p:txBody>
      </p:sp>
      <p:sp>
        <p:nvSpPr>
          <p:cNvPr id="5" name="PlaceHolder 6"/>
          <p:cNvSpPr>
            <a:spLocks noGrp="1"/>
          </p:cNvSpPr>
          <p:nvPr>
            <p:ph type="title"/>
          </p:nvPr>
        </p:nvSpPr>
        <p:spPr>
          <a:xfrm>
            <a:off x="1523880" y="1923480"/>
            <a:ext cx="9143640" cy="2387160"/>
          </a:xfrm>
          <a:prstGeom prst="rect">
            <a:avLst/>
          </a:prstGeom>
        </p:spPr>
        <p:txBody>
          <a:bodyPr anchor="ctr">
            <a:normAutofit/>
          </a:bodyPr>
          <a:p>
            <a:r>
              <a:rPr b="0" lang="en-US" sz="6000" spc="-1" strike="noStrike">
                <a:solidFill>
                  <a:srgbClr val="000000"/>
                </a:solidFill>
                <a:latin typeface="Arial"/>
              </a:rPr>
              <a:t>Click to edit the title text format</a:t>
            </a:r>
            <a:endParaRPr b="0" lang="en-US" sz="6000" spc="-1" strike="noStrike">
              <a:solidFill>
                <a:srgbClr val="000000"/>
              </a:solidFill>
              <a:latin typeface="Arial"/>
            </a:endParaRPr>
          </a:p>
        </p:txBody>
      </p:sp>
      <p:sp>
        <p:nvSpPr>
          <p:cNvPr id="6" name="PlaceHolder 7"/>
          <p:cNvSpPr>
            <a:spLocks noGrp="1"/>
          </p:cNvSpPr>
          <p:nvPr>
            <p:ph type="dt"/>
          </p:nvPr>
        </p:nvSpPr>
        <p:spPr>
          <a:xfrm>
            <a:off x="838080" y="6356520"/>
            <a:ext cx="2742840" cy="364680"/>
          </a:xfrm>
          <a:prstGeom prst="rect">
            <a:avLst/>
          </a:prstGeom>
        </p:spPr>
        <p:txBody>
          <a:bodyPr anchor="ctr">
            <a:noAutofit/>
          </a:bodyPr>
          <a:p>
            <a:endParaRPr b="0" lang="en-US" sz="2400" spc="-1" strike="noStrike">
              <a:latin typeface="Times New Roman"/>
            </a:endParaRPr>
          </a:p>
        </p:txBody>
      </p:sp>
      <p:sp>
        <p:nvSpPr>
          <p:cNvPr id="7" name="PlaceHolder 8"/>
          <p:cNvSpPr>
            <a:spLocks noGrp="1"/>
          </p:cNvSpPr>
          <p:nvPr>
            <p:ph type="ftr"/>
          </p:nvPr>
        </p:nvSpPr>
        <p:spPr>
          <a:xfrm>
            <a:off x="4038480" y="6356520"/>
            <a:ext cx="4114440" cy="364680"/>
          </a:xfrm>
          <a:prstGeom prst="rect">
            <a:avLst/>
          </a:prstGeom>
        </p:spPr>
        <p:txBody>
          <a:bodyPr anchor="ctr">
            <a:noAutofit/>
          </a:bodyPr>
          <a:p>
            <a:endParaRPr b="0" lang="en-US" sz="2400" spc="-1" strike="noStrike">
              <a:latin typeface="Times New Roman"/>
            </a:endParaRPr>
          </a:p>
        </p:txBody>
      </p:sp>
      <p:grpSp>
        <p:nvGrpSpPr>
          <p:cNvPr id="8" name="Group 9"/>
          <p:cNvGrpSpPr/>
          <p:nvPr/>
        </p:nvGrpSpPr>
        <p:grpSpPr>
          <a:xfrm>
            <a:off x="11508120" y="243000"/>
            <a:ext cx="545760" cy="545760"/>
            <a:chOff x="11508120" y="243000"/>
            <a:chExt cx="545760" cy="545760"/>
          </a:xfrm>
        </p:grpSpPr>
        <p:sp>
          <p:nvSpPr>
            <p:cNvPr id="9" name="CustomShape 10"/>
            <p:cNvSpPr/>
            <p:nvPr/>
          </p:nvSpPr>
          <p:spPr>
            <a:xfrm>
              <a:off x="11508120" y="243000"/>
              <a:ext cx="545760" cy="545760"/>
            </a:xfrm>
            <a:prstGeom prst="ellipse">
              <a:avLst/>
            </a:prstGeom>
            <a:gradFill rotWithShape="0">
              <a:gsLst>
                <a:gs pos="0">
                  <a:srgbClr val="38ef7d">
                    <a:alpha val="65098"/>
                  </a:srgbClr>
                </a:gs>
                <a:gs pos="100000">
                  <a:srgbClr val="11998e">
                    <a:alpha val="65098"/>
                  </a:srgbClr>
                </a:gs>
              </a:gsLst>
              <a:lin ang="2700000"/>
            </a:gradFill>
            <a:ln>
              <a:noFill/>
            </a:ln>
          </p:spPr>
          <p:style>
            <a:lnRef idx="0"/>
            <a:fillRef idx="0"/>
            <a:effectRef idx="0"/>
            <a:fontRef idx="minor"/>
          </p:style>
        </p:sp>
        <p:sp>
          <p:nvSpPr>
            <p:cNvPr id="10" name="CustomShape 11"/>
            <p:cNvSpPr/>
            <p:nvPr/>
          </p:nvSpPr>
          <p:spPr>
            <a:xfrm>
              <a:off x="11657520" y="392400"/>
              <a:ext cx="246960" cy="246960"/>
            </a:xfrm>
            <a:prstGeom prst="ellipse">
              <a:avLst/>
            </a:prstGeom>
            <a:gradFill rotWithShape="0">
              <a:gsLst>
                <a:gs pos="0">
                  <a:srgbClr val="38ef7d">
                    <a:alpha val="65098"/>
                  </a:srgbClr>
                </a:gs>
                <a:gs pos="100000">
                  <a:srgbClr val="11998e">
                    <a:alpha val="65098"/>
                  </a:srgbClr>
                </a:gs>
              </a:gsLst>
              <a:lin ang="2700000"/>
            </a:gradFill>
            <a:ln>
              <a:noFill/>
            </a:ln>
          </p:spPr>
          <p:style>
            <a:lnRef idx="0"/>
            <a:fillRef idx="0"/>
            <a:effectRef idx="0"/>
            <a:fontRef idx="minor"/>
          </p:style>
        </p:sp>
      </p:grpSp>
      <p:grpSp>
        <p:nvGrpSpPr>
          <p:cNvPr id="11" name="Group 12"/>
          <p:cNvGrpSpPr/>
          <p:nvPr/>
        </p:nvGrpSpPr>
        <p:grpSpPr>
          <a:xfrm>
            <a:off x="4479840" y="131760"/>
            <a:ext cx="3231720" cy="767880"/>
            <a:chOff x="4479840" y="131760"/>
            <a:chExt cx="3231720" cy="767880"/>
          </a:xfrm>
        </p:grpSpPr>
        <p:sp>
          <p:nvSpPr>
            <p:cNvPr id="12" name="CustomShape 13"/>
            <p:cNvSpPr/>
            <p:nvPr/>
          </p:nvSpPr>
          <p:spPr>
            <a:xfrm>
              <a:off x="4479840" y="195480"/>
              <a:ext cx="3231720" cy="638280"/>
            </a:xfrm>
            <a:prstGeom prst="roundRect">
              <a:avLst>
                <a:gd name="adj" fmla="val 50000"/>
              </a:avLst>
            </a:prstGeom>
            <a:gradFill rotWithShape="0">
              <a:gsLst>
                <a:gs pos="0">
                  <a:srgbClr val="38ef7d"/>
                </a:gs>
                <a:gs pos="100000">
                  <a:srgbClr val="752aff"/>
                </a:gs>
              </a:gsLst>
              <a:lin ang="2700000"/>
            </a:gradFill>
            <a:ln>
              <a:noFill/>
            </a:ln>
          </p:spPr>
          <p:style>
            <a:lnRef idx="0"/>
            <a:fillRef idx="0"/>
            <a:effectRef idx="0"/>
            <a:fontRef idx="minor"/>
          </p:style>
        </p:sp>
        <p:sp>
          <p:nvSpPr>
            <p:cNvPr id="13" name="CustomShape 14"/>
            <p:cNvSpPr/>
            <p:nvPr/>
          </p:nvSpPr>
          <p:spPr>
            <a:xfrm>
              <a:off x="4538160" y="247680"/>
              <a:ext cx="3115080" cy="534240"/>
            </a:xfrm>
            <a:prstGeom prst="roundRect">
              <a:avLst>
                <a:gd name="adj" fmla="val 50000"/>
              </a:avLst>
            </a:prstGeom>
            <a:solidFill>
              <a:schemeClr val="lt1"/>
            </a:solidFill>
            <a:ln>
              <a:noFill/>
            </a:ln>
          </p:spPr>
          <p:style>
            <a:lnRef idx="0"/>
            <a:fillRef idx="0"/>
            <a:effectRef idx="0"/>
            <a:fontRef idx="minor"/>
          </p:style>
        </p:sp>
        <p:pic>
          <p:nvPicPr>
            <p:cNvPr id="14" name="Google Shape;30;p17" descr="Icon&#10;&#10;Description automatically generated with medium confidence"/>
            <p:cNvPicPr/>
            <p:nvPr/>
          </p:nvPicPr>
          <p:blipFill>
            <a:blip r:embed="rId3"/>
            <a:stretch/>
          </p:blipFill>
          <p:spPr>
            <a:xfrm>
              <a:off x="6291000" y="131760"/>
              <a:ext cx="775080" cy="767880"/>
            </a:xfrm>
            <a:prstGeom prst="rect">
              <a:avLst/>
            </a:prstGeom>
            <a:ln>
              <a:noFill/>
            </a:ln>
          </p:spPr>
        </p:pic>
        <p:pic>
          <p:nvPicPr>
            <p:cNvPr id="15" name="Google Shape;31;p17" descr="A picture containing clipart, vector graphics&#10;&#10;Description automatically generated"/>
            <p:cNvPicPr/>
            <p:nvPr/>
          </p:nvPicPr>
          <p:blipFill>
            <a:blip r:embed="rId4"/>
            <a:stretch/>
          </p:blipFill>
          <p:spPr>
            <a:xfrm>
              <a:off x="5125320" y="155520"/>
              <a:ext cx="871200" cy="720720"/>
            </a:xfrm>
            <a:prstGeom prst="rect">
              <a:avLst/>
            </a:prstGeom>
            <a:ln>
              <a:noFill/>
            </a:ln>
          </p:spPr>
        </p:pic>
      </p:grpSp>
      <p:sp>
        <p:nvSpPr>
          <p:cNvPr id="16" name="PlaceHolder 15"/>
          <p:cNvSpPr>
            <a:spLocks noGrp="1"/>
          </p:cNvSpPr>
          <p:nvPr>
            <p:ph type="body"/>
          </p:nvPr>
        </p:nvSpPr>
        <p:spPr>
          <a:xfrm>
            <a:off x="1523880" y="5542200"/>
            <a:ext cx="9143640" cy="518760"/>
          </a:xfrm>
          <a:prstGeom prst="rect">
            <a:avLst/>
          </a:prstGeom>
        </p:spPr>
        <p:txBody>
          <a:bodyPr anchor="ctr">
            <a:normAutofit fontScale="7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7" name="PlaceHolder 16"/>
          <p:cNvSpPr>
            <a:spLocks noGrp="1"/>
          </p:cNvSpPr>
          <p:nvPr>
            <p:ph type="body"/>
          </p:nvPr>
        </p:nvSpPr>
        <p:spPr>
          <a:xfrm>
            <a:off x="3730320" y="1550160"/>
            <a:ext cx="2365200" cy="380520"/>
          </a:xfrm>
          <a:prstGeom prst="rect">
            <a:avLst/>
          </a:prstGeom>
        </p:spPr>
        <p:txBody>
          <a:bodyPr anchor="ctr">
            <a:normAutofit/>
          </a:bodyPr>
          <a:p>
            <a:pPr marL="432000" indent="-324000">
              <a:spcBef>
                <a:spcPts val="1417"/>
              </a:spcBef>
              <a:buClr>
                <a:srgbClr val="000000"/>
              </a:buClr>
              <a:buSzPct val="45000"/>
              <a:buFont typeface="Wingdings" charset="2"/>
              <a:buChar char=""/>
            </a:pPr>
            <a:r>
              <a:rPr b="0" lang="en-US" sz="1600" spc="-1" strike="noStrike">
                <a:solidFill>
                  <a:srgbClr val="000000"/>
                </a:solidFill>
                <a:latin typeface="Arial"/>
              </a:rPr>
              <a:t>Click to edit the outline text format</a:t>
            </a:r>
            <a:endParaRPr b="0" lang="en-US" sz="16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600" spc="-1" strike="noStrike">
                <a:solidFill>
                  <a:srgbClr val="000000"/>
                </a:solidFill>
                <a:latin typeface="Arial"/>
              </a:rPr>
              <a:t>Second Outline Level</a:t>
            </a:r>
            <a:endParaRPr b="0" lang="en-US" sz="16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600" spc="-1" strike="noStrike">
                <a:solidFill>
                  <a:srgbClr val="000000"/>
                </a:solidFill>
                <a:latin typeface="Arial"/>
              </a:rPr>
              <a:t>Third Outline Level</a:t>
            </a:r>
            <a:endParaRPr b="0" lang="en-US" sz="16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600" spc="-1" strike="noStrike">
                <a:solidFill>
                  <a:srgbClr val="000000"/>
                </a:solidFill>
                <a:latin typeface="Arial"/>
              </a:rPr>
              <a:t>Fourth Outline Level</a:t>
            </a:r>
            <a:endParaRPr b="0" lang="en-US" sz="16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600" spc="-1" strike="noStrike">
                <a:solidFill>
                  <a:srgbClr val="000000"/>
                </a:solidFill>
                <a:latin typeface="Arial"/>
              </a:rPr>
              <a:t>Fifth Outline Level</a:t>
            </a:r>
            <a:endParaRPr b="0" lang="en-US" sz="16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600" spc="-1" strike="noStrike">
                <a:solidFill>
                  <a:srgbClr val="000000"/>
                </a:solidFill>
                <a:latin typeface="Arial"/>
              </a:rPr>
              <a:t>Sixth Outline Level</a:t>
            </a:r>
            <a:endParaRPr b="0" lang="en-US" sz="16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600" spc="-1" strike="noStrike">
                <a:solidFill>
                  <a:srgbClr val="000000"/>
                </a:solidFill>
                <a:latin typeface="Arial"/>
              </a:rPr>
              <a:t>Seventh Outline Level</a:t>
            </a:r>
            <a:endParaRPr b="0" lang="en-US" sz="1600" spc="-1" strike="noStrike">
              <a:solidFill>
                <a:srgbClr val="000000"/>
              </a:solidFill>
              <a:latin typeface="Arial"/>
            </a:endParaRPr>
          </a:p>
        </p:txBody>
      </p:sp>
      <p:sp>
        <p:nvSpPr>
          <p:cNvPr id="18" name="PlaceHolder 17"/>
          <p:cNvSpPr>
            <a:spLocks noGrp="1"/>
          </p:cNvSpPr>
          <p:nvPr>
            <p:ph type="body"/>
          </p:nvPr>
        </p:nvSpPr>
        <p:spPr>
          <a:xfrm>
            <a:off x="6095880" y="4309560"/>
            <a:ext cx="3387960" cy="380520"/>
          </a:xfrm>
          <a:prstGeom prst="rect">
            <a:avLst/>
          </a:prstGeom>
        </p:spPr>
        <p:txBody>
          <a:bodyPr anchor="ctr">
            <a:normAutofit/>
          </a:bodyPr>
          <a:p>
            <a:pPr marL="432000" indent="-324000">
              <a:spcBef>
                <a:spcPts val="1417"/>
              </a:spcBef>
              <a:buClr>
                <a:srgbClr val="000000"/>
              </a:buClr>
              <a:buSzPct val="45000"/>
              <a:buFont typeface="Wingdings" charset="2"/>
              <a:buChar char=""/>
            </a:pPr>
            <a:r>
              <a:rPr b="0" lang="en-US" sz="1600" spc="-1" strike="noStrike">
                <a:solidFill>
                  <a:srgbClr val="000000"/>
                </a:solidFill>
                <a:latin typeface="Arial"/>
              </a:rPr>
              <a:t>Click to edit the outline text format</a:t>
            </a:r>
            <a:endParaRPr b="0" lang="en-US" sz="16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600" spc="-1" strike="noStrike">
                <a:solidFill>
                  <a:srgbClr val="000000"/>
                </a:solidFill>
                <a:latin typeface="Arial"/>
              </a:rPr>
              <a:t>Second Outline Level</a:t>
            </a:r>
            <a:endParaRPr b="0" lang="en-US" sz="16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600" spc="-1" strike="noStrike">
                <a:solidFill>
                  <a:srgbClr val="000000"/>
                </a:solidFill>
                <a:latin typeface="Arial"/>
              </a:rPr>
              <a:t>Third Outline Level</a:t>
            </a:r>
            <a:endParaRPr b="0" lang="en-US" sz="16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600" spc="-1" strike="noStrike">
                <a:solidFill>
                  <a:srgbClr val="000000"/>
                </a:solidFill>
                <a:latin typeface="Arial"/>
              </a:rPr>
              <a:t>Fourth Outline Level</a:t>
            </a:r>
            <a:endParaRPr b="0" lang="en-US" sz="16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600" spc="-1" strike="noStrike">
                <a:solidFill>
                  <a:srgbClr val="000000"/>
                </a:solidFill>
                <a:latin typeface="Arial"/>
              </a:rPr>
              <a:t>Fifth Outline Level</a:t>
            </a:r>
            <a:endParaRPr b="0" lang="en-US" sz="16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600" spc="-1" strike="noStrike">
                <a:solidFill>
                  <a:srgbClr val="000000"/>
                </a:solidFill>
                <a:latin typeface="Arial"/>
              </a:rPr>
              <a:t>Sixth Outline Level</a:t>
            </a:r>
            <a:endParaRPr b="0" lang="en-US" sz="16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600" spc="-1" strike="noStrike">
                <a:solidFill>
                  <a:srgbClr val="000000"/>
                </a:solidFill>
                <a:latin typeface="Arial"/>
              </a:rPr>
              <a:t>Seventh Outline Level</a:t>
            </a:r>
            <a:endParaRPr b="0" lang="en-US" sz="1600" spc="-1" strike="noStrike">
              <a:solidFill>
                <a:srgbClr val="000000"/>
              </a:solidFill>
              <a:latin typeface="Arial"/>
            </a:endParaRPr>
          </a:p>
        </p:txBody>
      </p:sp>
      <p:sp>
        <p:nvSpPr>
          <p:cNvPr id="19" name="PlaceHolder 18"/>
          <p:cNvSpPr>
            <a:spLocks noGrp="1"/>
          </p:cNvSpPr>
          <p:nvPr>
            <p:ph type="sldNum"/>
          </p:nvPr>
        </p:nvSpPr>
        <p:spPr>
          <a:xfrm>
            <a:off x="10409760" y="333720"/>
            <a:ext cx="2742840" cy="364680"/>
          </a:xfrm>
          <a:prstGeom prst="rect">
            <a:avLst/>
          </a:prstGeom>
        </p:spPr>
        <p:txBody>
          <a:bodyPr anchor="ctr">
            <a:noAutofit/>
          </a:bodyPr>
          <a:p>
            <a:pPr algn="ctr">
              <a:lnSpc>
                <a:spcPct val="100000"/>
              </a:lnSpc>
              <a:tabLst>
                <a:tab algn="l" pos="0"/>
              </a:tabLst>
            </a:pPr>
            <a:fld id="{69EF4C3D-226B-42A9-8E9E-5A42B9201163}" type="slidenum">
              <a:rPr b="1" lang="en-US" sz="1200" spc="-1" strike="noStrike">
                <a:solidFill>
                  <a:srgbClr val="ffffff"/>
                </a:solidFill>
                <a:latin typeface="Arial"/>
                <a:ea typeface="Arial"/>
              </a:rPr>
              <a:t>&lt;number&gt;</a:t>
            </a:fld>
            <a:endParaRPr b="0" lang="en-US" sz="1200" spc="-1" strike="noStrike">
              <a:latin typeface="Times New Roman"/>
            </a:endParaRPr>
          </a:p>
        </p:txBody>
      </p:sp>
      <p:sp>
        <p:nvSpPr>
          <p:cNvPr id="20" name="CustomShape 19"/>
          <p:cNvSpPr/>
          <p:nvPr/>
        </p:nvSpPr>
        <p:spPr>
          <a:xfrm>
            <a:off x="0" y="1440"/>
            <a:ext cx="12194280" cy="6863400"/>
          </a:xfrm>
          <a:custGeom>
            <a:avLst/>
            <a:gdLst/>
            <a:ahLst/>
            <a:rect l="l" t="t" r="r" b="b"/>
            <a:pathLst>
              <a:path w="12194479" h="6863661">
                <a:moveTo>
                  <a:pt x="0" y="6598375"/>
                </a:moveTo>
                <a:cubicBezTo>
                  <a:pt x="0" y="6743325"/>
                  <a:pt x="117506" y="6860831"/>
                  <a:pt x="262456" y="6860831"/>
                </a:cubicBezTo>
                <a:lnTo>
                  <a:pt x="11932023" y="6860831"/>
                </a:lnTo>
                <a:cubicBezTo>
                  <a:pt x="12076973" y="6860831"/>
                  <a:pt x="12194479" y="6743325"/>
                  <a:pt x="12194479" y="6598375"/>
                </a:cubicBezTo>
                <a:lnTo>
                  <a:pt x="12194479" y="6863661"/>
                </a:lnTo>
                <a:lnTo>
                  <a:pt x="0" y="6863661"/>
                </a:lnTo>
                <a:close/>
                <a:moveTo>
                  <a:pt x="0" y="0"/>
                </a:moveTo>
                <a:lnTo>
                  <a:pt x="12194479" y="0"/>
                </a:lnTo>
                <a:lnTo>
                  <a:pt x="12194479" y="265287"/>
                </a:lnTo>
                <a:cubicBezTo>
                  <a:pt x="12194479" y="120337"/>
                  <a:pt x="12076973" y="2831"/>
                  <a:pt x="11932023" y="2831"/>
                </a:cubicBezTo>
                <a:lnTo>
                  <a:pt x="262456" y="2831"/>
                </a:lnTo>
                <a:cubicBezTo>
                  <a:pt x="117506" y="2831"/>
                  <a:pt x="0" y="120337"/>
                  <a:pt x="0" y="265287"/>
                </a:cubicBezTo>
                <a:close/>
              </a:path>
            </a:pathLst>
          </a:custGeom>
          <a:solidFill>
            <a:schemeClr val="dk1"/>
          </a:solidFill>
          <a:ln>
            <a:noFill/>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7" name="CustomShape 1"/>
          <p:cNvSpPr/>
          <p:nvPr/>
        </p:nvSpPr>
        <p:spPr>
          <a:xfrm>
            <a:off x="0" y="-1542960"/>
            <a:ext cx="12191760" cy="396720"/>
          </a:xfrm>
          <a:prstGeom prst="rect">
            <a:avLst/>
          </a:prstGeom>
          <a:noFill/>
          <a:ln>
            <a:noFill/>
          </a:ln>
        </p:spPr>
        <p:style>
          <a:lnRef idx="0"/>
          <a:fillRef idx="0"/>
          <a:effectRef idx="0"/>
          <a:fontRef idx="minor"/>
        </p:style>
        <p:txBody>
          <a:bodyPr>
            <a:spAutoFit/>
          </a:bodyPr>
          <a:p>
            <a:pPr algn="ctr">
              <a:lnSpc>
                <a:spcPct val="100000"/>
              </a:lnSpc>
              <a:tabLst>
                <a:tab algn="l" pos="0"/>
              </a:tabLst>
            </a:pPr>
            <a:r>
              <a:rPr b="0" lang="en-US" sz="2000" spc="-1" strike="noStrike">
                <a:solidFill>
                  <a:srgbClr val="c3c3c3"/>
                </a:solidFill>
                <a:latin typeface="Arial"/>
                <a:ea typeface="Arial"/>
              </a:rPr>
              <a:t>www.9slide.vn</a:t>
            </a:r>
            <a:endParaRPr b="0" lang="en-US" sz="2000" spc="-1" strike="noStrike">
              <a:latin typeface="Arial"/>
            </a:endParaRPr>
          </a:p>
        </p:txBody>
      </p:sp>
      <p:sp>
        <p:nvSpPr>
          <p:cNvPr id="58" name="CustomShape 2"/>
          <p:cNvSpPr/>
          <p:nvPr/>
        </p:nvSpPr>
        <p:spPr>
          <a:xfrm>
            <a:off x="0" y="1440"/>
            <a:ext cx="12194280" cy="6863400"/>
          </a:xfrm>
          <a:custGeom>
            <a:avLst/>
            <a:gdLst/>
            <a:ahLst/>
            <a:rect l="l" t="t" r="r" b="b"/>
            <a:pathLst>
              <a:path w="12194479" h="6863661">
                <a:moveTo>
                  <a:pt x="0" y="6598375"/>
                </a:moveTo>
                <a:cubicBezTo>
                  <a:pt x="0" y="6743325"/>
                  <a:pt x="117506" y="6860831"/>
                  <a:pt x="262456" y="6860831"/>
                </a:cubicBezTo>
                <a:lnTo>
                  <a:pt x="11932023" y="6860831"/>
                </a:lnTo>
                <a:cubicBezTo>
                  <a:pt x="12076973" y="6860831"/>
                  <a:pt x="12194479" y="6743325"/>
                  <a:pt x="12194479" y="6598375"/>
                </a:cubicBezTo>
                <a:lnTo>
                  <a:pt x="12194479" y="6863661"/>
                </a:lnTo>
                <a:lnTo>
                  <a:pt x="0" y="6863661"/>
                </a:lnTo>
                <a:close/>
                <a:moveTo>
                  <a:pt x="0" y="0"/>
                </a:moveTo>
                <a:lnTo>
                  <a:pt x="12194479" y="0"/>
                </a:lnTo>
                <a:lnTo>
                  <a:pt x="12194479" y="265287"/>
                </a:lnTo>
                <a:cubicBezTo>
                  <a:pt x="12194479" y="120337"/>
                  <a:pt x="12076973" y="2831"/>
                  <a:pt x="11932023" y="2831"/>
                </a:cubicBezTo>
                <a:lnTo>
                  <a:pt x="262456" y="2831"/>
                </a:lnTo>
                <a:cubicBezTo>
                  <a:pt x="117506" y="2831"/>
                  <a:pt x="0" y="120337"/>
                  <a:pt x="0" y="265287"/>
                </a:cubicBezTo>
                <a:close/>
              </a:path>
            </a:pathLst>
          </a:custGeom>
          <a:solidFill>
            <a:schemeClr val="dk1"/>
          </a:solidFill>
          <a:ln>
            <a:noFill/>
          </a:ln>
        </p:spPr>
        <p:style>
          <a:lnRef idx="0"/>
          <a:fillRef idx="0"/>
          <a:effectRef idx="0"/>
          <a:fontRef idx="minor"/>
        </p:style>
      </p:sp>
      <p:sp>
        <p:nvSpPr>
          <p:cNvPr id="59" name="PlaceHolder 3"/>
          <p:cNvSpPr>
            <a:spLocks noGrp="1"/>
          </p:cNvSpPr>
          <p:nvPr>
            <p:ph type="title"/>
          </p:nvPr>
        </p:nvSpPr>
        <p:spPr>
          <a:xfrm>
            <a:off x="605880" y="1036800"/>
            <a:ext cx="10979640" cy="890280"/>
          </a:xfrm>
          <a:prstGeom prst="rect">
            <a:avLst/>
          </a:prstGeom>
        </p:spPr>
        <p:txBody>
          <a:bodyPr anchor="ctr">
            <a:normAutofit/>
          </a:bodyPr>
          <a:p>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60" name="PlaceHolder 4"/>
          <p:cNvSpPr>
            <a:spLocks noGrp="1"/>
          </p:cNvSpPr>
          <p:nvPr>
            <p:ph type="body"/>
          </p:nvPr>
        </p:nvSpPr>
        <p:spPr>
          <a:xfrm>
            <a:off x="605880" y="2020320"/>
            <a:ext cx="10979640" cy="4156200"/>
          </a:xfrm>
          <a:prstGeom prst="rect">
            <a:avLst/>
          </a:prstGeom>
        </p:spPr>
        <p:txBody>
          <a:bodyPr>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800" spc="-1" strike="noStrike">
                <a:solidFill>
                  <a:srgbClr val="000000"/>
                </a:solidFill>
                <a:latin typeface="Arial"/>
              </a:rPr>
              <a:t>Third Outline Level</a:t>
            </a:r>
            <a:endParaRPr b="0" lang="en-US" sz="2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800" spc="-1" strike="noStrike">
                <a:solidFill>
                  <a:srgbClr val="000000"/>
                </a:solidFill>
                <a:latin typeface="Arial"/>
              </a:rPr>
              <a:t>Fourth Outline Level</a:t>
            </a:r>
            <a:endParaRPr b="0" lang="en-US" sz="2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800" spc="-1" strike="noStrike">
                <a:solidFill>
                  <a:srgbClr val="000000"/>
                </a:solidFill>
                <a:latin typeface="Arial"/>
              </a:rPr>
              <a:t>Fifth Outline Level</a:t>
            </a:r>
            <a:endParaRPr b="0" lang="en-US" sz="2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800" spc="-1" strike="noStrike">
                <a:solidFill>
                  <a:srgbClr val="000000"/>
                </a:solidFill>
                <a:latin typeface="Arial"/>
              </a:rPr>
              <a:t>Sixth Outline Level</a:t>
            </a:r>
            <a:endParaRPr b="0" lang="en-US" sz="2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800" spc="-1" strike="noStrike">
                <a:solidFill>
                  <a:srgbClr val="000000"/>
                </a:solidFill>
                <a:latin typeface="Arial"/>
              </a:rPr>
              <a:t>Seventh Outline Level</a:t>
            </a:r>
            <a:endParaRPr b="0" lang="en-US" sz="2800" spc="-1" strike="noStrike">
              <a:solidFill>
                <a:srgbClr val="000000"/>
              </a:solidFill>
              <a:latin typeface="Arial"/>
            </a:endParaRPr>
          </a:p>
        </p:txBody>
      </p:sp>
      <p:sp>
        <p:nvSpPr>
          <p:cNvPr id="61" name="PlaceHolder 5"/>
          <p:cNvSpPr>
            <a:spLocks noGrp="1"/>
          </p:cNvSpPr>
          <p:nvPr>
            <p:ph type="dt"/>
          </p:nvPr>
        </p:nvSpPr>
        <p:spPr>
          <a:xfrm>
            <a:off x="1033200" y="6356520"/>
            <a:ext cx="2742840" cy="364680"/>
          </a:xfrm>
          <a:prstGeom prst="rect">
            <a:avLst/>
          </a:prstGeom>
        </p:spPr>
        <p:txBody>
          <a:bodyPr anchor="ctr">
            <a:noAutofit/>
          </a:bodyPr>
          <a:p>
            <a:endParaRPr b="0" lang="en-US" sz="2400" spc="-1" strike="noStrike">
              <a:latin typeface="Times New Roman"/>
            </a:endParaRPr>
          </a:p>
        </p:txBody>
      </p:sp>
      <p:sp>
        <p:nvSpPr>
          <p:cNvPr id="62" name="PlaceHolder 6"/>
          <p:cNvSpPr>
            <a:spLocks noGrp="1"/>
          </p:cNvSpPr>
          <p:nvPr>
            <p:ph type="ftr"/>
          </p:nvPr>
        </p:nvSpPr>
        <p:spPr>
          <a:xfrm>
            <a:off x="4233600" y="6356520"/>
            <a:ext cx="4114440" cy="364680"/>
          </a:xfrm>
          <a:prstGeom prst="rect">
            <a:avLst/>
          </a:prstGeom>
        </p:spPr>
        <p:txBody>
          <a:bodyPr anchor="ctr">
            <a:noAutofit/>
          </a:bodyPr>
          <a:p>
            <a:endParaRPr b="0" lang="en-US" sz="2400" spc="-1" strike="noStrike">
              <a:latin typeface="Times New Roman"/>
            </a:endParaRPr>
          </a:p>
        </p:txBody>
      </p:sp>
      <p:sp>
        <p:nvSpPr>
          <p:cNvPr id="63" name="CustomShape 7"/>
          <p:cNvSpPr/>
          <p:nvPr/>
        </p:nvSpPr>
        <p:spPr>
          <a:xfrm rot="5400000">
            <a:off x="5779440" y="-5780160"/>
            <a:ext cx="631080" cy="12194280"/>
          </a:xfrm>
          <a:prstGeom prst="rect">
            <a:avLst/>
          </a:prstGeom>
          <a:gradFill rotWithShape="0">
            <a:gsLst>
              <a:gs pos="0">
                <a:srgbClr val="10cc57"/>
              </a:gs>
              <a:gs pos="100000">
                <a:srgbClr val="017058"/>
              </a:gs>
            </a:gsLst>
            <a:lin ang="10800000"/>
          </a:gradFill>
          <a:ln>
            <a:noFill/>
          </a:ln>
          <a:effectLst>
            <a:outerShdw algn="t" blurRad="50800" dir="5400000" dist="38160" rotWithShape="0">
              <a:srgbClr val="000000">
                <a:alpha val="40000"/>
              </a:srgbClr>
            </a:outerShdw>
          </a:effectLst>
        </p:spPr>
        <p:style>
          <a:lnRef idx="0"/>
          <a:fillRef idx="0"/>
          <a:effectRef idx="0"/>
          <a:fontRef idx="minor"/>
        </p:style>
      </p:sp>
      <p:sp>
        <p:nvSpPr>
          <p:cNvPr id="64" name="CustomShape 8"/>
          <p:cNvSpPr/>
          <p:nvPr/>
        </p:nvSpPr>
        <p:spPr>
          <a:xfrm flipH="1" rot="16200000">
            <a:off x="5779800" y="-5781240"/>
            <a:ext cx="631080" cy="12194280"/>
          </a:xfrm>
          <a:prstGeom prst="rect">
            <a:avLst/>
          </a:prstGeom>
          <a:blipFill rotWithShape="0">
            <a:blip r:embed="rId2"/>
            <a:stretch>
              <a:fillRect l="0" t="27559" r="0" b="0"/>
            </a:stretch>
          </a:blipFill>
          <a:ln>
            <a:noFill/>
          </a:ln>
        </p:spPr>
        <p:style>
          <a:lnRef idx="0"/>
          <a:fillRef idx="0"/>
          <a:effectRef idx="0"/>
          <a:fontRef idx="minor"/>
        </p:style>
      </p:sp>
      <p:sp>
        <p:nvSpPr>
          <p:cNvPr id="65" name="CustomShape 9"/>
          <p:cNvSpPr/>
          <p:nvPr/>
        </p:nvSpPr>
        <p:spPr>
          <a:xfrm>
            <a:off x="240120" y="141480"/>
            <a:ext cx="7419960" cy="335160"/>
          </a:xfrm>
          <a:prstGeom prst="rect">
            <a:avLst/>
          </a:prstGeom>
          <a:noFill/>
          <a:ln>
            <a:noFill/>
          </a:ln>
        </p:spPr>
        <p:style>
          <a:lnRef idx="0"/>
          <a:fillRef idx="0"/>
          <a:effectRef idx="0"/>
          <a:fontRef idx="minor"/>
        </p:style>
        <p:txBody>
          <a:bodyPr>
            <a:spAutoFit/>
          </a:bodyPr>
          <a:p>
            <a:pPr>
              <a:lnSpc>
                <a:spcPct val="100000"/>
              </a:lnSpc>
              <a:tabLst>
                <a:tab algn="l" pos="0"/>
              </a:tabLst>
            </a:pPr>
            <a:r>
              <a:rPr b="1" lang="en-US" sz="1600" spc="-1" strike="noStrike">
                <a:solidFill>
                  <a:srgbClr val="ffffff"/>
                </a:solidFill>
                <a:latin typeface="Arial"/>
                <a:ea typeface="Arial"/>
              </a:rPr>
              <a:t>FACULTY OF COMPUTER ENGINEERING</a:t>
            </a:r>
            <a:endParaRPr b="0" lang="en-US" sz="1600" spc="-1" strike="noStrike">
              <a:latin typeface="Arial"/>
            </a:endParaRPr>
          </a:p>
        </p:txBody>
      </p:sp>
      <p:grpSp>
        <p:nvGrpSpPr>
          <p:cNvPr id="66" name="Group 10"/>
          <p:cNvGrpSpPr/>
          <p:nvPr/>
        </p:nvGrpSpPr>
        <p:grpSpPr>
          <a:xfrm>
            <a:off x="4479840" y="241560"/>
            <a:ext cx="3231720" cy="767880"/>
            <a:chOff x="4479840" y="241560"/>
            <a:chExt cx="3231720" cy="767880"/>
          </a:xfrm>
        </p:grpSpPr>
        <p:sp>
          <p:nvSpPr>
            <p:cNvPr id="67" name="CustomShape 11"/>
            <p:cNvSpPr/>
            <p:nvPr/>
          </p:nvSpPr>
          <p:spPr>
            <a:xfrm>
              <a:off x="4479840" y="305280"/>
              <a:ext cx="3231720" cy="638280"/>
            </a:xfrm>
            <a:prstGeom prst="roundRect">
              <a:avLst>
                <a:gd name="adj" fmla="val 50000"/>
              </a:avLst>
            </a:prstGeom>
            <a:gradFill rotWithShape="0">
              <a:gsLst>
                <a:gs pos="0">
                  <a:srgbClr val="38ef7d"/>
                </a:gs>
                <a:gs pos="100000">
                  <a:srgbClr val="752aff"/>
                </a:gs>
              </a:gsLst>
              <a:lin ang="2700000"/>
            </a:gradFill>
            <a:ln>
              <a:noFill/>
            </a:ln>
          </p:spPr>
          <p:style>
            <a:lnRef idx="0"/>
            <a:fillRef idx="0"/>
            <a:effectRef idx="0"/>
            <a:fontRef idx="minor"/>
          </p:style>
        </p:sp>
        <p:sp>
          <p:nvSpPr>
            <p:cNvPr id="68" name="CustomShape 12"/>
            <p:cNvSpPr/>
            <p:nvPr/>
          </p:nvSpPr>
          <p:spPr>
            <a:xfrm>
              <a:off x="4538160" y="357480"/>
              <a:ext cx="3115080" cy="534240"/>
            </a:xfrm>
            <a:prstGeom prst="roundRect">
              <a:avLst>
                <a:gd name="adj" fmla="val 50000"/>
              </a:avLst>
            </a:prstGeom>
            <a:solidFill>
              <a:schemeClr val="lt1"/>
            </a:solidFill>
            <a:ln>
              <a:noFill/>
            </a:ln>
          </p:spPr>
          <p:style>
            <a:lnRef idx="0"/>
            <a:fillRef idx="0"/>
            <a:effectRef idx="0"/>
            <a:fontRef idx="minor"/>
          </p:style>
        </p:sp>
        <p:pic>
          <p:nvPicPr>
            <p:cNvPr id="69" name="Google Shape;48;p18" descr="Icon&#10;&#10;Description automatically generated with medium confidence"/>
            <p:cNvPicPr/>
            <p:nvPr/>
          </p:nvPicPr>
          <p:blipFill>
            <a:blip r:embed="rId3"/>
            <a:stretch/>
          </p:blipFill>
          <p:spPr>
            <a:xfrm>
              <a:off x="6291000" y="241560"/>
              <a:ext cx="775080" cy="767880"/>
            </a:xfrm>
            <a:prstGeom prst="rect">
              <a:avLst/>
            </a:prstGeom>
            <a:ln>
              <a:noFill/>
            </a:ln>
          </p:spPr>
        </p:pic>
        <p:pic>
          <p:nvPicPr>
            <p:cNvPr id="70" name="Google Shape;49;p18" descr="A picture containing clipart, vector graphics&#10;&#10;Description automatically generated"/>
            <p:cNvPicPr/>
            <p:nvPr/>
          </p:nvPicPr>
          <p:blipFill>
            <a:blip r:embed="rId4"/>
            <a:stretch/>
          </p:blipFill>
          <p:spPr>
            <a:xfrm>
              <a:off x="5125320" y="265320"/>
              <a:ext cx="871200" cy="720720"/>
            </a:xfrm>
            <a:prstGeom prst="rect">
              <a:avLst/>
            </a:prstGeom>
            <a:ln>
              <a:noFill/>
            </a:ln>
          </p:spPr>
        </p:pic>
      </p:grpSp>
      <p:grpSp>
        <p:nvGrpSpPr>
          <p:cNvPr id="71" name="Group 13"/>
          <p:cNvGrpSpPr/>
          <p:nvPr/>
        </p:nvGrpSpPr>
        <p:grpSpPr>
          <a:xfrm>
            <a:off x="11508120" y="6270120"/>
            <a:ext cx="545760" cy="545760"/>
            <a:chOff x="11508120" y="6270120"/>
            <a:chExt cx="545760" cy="545760"/>
          </a:xfrm>
        </p:grpSpPr>
        <p:sp>
          <p:nvSpPr>
            <p:cNvPr id="72" name="CustomShape 14"/>
            <p:cNvSpPr/>
            <p:nvPr/>
          </p:nvSpPr>
          <p:spPr>
            <a:xfrm>
              <a:off x="11508120" y="6270120"/>
              <a:ext cx="545760" cy="545760"/>
            </a:xfrm>
            <a:prstGeom prst="ellipse">
              <a:avLst/>
            </a:prstGeom>
            <a:gradFill rotWithShape="0">
              <a:gsLst>
                <a:gs pos="0">
                  <a:srgbClr val="38ef7d">
                    <a:alpha val="65098"/>
                  </a:srgbClr>
                </a:gs>
                <a:gs pos="100000">
                  <a:srgbClr val="11998e">
                    <a:alpha val="65098"/>
                  </a:srgbClr>
                </a:gs>
              </a:gsLst>
              <a:lin ang="2700000"/>
            </a:gradFill>
            <a:ln>
              <a:noFill/>
            </a:ln>
          </p:spPr>
          <p:style>
            <a:lnRef idx="0"/>
            <a:fillRef idx="0"/>
            <a:effectRef idx="0"/>
            <a:fontRef idx="minor"/>
          </p:style>
        </p:sp>
        <p:sp>
          <p:nvSpPr>
            <p:cNvPr id="73" name="CustomShape 15"/>
            <p:cNvSpPr/>
            <p:nvPr/>
          </p:nvSpPr>
          <p:spPr>
            <a:xfrm>
              <a:off x="11657520" y="6419520"/>
              <a:ext cx="246960" cy="246960"/>
            </a:xfrm>
            <a:prstGeom prst="ellipse">
              <a:avLst/>
            </a:prstGeom>
            <a:gradFill rotWithShape="0">
              <a:gsLst>
                <a:gs pos="0">
                  <a:srgbClr val="38ef7d">
                    <a:alpha val="65098"/>
                  </a:srgbClr>
                </a:gs>
                <a:gs pos="100000">
                  <a:srgbClr val="11998e">
                    <a:alpha val="65098"/>
                  </a:srgbClr>
                </a:gs>
              </a:gsLst>
              <a:lin ang="2700000"/>
            </a:gradFill>
            <a:ln>
              <a:noFill/>
            </a:ln>
          </p:spPr>
          <p:style>
            <a:lnRef idx="0"/>
            <a:fillRef idx="0"/>
            <a:effectRef idx="0"/>
            <a:fontRef idx="minor"/>
          </p:style>
        </p:sp>
      </p:grpSp>
      <p:sp>
        <p:nvSpPr>
          <p:cNvPr id="74" name="PlaceHolder 16"/>
          <p:cNvSpPr>
            <a:spLocks noGrp="1"/>
          </p:cNvSpPr>
          <p:nvPr>
            <p:ph type="sldNum"/>
          </p:nvPr>
        </p:nvSpPr>
        <p:spPr>
          <a:xfrm>
            <a:off x="10423080" y="6356520"/>
            <a:ext cx="2742840" cy="364680"/>
          </a:xfrm>
          <a:prstGeom prst="rect">
            <a:avLst/>
          </a:prstGeom>
        </p:spPr>
        <p:txBody>
          <a:bodyPr anchor="ctr">
            <a:noAutofit/>
          </a:bodyPr>
          <a:p>
            <a:pPr algn="ctr">
              <a:lnSpc>
                <a:spcPct val="100000"/>
              </a:lnSpc>
              <a:tabLst>
                <a:tab algn="l" pos="0"/>
              </a:tabLst>
            </a:pPr>
            <a:fld id="{6616C480-B187-4E82-86EF-CF06EA6ECB86}" type="slidenum">
              <a:rPr b="0" lang="en-US" sz="1200" spc="-1" strike="noStrike">
                <a:solidFill>
                  <a:srgbClr val="ffffff"/>
                </a:solidFill>
                <a:latin typeface="Arial"/>
                <a:ea typeface="Arial"/>
              </a:rPr>
              <a:t>&lt;number&gt;</a:t>
            </a:fld>
            <a:endParaRPr b="0" lang="en-US" sz="1200" spc="-1" strike="noStrike">
              <a:latin typeface="Times New Roman"/>
            </a:endParaRPr>
          </a:p>
        </p:txBody>
      </p:sp>
      <p:sp>
        <p:nvSpPr>
          <p:cNvPr id="75" name="CustomShape 17"/>
          <p:cNvSpPr/>
          <p:nvPr/>
        </p:nvSpPr>
        <p:spPr>
          <a:xfrm>
            <a:off x="0" y="1440"/>
            <a:ext cx="12194280" cy="6863400"/>
          </a:xfrm>
          <a:custGeom>
            <a:avLst/>
            <a:gdLst/>
            <a:ahLst/>
            <a:rect l="l" t="t" r="r" b="b"/>
            <a:pathLst>
              <a:path w="12194479" h="6863661">
                <a:moveTo>
                  <a:pt x="0" y="6598375"/>
                </a:moveTo>
                <a:cubicBezTo>
                  <a:pt x="0" y="6743325"/>
                  <a:pt x="117506" y="6860831"/>
                  <a:pt x="262456" y="6860831"/>
                </a:cubicBezTo>
                <a:lnTo>
                  <a:pt x="11932023" y="6860831"/>
                </a:lnTo>
                <a:cubicBezTo>
                  <a:pt x="12076973" y="6860831"/>
                  <a:pt x="12194479" y="6743325"/>
                  <a:pt x="12194479" y="6598375"/>
                </a:cubicBezTo>
                <a:lnTo>
                  <a:pt x="12194479" y="6863661"/>
                </a:lnTo>
                <a:lnTo>
                  <a:pt x="0" y="6863661"/>
                </a:lnTo>
                <a:close/>
                <a:moveTo>
                  <a:pt x="0" y="0"/>
                </a:moveTo>
                <a:lnTo>
                  <a:pt x="12194479" y="0"/>
                </a:lnTo>
                <a:lnTo>
                  <a:pt x="12194479" y="265287"/>
                </a:lnTo>
                <a:cubicBezTo>
                  <a:pt x="12194479" y="120337"/>
                  <a:pt x="12076973" y="2831"/>
                  <a:pt x="11932023" y="2831"/>
                </a:cubicBezTo>
                <a:lnTo>
                  <a:pt x="262456" y="2831"/>
                </a:lnTo>
                <a:cubicBezTo>
                  <a:pt x="117506" y="2831"/>
                  <a:pt x="0" y="120337"/>
                  <a:pt x="0" y="265287"/>
                </a:cubicBezTo>
                <a:close/>
              </a:path>
            </a:pathLst>
          </a:custGeom>
          <a:solidFill>
            <a:schemeClr val="dk1"/>
          </a:solidFill>
          <a:ln>
            <a:noFill/>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2" name="CustomShape 1"/>
          <p:cNvSpPr/>
          <p:nvPr/>
        </p:nvSpPr>
        <p:spPr>
          <a:xfrm>
            <a:off x="0" y="-1542960"/>
            <a:ext cx="12191760" cy="396720"/>
          </a:xfrm>
          <a:prstGeom prst="rect">
            <a:avLst/>
          </a:prstGeom>
          <a:noFill/>
          <a:ln>
            <a:noFill/>
          </a:ln>
        </p:spPr>
        <p:style>
          <a:lnRef idx="0"/>
          <a:fillRef idx="0"/>
          <a:effectRef idx="0"/>
          <a:fontRef idx="minor"/>
        </p:style>
        <p:txBody>
          <a:bodyPr>
            <a:spAutoFit/>
          </a:bodyPr>
          <a:p>
            <a:pPr algn="ctr">
              <a:lnSpc>
                <a:spcPct val="100000"/>
              </a:lnSpc>
              <a:tabLst>
                <a:tab algn="l" pos="0"/>
              </a:tabLst>
            </a:pPr>
            <a:r>
              <a:rPr b="0" lang="en-US" sz="2000" spc="-1" strike="noStrike">
                <a:solidFill>
                  <a:srgbClr val="c3c3c3"/>
                </a:solidFill>
                <a:latin typeface="Arial"/>
                <a:ea typeface="Arial"/>
              </a:rPr>
              <a:t>www.9slide.vn</a:t>
            </a:r>
            <a:endParaRPr b="0" lang="en-US" sz="2000" spc="-1" strike="noStrike">
              <a:latin typeface="Arial"/>
            </a:endParaRPr>
          </a:p>
        </p:txBody>
      </p:sp>
      <p:sp>
        <p:nvSpPr>
          <p:cNvPr id="113" name="CustomShape 2"/>
          <p:cNvSpPr/>
          <p:nvPr/>
        </p:nvSpPr>
        <p:spPr>
          <a:xfrm>
            <a:off x="0" y="1440"/>
            <a:ext cx="12194280" cy="6863400"/>
          </a:xfrm>
          <a:custGeom>
            <a:avLst/>
            <a:gdLst/>
            <a:ahLst/>
            <a:rect l="l" t="t" r="r" b="b"/>
            <a:pathLst>
              <a:path w="12194479" h="6863661">
                <a:moveTo>
                  <a:pt x="0" y="6598375"/>
                </a:moveTo>
                <a:cubicBezTo>
                  <a:pt x="0" y="6743325"/>
                  <a:pt x="117506" y="6860831"/>
                  <a:pt x="262456" y="6860831"/>
                </a:cubicBezTo>
                <a:lnTo>
                  <a:pt x="11932023" y="6860831"/>
                </a:lnTo>
                <a:cubicBezTo>
                  <a:pt x="12076973" y="6860831"/>
                  <a:pt x="12194479" y="6743325"/>
                  <a:pt x="12194479" y="6598375"/>
                </a:cubicBezTo>
                <a:lnTo>
                  <a:pt x="12194479" y="6863661"/>
                </a:lnTo>
                <a:lnTo>
                  <a:pt x="0" y="6863661"/>
                </a:lnTo>
                <a:close/>
                <a:moveTo>
                  <a:pt x="0" y="0"/>
                </a:moveTo>
                <a:lnTo>
                  <a:pt x="12194479" y="0"/>
                </a:lnTo>
                <a:lnTo>
                  <a:pt x="12194479" y="265287"/>
                </a:lnTo>
                <a:cubicBezTo>
                  <a:pt x="12194479" y="120337"/>
                  <a:pt x="12076973" y="2831"/>
                  <a:pt x="11932023" y="2831"/>
                </a:cubicBezTo>
                <a:lnTo>
                  <a:pt x="262456" y="2831"/>
                </a:lnTo>
                <a:cubicBezTo>
                  <a:pt x="117506" y="2831"/>
                  <a:pt x="0" y="120337"/>
                  <a:pt x="0" y="265287"/>
                </a:cubicBezTo>
                <a:close/>
              </a:path>
            </a:pathLst>
          </a:custGeom>
          <a:solidFill>
            <a:schemeClr val="dk1"/>
          </a:solidFill>
          <a:ln>
            <a:noFill/>
          </a:ln>
        </p:spPr>
        <p:style>
          <a:lnRef idx="0"/>
          <a:fillRef idx="0"/>
          <a:effectRef idx="0"/>
          <a:fontRef idx="minor"/>
        </p:style>
      </p:sp>
      <p:sp>
        <p:nvSpPr>
          <p:cNvPr id="114" name="PlaceHolder 3"/>
          <p:cNvSpPr>
            <a:spLocks noGrp="1"/>
          </p:cNvSpPr>
          <p:nvPr>
            <p:ph type="dt"/>
          </p:nvPr>
        </p:nvSpPr>
        <p:spPr>
          <a:xfrm>
            <a:off x="4236480" y="6356520"/>
            <a:ext cx="2742840" cy="364680"/>
          </a:xfrm>
          <a:prstGeom prst="rect">
            <a:avLst/>
          </a:prstGeom>
        </p:spPr>
        <p:txBody>
          <a:bodyPr anchor="ctr">
            <a:noAutofit/>
          </a:bodyPr>
          <a:p>
            <a:endParaRPr b="0" lang="en-US" sz="2400" spc="-1" strike="noStrike">
              <a:latin typeface="Times New Roman"/>
            </a:endParaRPr>
          </a:p>
        </p:txBody>
      </p:sp>
      <p:sp>
        <p:nvSpPr>
          <p:cNvPr id="115" name="PlaceHolder 4"/>
          <p:cNvSpPr>
            <a:spLocks noGrp="1"/>
          </p:cNvSpPr>
          <p:nvPr>
            <p:ph type="ftr"/>
          </p:nvPr>
        </p:nvSpPr>
        <p:spPr>
          <a:xfrm>
            <a:off x="7232760" y="6356520"/>
            <a:ext cx="4114440" cy="364680"/>
          </a:xfrm>
          <a:prstGeom prst="rect">
            <a:avLst/>
          </a:prstGeom>
        </p:spPr>
        <p:txBody>
          <a:bodyPr anchor="ctr">
            <a:noAutofit/>
          </a:bodyPr>
          <a:p>
            <a:endParaRPr b="0" lang="en-US" sz="2400" spc="-1" strike="noStrike">
              <a:latin typeface="Times New Roman"/>
            </a:endParaRPr>
          </a:p>
        </p:txBody>
      </p:sp>
      <p:sp>
        <p:nvSpPr>
          <p:cNvPr id="116" name="CustomShape 5"/>
          <p:cNvSpPr/>
          <p:nvPr/>
        </p:nvSpPr>
        <p:spPr>
          <a:xfrm>
            <a:off x="-24120" y="0"/>
            <a:ext cx="4056120" cy="6857640"/>
          </a:xfrm>
          <a:prstGeom prst="rect">
            <a:avLst/>
          </a:prstGeom>
          <a:gradFill rotWithShape="0">
            <a:gsLst>
              <a:gs pos="0">
                <a:srgbClr val="38ef7d"/>
              </a:gs>
              <a:gs pos="100000">
                <a:srgbClr val="11998e"/>
              </a:gs>
            </a:gsLst>
            <a:lin ang="5400000"/>
          </a:gradFill>
          <a:ln>
            <a:noFill/>
          </a:ln>
          <a:effectLst>
            <a:outerShdw algn="l" blurRad="50800" dist="38160" rotWithShape="0">
              <a:srgbClr val="000000">
                <a:alpha val="40000"/>
              </a:srgbClr>
            </a:outerShdw>
          </a:effectLst>
        </p:spPr>
        <p:style>
          <a:lnRef idx="0"/>
          <a:fillRef idx="0"/>
          <a:effectRef idx="0"/>
          <a:fontRef idx="minor"/>
        </p:style>
      </p:sp>
      <p:sp>
        <p:nvSpPr>
          <p:cNvPr id="117" name="CustomShape 6"/>
          <p:cNvSpPr/>
          <p:nvPr/>
        </p:nvSpPr>
        <p:spPr>
          <a:xfrm flipH="1" rot="10800000">
            <a:off x="-30960" y="360"/>
            <a:ext cx="1804320" cy="6857640"/>
          </a:xfrm>
          <a:prstGeom prst="rect">
            <a:avLst/>
          </a:prstGeom>
          <a:blipFill rotWithShape="0">
            <a:blip r:embed="rId2"/>
            <a:stretch>
              <a:fillRect/>
            </a:stretch>
          </a:blipFill>
          <a:ln>
            <a:noFill/>
          </a:ln>
        </p:spPr>
        <p:style>
          <a:lnRef idx="0"/>
          <a:fillRef idx="0"/>
          <a:effectRef idx="0"/>
          <a:fontRef idx="minor"/>
        </p:style>
      </p:sp>
      <p:sp>
        <p:nvSpPr>
          <p:cNvPr id="118" name="CustomShape 7"/>
          <p:cNvSpPr/>
          <p:nvPr/>
        </p:nvSpPr>
        <p:spPr>
          <a:xfrm rot="16200000">
            <a:off x="-1802160" y="4467600"/>
            <a:ext cx="4172760" cy="335160"/>
          </a:xfrm>
          <a:prstGeom prst="rect">
            <a:avLst/>
          </a:prstGeom>
          <a:noFill/>
          <a:ln>
            <a:noFill/>
          </a:ln>
        </p:spPr>
        <p:style>
          <a:lnRef idx="0"/>
          <a:fillRef idx="0"/>
          <a:effectRef idx="0"/>
          <a:fontRef idx="minor"/>
        </p:style>
        <p:txBody>
          <a:bodyPr>
            <a:spAutoFit/>
          </a:bodyPr>
          <a:p>
            <a:pPr>
              <a:lnSpc>
                <a:spcPct val="100000"/>
              </a:lnSpc>
              <a:tabLst>
                <a:tab algn="l" pos="0"/>
              </a:tabLst>
            </a:pPr>
            <a:r>
              <a:rPr b="1" lang="en-US" sz="1600" spc="-1" strike="noStrike">
                <a:solidFill>
                  <a:srgbClr val="ffffff"/>
                </a:solidFill>
                <a:latin typeface="Arial"/>
                <a:ea typeface="Arial"/>
              </a:rPr>
              <a:t>FACULTY OF COMPUTER ENGINEERING</a:t>
            </a:r>
            <a:endParaRPr b="0" lang="en-US" sz="1600" spc="-1" strike="noStrike">
              <a:latin typeface="Arial"/>
            </a:endParaRPr>
          </a:p>
        </p:txBody>
      </p:sp>
      <p:grpSp>
        <p:nvGrpSpPr>
          <p:cNvPr id="119" name="Group 8"/>
          <p:cNvGrpSpPr/>
          <p:nvPr/>
        </p:nvGrpSpPr>
        <p:grpSpPr>
          <a:xfrm>
            <a:off x="4479840" y="131760"/>
            <a:ext cx="3231720" cy="767880"/>
            <a:chOff x="4479840" y="131760"/>
            <a:chExt cx="3231720" cy="767880"/>
          </a:xfrm>
        </p:grpSpPr>
        <p:sp>
          <p:nvSpPr>
            <p:cNvPr id="120" name="CustomShape 9"/>
            <p:cNvSpPr/>
            <p:nvPr/>
          </p:nvSpPr>
          <p:spPr>
            <a:xfrm>
              <a:off x="4479840" y="195480"/>
              <a:ext cx="3231720" cy="638280"/>
            </a:xfrm>
            <a:prstGeom prst="roundRect">
              <a:avLst>
                <a:gd name="adj" fmla="val 50000"/>
              </a:avLst>
            </a:prstGeom>
            <a:gradFill rotWithShape="0">
              <a:gsLst>
                <a:gs pos="0">
                  <a:srgbClr val="38ef7d"/>
                </a:gs>
                <a:gs pos="100000">
                  <a:srgbClr val="752aff"/>
                </a:gs>
              </a:gsLst>
              <a:lin ang="2700000"/>
            </a:gradFill>
            <a:ln>
              <a:noFill/>
            </a:ln>
          </p:spPr>
          <p:style>
            <a:lnRef idx="0"/>
            <a:fillRef idx="0"/>
            <a:effectRef idx="0"/>
            <a:fontRef idx="minor"/>
          </p:style>
        </p:sp>
        <p:sp>
          <p:nvSpPr>
            <p:cNvPr id="121" name="CustomShape 10"/>
            <p:cNvSpPr/>
            <p:nvPr/>
          </p:nvSpPr>
          <p:spPr>
            <a:xfrm>
              <a:off x="4538160" y="247680"/>
              <a:ext cx="3115080" cy="534240"/>
            </a:xfrm>
            <a:prstGeom prst="roundRect">
              <a:avLst>
                <a:gd name="adj" fmla="val 50000"/>
              </a:avLst>
            </a:prstGeom>
            <a:solidFill>
              <a:schemeClr val="lt1"/>
            </a:solidFill>
            <a:ln>
              <a:noFill/>
            </a:ln>
          </p:spPr>
          <p:style>
            <a:lnRef idx="0"/>
            <a:fillRef idx="0"/>
            <a:effectRef idx="0"/>
            <a:fontRef idx="minor"/>
          </p:style>
        </p:sp>
        <p:pic>
          <p:nvPicPr>
            <p:cNvPr id="122" name="Google Shape;64;p19" descr="Icon&#10;&#10;Description automatically generated with medium confidence"/>
            <p:cNvPicPr/>
            <p:nvPr/>
          </p:nvPicPr>
          <p:blipFill>
            <a:blip r:embed="rId3"/>
            <a:stretch/>
          </p:blipFill>
          <p:spPr>
            <a:xfrm>
              <a:off x="6291000" y="131760"/>
              <a:ext cx="775080" cy="767880"/>
            </a:xfrm>
            <a:prstGeom prst="rect">
              <a:avLst/>
            </a:prstGeom>
            <a:ln>
              <a:noFill/>
            </a:ln>
          </p:spPr>
        </p:pic>
        <p:pic>
          <p:nvPicPr>
            <p:cNvPr id="123" name="Google Shape;65;p19" descr="A picture containing clipart, vector graphics&#10;&#10;Description automatically generated"/>
            <p:cNvPicPr/>
            <p:nvPr/>
          </p:nvPicPr>
          <p:blipFill>
            <a:blip r:embed="rId4"/>
            <a:stretch/>
          </p:blipFill>
          <p:spPr>
            <a:xfrm>
              <a:off x="5125320" y="155520"/>
              <a:ext cx="871200" cy="720720"/>
            </a:xfrm>
            <a:prstGeom prst="rect">
              <a:avLst/>
            </a:prstGeom>
            <a:ln>
              <a:noFill/>
            </a:ln>
          </p:spPr>
        </p:pic>
      </p:grpSp>
      <p:grpSp>
        <p:nvGrpSpPr>
          <p:cNvPr id="124" name="Group 11"/>
          <p:cNvGrpSpPr/>
          <p:nvPr/>
        </p:nvGrpSpPr>
        <p:grpSpPr>
          <a:xfrm>
            <a:off x="11508120" y="243000"/>
            <a:ext cx="545760" cy="545760"/>
            <a:chOff x="11508120" y="243000"/>
            <a:chExt cx="545760" cy="545760"/>
          </a:xfrm>
        </p:grpSpPr>
        <p:sp>
          <p:nvSpPr>
            <p:cNvPr id="125" name="CustomShape 12"/>
            <p:cNvSpPr/>
            <p:nvPr/>
          </p:nvSpPr>
          <p:spPr>
            <a:xfrm>
              <a:off x="11508120" y="243000"/>
              <a:ext cx="545760" cy="545760"/>
            </a:xfrm>
            <a:prstGeom prst="ellipse">
              <a:avLst/>
            </a:prstGeom>
            <a:gradFill rotWithShape="0">
              <a:gsLst>
                <a:gs pos="0">
                  <a:srgbClr val="38ef7d">
                    <a:alpha val="65098"/>
                  </a:srgbClr>
                </a:gs>
                <a:gs pos="100000">
                  <a:srgbClr val="11998e">
                    <a:alpha val="65098"/>
                  </a:srgbClr>
                </a:gs>
              </a:gsLst>
              <a:lin ang="2700000"/>
            </a:gradFill>
            <a:ln>
              <a:noFill/>
            </a:ln>
          </p:spPr>
          <p:style>
            <a:lnRef idx="0"/>
            <a:fillRef idx="0"/>
            <a:effectRef idx="0"/>
            <a:fontRef idx="minor"/>
          </p:style>
        </p:sp>
        <p:sp>
          <p:nvSpPr>
            <p:cNvPr id="126" name="CustomShape 13"/>
            <p:cNvSpPr/>
            <p:nvPr/>
          </p:nvSpPr>
          <p:spPr>
            <a:xfrm>
              <a:off x="11657520" y="392400"/>
              <a:ext cx="246960" cy="246960"/>
            </a:xfrm>
            <a:prstGeom prst="ellipse">
              <a:avLst/>
            </a:prstGeom>
            <a:gradFill rotWithShape="0">
              <a:gsLst>
                <a:gs pos="0">
                  <a:srgbClr val="38ef7d">
                    <a:alpha val="65098"/>
                  </a:srgbClr>
                </a:gs>
                <a:gs pos="100000">
                  <a:srgbClr val="11998e">
                    <a:alpha val="65098"/>
                  </a:srgbClr>
                </a:gs>
              </a:gsLst>
              <a:lin ang="2700000"/>
            </a:gradFill>
            <a:ln>
              <a:noFill/>
            </a:ln>
          </p:spPr>
          <p:style>
            <a:lnRef idx="0"/>
            <a:fillRef idx="0"/>
            <a:effectRef idx="0"/>
            <a:fontRef idx="minor"/>
          </p:style>
        </p:sp>
      </p:grpSp>
      <p:sp>
        <p:nvSpPr>
          <p:cNvPr id="127" name="PlaceHolder 14"/>
          <p:cNvSpPr>
            <a:spLocks noGrp="1"/>
          </p:cNvSpPr>
          <p:nvPr>
            <p:ph type="sldNum"/>
          </p:nvPr>
        </p:nvSpPr>
        <p:spPr>
          <a:xfrm>
            <a:off x="10409760" y="332280"/>
            <a:ext cx="2742840" cy="364680"/>
          </a:xfrm>
          <a:prstGeom prst="rect">
            <a:avLst/>
          </a:prstGeom>
        </p:spPr>
        <p:txBody>
          <a:bodyPr anchor="ctr">
            <a:noAutofit/>
          </a:bodyPr>
          <a:p>
            <a:pPr algn="ctr">
              <a:lnSpc>
                <a:spcPct val="100000"/>
              </a:lnSpc>
              <a:tabLst>
                <a:tab algn="l" pos="0"/>
              </a:tabLst>
            </a:pPr>
            <a:fld id="{40F4411B-8346-4EE2-960D-36FA53407457}" type="slidenum">
              <a:rPr b="0" lang="en-US" sz="1200" spc="-1" strike="noStrike">
                <a:solidFill>
                  <a:srgbClr val="ffffff"/>
                </a:solidFill>
                <a:latin typeface="Arial"/>
                <a:ea typeface="Arial"/>
              </a:rPr>
              <a:t>&lt;number&gt;</a:t>
            </a:fld>
            <a:endParaRPr b="0" lang="en-US" sz="1200" spc="-1" strike="noStrike">
              <a:latin typeface="Times New Roman"/>
            </a:endParaRPr>
          </a:p>
        </p:txBody>
      </p:sp>
      <p:sp>
        <p:nvSpPr>
          <p:cNvPr id="128" name="CustomShape 15"/>
          <p:cNvSpPr/>
          <p:nvPr/>
        </p:nvSpPr>
        <p:spPr>
          <a:xfrm>
            <a:off x="1136880" y="1450440"/>
            <a:ext cx="10210320" cy="4289400"/>
          </a:xfrm>
          <a:prstGeom prst="roundRect">
            <a:avLst>
              <a:gd name="adj" fmla="val 2701"/>
            </a:avLst>
          </a:prstGeom>
          <a:blipFill rotWithShape="0">
            <a:blip r:embed="rId5"/>
            <a:stretch>
              <a:fillRect/>
            </a:stretch>
          </a:blipFill>
          <a:ln>
            <a:noFill/>
          </a:ln>
        </p:spPr>
        <p:style>
          <a:lnRef idx="0"/>
          <a:fillRef idx="0"/>
          <a:effectRef idx="0"/>
          <a:fontRef idx="minor"/>
        </p:style>
      </p:sp>
      <p:sp>
        <p:nvSpPr>
          <p:cNvPr id="129" name="CustomShape 16"/>
          <p:cNvSpPr/>
          <p:nvPr/>
        </p:nvSpPr>
        <p:spPr>
          <a:xfrm>
            <a:off x="1136880" y="1450440"/>
            <a:ext cx="10210320" cy="4289400"/>
          </a:xfrm>
          <a:prstGeom prst="roundRect">
            <a:avLst>
              <a:gd name="adj" fmla="val 2701"/>
            </a:avLst>
          </a:prstGeom>
          <a:gradFill rotWithShape="0">
            <a:gsLst>
              <a:gs pos="0">
                <a:srgbClr val="38ef7d">
                  <a:alpha val="40000"/>
                </a:srgbClr>
              </a:gs>
              <a:gs pos="100000">
                <a:srgbClr val="11998e">
                  <a:alpha val="40000"/>
                </a:srgbClr>
              </a:gs>
            </a:gsLst>
            <a:lin ang="2700000"/>
          </a:gradFill>
          <a:ln>
            <a:noFill/>
          </a:ln>
        </p:spPr>
        <p:style>
          <a:lnRef idx="0"/>
          <a:fillRef idx="0"/>
          <a:effectRef idx="0"/>
          <a:fontRef idx="minor"/>
        </p:style>
      </p:sp>
      <p:sp>
        <p:nvSpPr>
          <p:cNvPr id="130" name="PlaceHolder 17"/>
          <p:cNvSpPr>
            <a:spLocks noGrp="1"/>
          </p:cNvSpPr>
          <p:nvPr>
            <p:ph type="title"/>
          </p:nvPr>
        </p:nvSpPr>
        <p:spPr>
          <a:xfrm>
            <a:off x="1653480" y="2425320"/>
            <a:ext cx="9177120" cy="1505520"/>
          </a:xfrm>
          <a:prstGeom prst="rect">
            <a:avLst/>
          </a:prstGeom>
        </p:spPr>
        <p:txBody>
          <a:bodyPr anchor="ctr">
            <a:normAutofit fontScale="88000"/>
          </a:bodyPr>
          <a:p>
            <a:r>
              <a:rPr b="0" lang="en-US" sz="5400" spc="-1" strike="noStrike">
                <a:solidFill>
                  <a:srgbClr val="000000"/>
                </a:solidFill>
                <a:latin typeface="Arial"/>
              </a:rPr>
              <a:t>Click to edit the title text format</a:t>
            </a:r>
            <a:endParaRPr b="0" lang="en-US" sz="5400" spc="-1" strike="noStrike">
              <a:solidFill>
                <a:srgbClr val="000000"/>
              </a:solidFill>
              <a:latin typeface="Arial"/>
            </a:endParaRPr>
          </a:p>
        </p:txBody>
      </p:sp>
      <p:sp>
        <p:nvSpPr>
          <p:cNvPr id="131" name="PlaceHolder 18"/>
          <p:cNvSpPr>
            <a:spLocks noGrp="1"/>
          </p:cNvSpPr>
          <p:nvPr>
            <p:ph type="body"/>
          </p:nvPr>
        </p:nvSpPr>
        <p:spPr>
          <a:xfrm>
            <a:off x="1653480" y="4108320"/>
            <a:ext cx="5564520" cy="741600"/>
          </a:xfrm>
          <a:prstGeom prst="rect">
            <a:avLst/>
          </a:prstGeom>
        </p:spPr>
        <p:txBody>
          <a:bodyPr>
            <a:normAutofit fontScale="9000"/>
          </a:bodyPr>
          <a:p>
            <a:pPr marL="432000" indent="-324000">
              <a:spcBef>
                <a:spcPts val="1417"/>
              </a:spcBef>
              <a:buClr>
                <a:srgbClr val="000000"/>
              </a:buClr>
              <a:buSzPct val="45000"/>
              <a:buFont typeface="Wingdings" charset="2"/>
              <a:buChar char=""/>
            </a:pPr>
            <a:r>
              <a:rPr b="0" lang="en-US" sz="2400" spc="-1" strike="noStrike">
                <a:solidFill>
                  <a:srgbClr val="000000"/>
                </a:solidFill>
                <a:latin typeface="Arial"/>
              </a:rPr>
              <a:t>Click to edit the outline text format</a:t>
            </a:r>
            <a:endParaRPr b="0" lang="en-US" sz="2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Arial"/>
              </a:rPr>
              <a:t>Second Outline Level</a:t>
            </a:r>
            <a:endParaRPr b="0" lang="en-US" sz="2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400" spc="-1" strike="noStrike">
                <a:solidFill>
                  <a:srgbClr val="000000"/>
                </a:solidFill>
                <a:latin typeface="Arial"/>
              </a:rPr>
              <a:t>Fourth Outline Level</a:t>
            </a:r>
            <a:endParaRPr b="0" lang="en-US" sz="2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400" spc="-1" strike="noStrike">
                <a:solidFill>
                  <a:srgbClr val="000000"/>
                </a:solidFill>
                <a:latin typeface="Arial"/>
              </a:rPr>
              <a:t>Fifth Outline Level</a:t>
            </a:r>
            <a:endParaRPr b="0" lang="en-US" sz="2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400" spc="-1" strike="noStrike">
                <a:solidFill>
                  <a:srgbClr val="000000"/>
                </a:solidFill>
                <a:latin typeface="Arial"/>
              </a:rPr>
              <a:t>Sixth Outline Level</a:t>
            </a:r>
            <a:endParaRPr b="0" lang="en-US" sz="2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400" spc="-1" strike="noStrike">
                <a:solidFill>
                  <a:srgbClr val="000000"/>
                </a:solidFill>
                <a:latin typeface="Arial"/>
              </a:rPr>
              <a:t>Seventh Outline Level</a:t>
            </a:r>
            <a:endParaRPr b="0" lang="en-US" sz="2400" spc="-1" strike="noStrike">
              <a:solidFill>
                <a:srgbClr val="000000"/>
              </a:solidFill>
              <a:latin typeface="Arial"/>
            </a:endParaRPr>
          </a:p>
        </p:txBody>
      </p:sp>
      <p:sp>
        <p:nvSpPr>
          <p:cNvPr id="132" name="PlaceHolder 19"/>
          <p:cNvSpPr>
            <a:spLocks noGrp="1"/>
          </p:cNvSpPr>
          <p:nvPr>
            <p:ph type="body"/>
          </p:nvPr>
        </p:nvSpPr>
        <p:spPr>
          <a:xfrm>
            <a:off x="1653480" y="561240"/>
            <a:ext cx="2052360" cy="1785600"/>
          </a:xfrm>
          <a:prstGeom prst="rect">
            <a:avLst/>
          </a:prstGeom>
        </p:spPr>
        <p:txBody>
          <a:bodyPr>
            <a:noAutofit/>
          </a:bodyPr>
          <a:p>
            <a:pPr marL="432000" indent="-324000">
              <a:spcBef>
                <a:spcPts val="1417"/>
              </a:spcBef>
              <a:buClr>
                <a:srgbClr val="000000"/>
              </a:buClr>
              <a:buSzPct val="45000"/>
              <a:buFont typeface="Wingdings" charset="2"/>
              <a:buChar char=""/>
            </a:pPr>
            <a:r>
              <a:rPr b="0" lang="en-US" sz="11500" spc="-1" strike="noStrike">
                <a:solidFill>
                  <a:srgbClr val="000000"/>
                </a:solidFill>
                <a:latin typeface="Arial"/>
              </a:rPr>
              <a:t>C</a:t>
            </a:r>
            <a:r>
              <a:rPr b="0" lang="en-US" sz="11500" spc="-1" strike="noStrike">
                <a:solidFill>
                  <a:srgbClr val="000000"/>
                </a:solidFill>
                <a:latin typeface="Arial"/>
              </a:rPr>
              <a:t>li</a:t>
            </a:r>
            <a:r>
              <a:rPr b="0" lang="en-US" sz="11500" spc="-1" strike="noStrike">
                <a:solidFill>
                  <a:srgbClr val="000000"/>
                </a:solidFill>
                <a:latin typeface="Arial"/>
              </a:rPr>
              <a:t>c</a:t>
            </a:r>
            <a:r>
              <a:rPr b="0" lang="en-US" sz="11500" spc="-1" strike="noStrike">
                <a:solidFill>
                  <a:srgbClr val="000000"/>
                </a:solidFill>
                <a:latin typeface="Arial"/>
              </a:rPr>
              <a:t>k </a:t>
            </a:r>
            <a:r>
              <a:rPr b="0" lang="en-US" sz="11500" spc="-1" strike="noStrike">
                <a:solidFill>
                  <a:srgbClr val="000000"/>
                </a:solidFill>
                <a:latin typeface="Arial"/>
              </a:rPr>
              <a:t>t</a:t>
            </a:r>
            <a:r>
              <a:rPr b="0" lang="en-US" sz="11500" spc="-1" strike="noStrike">
                <a:solidFill>
                  <a:srgbClr val="000000"/>
                </a:solidFill>
                <a:latin typeface="Arial"/>
              </a:rPr>
              <a:t>o </a:t>
            </a:r>
            <a:r>
              <a:rPr b="0" lang="en-US" sz="11500" spc="-1" strike="noStrike">
                <a:solidFill>
                  <a:srgbClr val="000000"/>
                </a:solidFill>
                <a:latin typeface="Arial"/>
              </a:rPr>
              <a:t>e</a:t>
            </a:r>
            <a:r>
              <a:rPr b="0" lang="en-US" sz="11500" spc="-1" strike="noStrike">
                <a:solidFill>
                  <a:srgbClr val="000000"/>
                </a:solidFill>
                <a:latin typeface="Arial"/>
              </a:rPr>
              <a:t>d</a:t>
            </a:r>
            <a:r>
              <a:rPr b="0" lang="en-US" sz="11500" spc="-1" strike="noStrike">
                <a:solidFill>
                  <a:srgbClr val="000000"/>
                </a:solidFill>
                <a:latin typeface="Arial"/>
              </a:rPr>
              <a:t>it </a:t>
            </a:r>
            <a:r>
              <a:rPr b="0" lang="en-US" sz="11500" spc="-1" strike="noStrike">
                <a:solidFill>
                  <a:srgbClr val="000000"/>
                </a:solidFill>
                <a:latin typeface="Arial"/>
              </a:rPr>
              <a:t>t</a:t>
            </a:r>
            <a:r>
              <a:rPr b="0" lang="en-US" sz="11500" spc="-1" strike="noStrike">
                <a:solidFill>
                  <a:srgbClr val="000000"/>
                </a:solidFill>
                <a:latin typeface="Arial"/>
              </a:rPr>
              <a:t>h</a:t>
            </a:r>
            <a:r>
              <a:rPr b="0" lang="en-US" sz="11500" spc="-1" strike="noStrike">
                <a:solidFill>
                  <a:srgbClr val="000000"/>
                </a:solidFill>
                <a:latin typeface="Arial"/>
              </a:rPr>
              <a:t>e </a:t>
            </a:r>
            <a:r>
              <a:rPr b="0" lang="en-US" sz="11500" spc="-1" strike="noStrike">
                <a:solidFill>
                  <a:srgbClr val="000000"/>
                </a:solidFill>
                <a:latin typeface="Arial"/>
              </a:rPr>
              <a:t>o</a:t>
            </a:r>
            <a:r>
              <a:rPr b="0" lang="en-US" sz="11500" spc="-1" strike="noStrike">
                <a:solidFill>
                  <a:srgbClr val="000000"/>
                </a:solidFill>
                <a:latin typeface="Arial"/>
              </a:rPr>
              <a:t>u</a:t>
            </a:r>
            <a:r>
              <a:rPr b="0" lang="en-US" sz="11500" spc="-1" strike="noStrike">
                <a:solidFill>
                  <a:srgbClr val="000000"/>
                </a:solidFill>
                <a:latin typeface="Arial"/>
              </a:rPr>
              <a:t>tli</a:t>
            </a:r>
            <a:r>
              <a:rPr b="0" lang="en-US" sz="11500" spc="-1" strike="noStrike">
                <a:solidFill>
                  <a:srgbClr val="000000"/>
                </a:solidFill>
                <a:latin typeface="Arial"/>
              </a:rPr>
              <a:t>n</a:t>
            </a:r>
            <a:r>
              <a:rPr b="0" lang="en-US" sz="11500" spc="-1" strike="noStrike">
                <a:solidFill>
                  <a:srgbClr val="000000"/>
                </a:solidFill>
                <a:latin typeface="Arial"/>
              </a:rPr>
              <a:t>e </a:t>
            </a:r>
            <a:r>
              <a:rPr b="0" lang="en-US" sz="11500" spc="-1" strike="noStrike">
                <a:solidFill>
                  <a:srgbClr val="000000"/>
                </a:solidFill>
                <a:latin typeface="Arial"/>
              </a:rPr>
              <a:t>t</a:t>
            </a:r>
            <a:r>
              <a:rPr b="0" lang="en-US" sz="11500" spc="-1" strike="noStrike">
                <a:solidFill>
                  <a:srgbClr val="000000"/>
                </a:solidFill>
                <a:latin typeface="Arial"/>
              </a:rPr>
              <a:t>e</a:t>
            </a:r>
            <a:r>
              <a:rPr b="0" lang="en-US" sz="11500" spc="-1" strike="noStrike">
                <a:solidFill>
                  <a:srgbClr val="000000"/>
                </a:solidFill>
                <a:latin typeface="Arial"/>
              </a:rPr>
              <a:t>x</a:t>
            </a:r>
            <a:r>
              <a:rPr b="0" lang="en-US" sz="11500" spc="-1" strike="noStrike">
                <a:solidFill>
                  <a:srgbClr val="000000"/>
                </a:solidFill>
                <a:latin typeface="Arial"/>
              </a:rPr>
              <a:t>t </a:t>
            </a:r>
            <a:r>
              <a:rPr b="0" lang="en-US" sz="11500" spc="-1" strike="noStrike">
                <a:solidFill>
                  <a:srgbClr val="000000"/>
                </a:solidFill>
                <a:latin typeface="Arial"/>
              </a:rPr>
              <a:t>f</a:t>
            </a:r>
            <a:r>
              <a:rPr b="0" lang="en-US" sz="11500" spc="-1" strike="noStrike">
                <a:solidFill>
                  <a:srgbClr val="000000"/>
                </a:solidFill>
                <a:latin typeface="Arial"/>
              </a:rPr>
              <a:t>o</a:t>
            </a:r>
            <a:r>
              <a:rPr b="0" lang="en-US" sz="11500" spc="-1" strike="noStrike">
                <a:solidFill>
                  <a:srgbClr val="000000"/>
                </a:solidFill>
                <a:latin typeface="Arial"/>
              </a:rPr>
              <a:t>r</a:t>
            </a:r>
            <a:r>
              <a:rPr b="0" lang="en-US" sz="11500" spc="-1" strike="noStrike">
                <a:solidFill>
                  <a:srgbClr val="000000"/>
                </a:solidFill>
                <a:latin typeface="Arial"/>
              </a:rPr>
              <a:t>m</a:t>
            </a:r>
            <a:r>
              <a:rPr b="0" lang="en-US" sz="11500" spc="-1" strike="noStrike">
                <a:solidFill>
                  <a:srgbClr val="000000"/>
                </a:solidFill>
                <a:latin typeface="Arial"/>
              </a:rPr>
              <a:t>a</a:t>
            </a:r>
            <a:r>
              <a:rPr b="0" lang="en-US" sz="11500" spc="-1" strike="noStrike">
                <a:solidFill>
                  <a:srgbClr val="000000"/>
                </a:solidFill>
                <a:latin typeface="Arial"/>
              </a:rPr>
              <a:t>t</a:t>
            </a:r>
            <a:endParaRPr b="0" lang="en-US" sz="115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1500" spc="-1" strike="noStrike">
                <a:solidFill>
                  <a:srgbClr val="000000"/>
                </a:solidFill>
                <a:latin typeface="Arial"/>
              </a:rPr>
              <a:t>S</a:t>
            </a:r>
            <a:r>
              <a:rPr b="0" lang="en-US" sz="11500" spc="-1" strike="noStrike">
                <a:solidFill>
                  <a:srgbClr val="000000"/>
                </a:solidFill>
                <a:latin typeface="Arial"/>
              </a:rPr>
              <a:t>e</a:t>
            </a:r>
            <a:r>
              <a:rPr b="0" lang="en-US" sz="11500" spc="-1" strike="noStrike">
                <a:solidFill>
                  <a:srgbClr val="000000"/>
                </a:solidFill>
                <a:latin typeface="Arial"/>
              </a:rPr>
              <a:t>c</a:t>
            </a:r>
            <a:r>
              <a:rPr b="0" lang="en-US" sz="11500" spc="-1" strike="noStrike">
                <a:solidFill>
                  <a:srgbClr val="000000"/>
                </a:solidFill>
                <a:latin typeface="Arial"/>
              </a:rPr>
              <a:t>o</a:t>
            </a:r>
            <a:r>
              <a:rPr b="0" lang="en-US" sz="11500" spc="-1" strike="noStrike">
                <a:solidFill>
                  <a:srgbClr val="000000"/>
                </a:solidFill>
                <a:latin typeface="Arial"/>
              </a:rPr>
              <a:t>n</a:t>
            </a:r>
            <a:r>
              <a:rPr b="0" lang="en-US" sz="11500" spc="-1" strike="noStrike">
                <a:solidFill>
                  <a:srgbClr val="000000"/>
                </a:solidFill>
                <a:latin typeface="Arial"/>
              </a:rPr>
              <a:t>d</a:t>
            </a:r>
            <a:r>
              <a:rPr b="0" lang="en-US" sz="11500" spc="-1" strike="noStrike">
                <a:solidFill>
                  <a:srgbClr val="000000"/>
                </a:solidFill>
                <a:latin typeface="Arial"/>
              </a:rPr>
              <a:t> </a:t>
            </a:r>
            <a:r>
              <a:rPr b="0" lang="en-US" sz="11500" spc="-1" strike="noStrike">
                <a:solidFill>
                  <a:srgbClr val="000000"/>
                </a:solidFill>
                <a:latin typeface="Arial"/>
              </a:rPr>
              <a:t>O</a:t>
            </a:r>
            <a:r>
              <a:rPr b="0" lang="en-US" sz="11500" spc="-1" strike="noStrike">
                <a:solidFill>
                  <a:srgbClr val="000000"/>
                </a:solidFill>
                <a:latin typeface="Arial"/>
              </a:rPr>
              <a:t>u</a:t>
            </a:r>
            <a:r>
              <a:rPr b="0" lang="en-US" sz="11500" spc="-1" strike="noStrike">
                <a:solidFill>
                  <a:srgbClr val="000000"/>
                </a:solidFill>
                <a:latin typeface="Arial"/>
              </a:rPr>
              <a:t>t</a:t>
            </a:r>
            <a:r>
              <a:rPr b="0" lang="en-US" sz="11500" spc="-1" strike="noStrike">
                <a:solidFill>
                  <a:srgbClr val="000000"/>
                </a:solidFill>
                <a:latin typeface="Arial"/>
              </a:rPr>
              <a:t>li</a:t>
            </a:r>
            <a:r>
              <a:rPr b="0" lang="en-US" sz="11500" spc="-1" strike="noStrike">
                <a:solidFill>
                  <a:srgbClr val="000000"/>
                </a:solidFill>
                <a:latin typeface="Arial"/>
              </a:rPr>
              <a:t>n</a:t>
            </a:r>
            <a:r>
              <a:rPr b="0" lang="en-US" sz="11500" spc="-1" strike="noStrike">
                <a:solidFill>
                  <a:srgbClr val="000000"/>
                </a:solidFill>
                <a:latin typeface="Arial"/>
              </a:rPr>
              <a:t>e</a:t>
            </a:r>
            <a:r>
              <a:rPr b="0" lang="en-US" sz="11500" spc="-1" strike="noStrike">
                <a:solidFill>
                  <a:srgbClr val="000000"/>
                </a:solidFill>
                <a:latin typeface="Arial"/>
              </a:rPr>
              <a:t> </a:t>
            </a:r>
            <a:r>
              <a:rPr b="0" lang="en-US" sz="11500" spc="-1" strike="noStrike">
                <a:solidFill>
                  <a:srgbClr val="000000"/>
                </a:solidFill>
                <a:latin typeface="Arial"/>
              </a:rPr>
              <a:t>L</a:t>
            </a:r>
            <a:r>
              <a:rPr b="0" lang="en-US" sz="11500" spc="-1" strike="noStrike">
                <a:solidFill>
                  <a:srgbClr val="000000"/>
                </a:solidFill>
                <a:latin typeface="Arial"/>
              </a:rPr>
              <a:t>e</a:t>
            </a:r>
            <a:r>
              <a:rPr b="0" lang="en-US" sz="11500" spc="-1" strike="noStrike">
                <a:solidFill>
                  <a:srgbClr val="000000"/>
                </a:solidFill>
                <a:latin typeface="Arial"/>
              </a:rPr>
              <a:t>v</a:t>
            </a:r>
            <a:r>
              <a:rPr b="0" lang="en-US" sz="11500" spc="-1" strike="noStrike">
                <a:solidFill>
                  <a:srgbClr val="000000"/>
                </a:solidFill>
                <a:latin typeface="Arial"/>
              </a:rPr>
              <a:t>e</a:t>
            </a:r>
            <a:r>
              <a:rPr b="0" lang="en-US" sz="11500" spc="-1" strike="noStrike">
                <a:solidFill>
                  <a:srgbClr val="000000"/>
                </a:solidFill>
                <a:latin typeface="Arial"/>
              </a:rPr>
              <a:t>l</a:t>
            </a:r>
            <a:endParaRPr b="0" lang="en-US" sz="115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1500" spc="-1" strike="noStrike">
                <a:solidFill>
                  <a:srgbClr val="000000"/>
                </a:solidFill>
                <a:latin typeface="Arial"/>
              </a:rPr>
              <a:t>T</a:t>
            </a:r>
            <a:r>
              <a:rPr b="0" lang="en-US" sz="11500" spc="-1" strike="noStrike">
                <a:solidFill>
                  <a:srgbClr val="000000"/>
                </a:solidFill>
                <a:latin typeface="Arial"/>
              </a:rPr>
              <a:t>h</a:t>
            </a:r>
            <a:r>
              <a:rPr b="0" lang="en-US" sz="11500" spc="-1" strike="noStrike">
                <a:solidFill>
                  <a:srgbClr val="000000"/>
                </a:solidFill>
                <a:latin typeface="Arial"/>
              </a:rPr>
              <a:t>i</a:t>
            </a:r>
            <a:r>
              <a:rPr b="0" lang="en-US" sz="11500" spc="-1" strike="noStrike">
                <a:solidFill>
                  <a:srgbClr val="000000"/>
                </a:solidFill>
                <a:latin typeface="Arial"/>
              </a:rPr>
              <a:t>r</a:t>
            </a:r>
            <a:r>
              <a:rPr b="0" lang="en-US" sz="11500" spc="-1" strike="noStrike">
                <a:solidFill>
                  <a:srgbClr val="000000"/>
                </a:solidFill>
                <a:latin typeface="Arial"/>
              </a:rPr>
              <a:t>d</a:t>
            </a:r>
            <a:r>
              <a:rPr b="0" lang="en-US" sz="11500" spc="-1" strike="noStrike">
                <a:solidFill>
                  <a:srgbClr val="000000"/>
                </a:solidFill>
                <a:latin typeface="Arial"/>
              </a:rPr>
              <a:t> </a:t>
            </a:r>
            <a:r>
              <a:rPr b="0" lang="en-US" sz="11500" spc="-1" strike="noStrike">
                <a:solidFill>
                  <a:srgbClr val="000000"/>
                </a:solidFill>
                <a:latin typeface="Arial"/>
              </a:rPr>
              <a:t>O</a:t>
            </a:r>
            <a:r>
              <a:rPr b="0" lang="en-US" sz="11500" spc="-1" strike="noStrike">
                <a:solidFill>
                  <a:srgbClr val="000000"/>
                </a:solidFill>
                <a:latin typeface="Arial"/>
              </a:rPr>
              <a:t>u</a:t>
            </a:r>
            <a:r>
              <a:rPr b="0" lang="en-US" sz="11500" spc="-1" strike="noStrike">
                <a:solidFill>
                  <a:srgbClr val="000000"/>
                </a:solidFill>
                <a:latin typeface="Arial"/>
              </a:rPr>
              <a:t>t</a:t>
            </a:r>
            <a:r>
              <a:rPr b="0" lang="en-US" sz="11500" spc="-1" strike="noStrike">
                <a:solidFill>
                  <a:srgbClr val="000000"/>
                </a:solidFill>
                <a:latin typeface="Arial"/>
              </a:rPr>
              <a:t>l</a:t>
            </a:r>
            <a:r>
              <a:rPr b="0" lang="en-US" sz="11500" spc="-1" strike="noStrike">
                <a:solidFill>
                  <a:srgbClr val="000000"/>
                </a:solidFill>
                <a:latin typeface="Arial"/>
              </a:rPr>
              <a:t>i</a:t>
            </a:r>
            <a:r>
              <a:rPr b="0" lang="en-US" sz="11500" spc="-1" strike="noStrike">
                <a:solidFill>
                  <a:srgbClr val="000000"/>
                </a:solidFill>
                <a:latin typeface="Arial"/>
              </a:rPr>
              <a:t>n</a:t>
            </a:r>
            <a:r>
              <a:rPr b="0" lang="en-US" sz="11500" spc="-1" strike="noStrike">
                <a:solidFill>
                  <a:srgbClr val="000000"/>
                </a:solidFill>
                <a:latin typeface="Arial"/>
              </a:rPr>
              <a:t>e</a:t>
            </a:r>
            <a:r>
              <a:rPr b="0" lang="en-US" sz="11500" spc="-1" strike="noStrike">
                <a:solidFill>
                  <a:srgbClr val="000000"/>
                </a:solidFill>
                <a:latin typeface="Arial"/>
              </a:rPr>
              <a:t> </a:t>
            </a:r>
            <a:r>
              <a:rPr b="0" lang="en-US" sz="11500" spc="-1" strike="noStrike">
                <a:solidFill>
                  <a:srgbClr val="000000"/>
                </a:solidFill>
                <a:latin typeface="Arial"/>
              </a:rPr>
              <a:t>L</a:t>
            </a:r>
            <a:r>
              <a:rPr b="0" lang="en-US" sz="11500" spc="-1" strike="noStrike">
                <a:solidFill>
                  <a:srgbClr val="000000"/>
                </a:solidFill>
                <a:latin typeface="Arial"/>
              </a:rPr>
              <a:t>e</a:t>
            </a:r>
            <a:r>
              <a:rPr b="0" lang="en-US" sz="11500" spc="-1" strike="noStrike">
                <a:solidFill>
                  <a:srgbClr val="000000"/>
                </a:solidFill>
                <a:latin typeface="Arial"/>
              </a:rPr>
              <a:t>v</a:t>
            </a:r>
            <a:r>
              <a:rPr b="0" lang="en-US" sz="11500" spc="-1" strike="noStrike">
                <a:solidFill>
                  <a:srgbClr val="000000"/>
                </a:solidFill>
                <a:latin typeface="Arial"/>
              </a:rPr>
              <a:t>e</a:t>
            </a:r>
            <a:r>
              <a:rPr b="0" lang="en-US" sz="11500" spc="-1" strike="noStrike">
                <a:solidFill>
                  <a:srgbClr val="000000"/>
                </a:solidFill>
                <a:latin typeface="Arial"/>
              </a:rPr>
              <a:t>l</a:t>
            </a:r>
            <a:endParaRPr b="0" lang="en-US" sz="115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1500" spc="-1" strike="noStrike">
                <a:solidFill>
                  <a:srgbClr val="000000"/>
                </a:solidFill>
                <a:latin typeface="Arial"/>
              </a:rPr>
              <a:t>F</a:t>
            </a:r>
            <a:r>
              <a:rPr b="0" lang="en-US" sz="11500" spc="-1" strike="noStrike">
                <a:solidFill>
                  <a:srgbClr val="000000"/>
                </a:solidFill>
                <a:latin typeface="Arial"/>
              </a:rPr>
              <a:t>o</a:t>
            </a:r>
            <a:r>
              <a:rPr b="0" lang="en-US" sz="11500" spc="-1" strike="noStrike">
                <a:solidFill>
                  <a:srgbClr val="000000"/>
                </a:solidFill>
                <a:latin typeface="Arial"/>
              </a:rPr>
              <a:t>u</a:t>
            </a:r>
            <a:r>
              <a:rPr b="0" lang="en-US" sz="11500" spc="-1" strike="noStrike">
                <a:solidFill>
                  <a:srgbClr val="000000"/>
                </a:solidFill>
                <a:latin typeface="Arial"/>
              </a:rPr>
              <a:t>r</a:t>
            </a:r>
            <a:r>
              <a:rPr b="0" lang="en-US" sz="11500" spc="-1" strike="noStrike">
                <a:solidFill>
                  <a:srgbClr val="000000"/>
                </a:solidFill>
                <a:latin typeface="Arial"/>
              </a:rPr>
              <a:t>t</a:t>
            </a:r>
            <a:r>
              <a:rPr b="0" lang="en-US" sz="11500" spc="-1" strike="noStrike">
                <a:solidFill>
                  <a:srgbClr val="000000"/>
                </a:solidFill>
                <a:latin typeface="Arial"/>
              </a:rPr>
              <a:t>h</a:t>
            </a:r>
            <a:r>
              <a:rPr b="0" lang="en-US" sz="11500" spc="-1" strike="noStrike">
                <a:solidFill>
                  <a:srgbClr val="000000"/>
                </a:solidFill>
                <a:latin typeface="Arial"/>
              </a:rPr>
              <a:t> </a:t>
            </a:r>
            <a:r>
              <a:rPr b="0" lang="en-US" sz="11500" spc="-1" strike="noStrike">
                <a:solidFill>
                  <a:srgbClr val="000000"/>
                </a:solidFill>
                <a:latin typeface="Arial"/>
              </a:rPr>
              <a:t>O</a:t>
            </a:r>
            <a:r>
              <a:rPr b="0" lang="en-US" sz="11500" spc="-1" strike="noStrike">
                <a:solidFill>
                  <a:srgbClr val="000000"/>
                </a:solidFill>
                <a:latin typeface="Arial"/>
              </a:rPr>
              <a:t>u</a:t>
            </a:r>
            <a:r>
              <a:rPr b="0" lang="en-US" sz="11500" spc="-1" strike="noStrike">
                <a:solidFill>
                  <a:srgbClr val="000000"/>
                </a:solidFill>
                <a:latin typeface="Arial"/>
              </a:rPr>
              <a:t>t</a:t>
            </a:r>
            <a:r>
              <a:rPr b="0" lang="en-US" sz="11500" spc="-1" strike="noStrike">
                <a:solidFill>
                  <a:srgbClr val="000000"/>
                </a:solidFill>
                <a:latin typeface="Arial"/>
              </a:rPr>
              <a:t>l</a:t>
            </a:r>
            <a:r>
              <a:rPr b="0" lang="en-US" sz="11500" spc="-1" strike="noStrike">
                <a:solidFill>
                  <a:srgbClr val="000000"/>
                </a:solidFill>
                <a:latin typeface="Arial"/>
              </a:rPr>
              <a:t>i</a:t>
            </a:r>
            <a:r>
              <a:rPr b="0" lang="en-US" sz="11500" spc="-1" strike="noStrike">
                <a:solidFill>
                  <a:srgbClr val="000000"/>
                </a:solidFill>
                <a:latin typeface="Arial"/>
              </a:rPr>
              <a:t>n</a:t>
            </a:r>
            <a:r>
              <a:rPr b="0" lang="en-US" sz="11500" spc="-1" strike="noStrike">
                <a:solidFill>
                  <a:srgbClr val="000000"/>
                </a:solidFill>
                <a:latin typeface="Arial"/>
              </a:rPr>
              <a:t>e</a:t>
            </a:r>
            <a:r>
              <a:rPr b="0" lang="en-US" sz="11500" spc="-1" strike="noStrike">
                <a:solidFill>
                  <a:srgbClr val="000000"/>
                </a:solidFill>
                <a:latin typeface="Arial"/>
              </a:rPr>
              <a:t> </a:t>
            </a:r>
            <a:r>
              <a:rPr b="0" lang="en-US" sz="11500" spc="-1" strike="noStrike">
                <a:solidFill>
                  <a:srgbClr val="000000"/>
                </a:solidFill>
                <a:latin typeface="Arial"/>
              </a:rPr>
              <a:t>L</a:t>
            </a:r>
            <a:r>
              <a:rPr b="0" lang="en-US" sz="11500" spc="-1" strike="noStrike">
                <a:solidFill>
                  <a:srgbClr val="000000"/>
                </a:solidFill>
                <a:latin typeface="Arial"/>
              </a:rPr>
              <a:t>e</a:t>
            </a:r>
            <a:r>
              <a:rPr b="0" lang="en-US" sz="11500" spc="-1" strike="noStrike">
                <a:solidFill>
                  <a:srgbClr val="000000"/>
                </a:solidFill>
                <a:latin typeface="Arial"/>
              </a:rPr>
              <a:t>v</a:t>
            </a:r>
            <a:r>
              <a:rPr b="0" lang="en-US" sz="11500" spc="-1" strike="noStrike">
                <a:solidFill>
                  <a:srgbClr val="000000"/>
                </a:solidFill>
                <a:latin typeface="Arial"/>
              </a:rPr>
              <a:t>e</a:t>
            </a:r>
            <a:r>
              <a:rPr b="0" lang="en-US" sz="11500" spc="-1" strike="noStrike">
                <a:solidFill>
                  <a:srgbClr val="000000"/>
                </a:solidFill>
                <a:latin typeface="Arial"/>
              </a:rPr>
              <a:t>l</a:t>
            </a:r>
            <a:endParaRPr b="0" lang="en-US" sz="115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1500" spc="-1" strike="noStrike">
                <a:solidFill>
                  <a:srgbClr val="000000"/>
                </a:solidFill>
                <a:latin typeface="Arial"/>
              </a:rPr>
              <a:t>F</a:t>
            </a:r>
            <a:r>
              <a:rPr b="0" lang="en-US" sz="11500" spc="-1" strike="noStrike">
                <a:solidFill>
                  <a:srgbClr val="000000"/>
                </a:solidFill>
                <a:latin typeface="Arial"/>
              </a:rPr>
              <a:t>i</a:t>
            </a:r>
            <a:r>
              <a:rPr b="0" lang="en-US" sz="11500" spc="-1" strike="noStrike">
                <a:solidFill>
                  <a:srgbClr val="000000"/>
                </a:solidFill>
                <a:latin typeface="Arial"/>
              </a:rPr>
              <a:t>f</a:t>
            </a:r>
            <a:r>
              <a:rPr b="0" lang="en-US" sz="11500" spc="-1" strike="noStrike">
                <a:solidFill>
                  <a:srgbClr val="000000"/>
                </a:solidFill>
                <a:latin typeface="Arial"/>
              </a:rPr>
              <a:t>t</a:t>
            </a:r>
            <a:r>
              <a:rPr b="0" lang="en-US" sz="11500" spc="-1" strike="noStrike">
                <a:solidFill>
                  <a:srgbClr val="000000"/>
                </a:solidFill>
                <a:latin typeface="Arial"/>
              </a:rPr>
              <a:t>h</a:t>
            </a:r>
            <a:r>
              <a:rPr b="0" lang="en-US" sz="11500" spc="-1" strike="noStrike">
                <a:solidFill>
                  <a:srgbClr val="000000"/>
                </a:solidFill>
                <a:latin typeface="Arial"/>
              </a:rPr>
              <a:t> </a:t>
            </a:r>
            <a:r>
              <a:rPr b="0" lang="en-US" sz="11500" spc="-1" strike="noStrike">
                <a:solidFill>
                  <a:srgbClr val="000000"/>
                </a:solidFill>
                <a:latin typeface="Arial"/>
              </a:rPr>
              <a:t>O</a:t>
            </a:r>
            <a:r>
              <a:rPr b="0" lang="en-US" sz="11500" spc="-1" strike="noStrike">
                <a:solidFill>
                  <a:srgbClr val="000000"/>
                </a:solidFill>
                <a:latin typeface="Arial"/>
              </a:rPr>
              <a:t>u</a:t>
            </a:r>
            <a:r>
              <a:rPr b="0" lang="en-US" sz="11500" spc="-1" strike="noStrike">
                <a:solidFill>
                  <a:srgbClr val="000000"/>
                </a:solidFill>
                <a:latin typeface="Arial"/>
              </a:rPr>
              <a:t>t</a:t>
            </a:r>
            <a:r>
              <a:rPr b="0" lang="en-US" sz="11500" spc="-1" strike="noStrike">
                <a:solidFill>
                  <a:srgbClr val="000000"/>
                </a:solidFill>
                <a:latin typeface="Arial"/>
              </a:rPr>
              <a:t>l</a:t>
            </a:r>
            <a:r>
              <a:rPr b="0" lang="en-US" sz="11500" spc="-1" strike="noStrike">
                <a:solidFill>
                  <a:srgbClr val="000000"/>
                </a:solidFill>
                <a:latin typeface="Arial"/>
              </a:rPr>
              <a:t>i</a:t>
            </a:r>
            <a:r>
              <a:rPr b="0" lang="en-US" sz="11500" spc="-1" strike="noStrike">
                <a:solidFill>
                  <a:srgbClr val="000000"/>
                </a:solidFill>
                <a:latin typeface="Arial"/>
              </a:rPr>
              <a:t>n</a:t>
            </a:r>
            <a:r>
              <a:rPr b="0" lang="en-US" sz="11500" spc="-1" strike="noStrike">
                <a:solidFill>
                  <a:srgbClr val="000000"/>
                </a:solidFill>
                <a:latin typeface="Arial"/>
              </a:rPr>
              <a:t>e</a:t>
            </a:r>
            <a:r>
              <a:rPr b="0" lang="en-US" sz="11500" spc="-1" strike="noStrike">
                <a:solidFill>
                  <a:srgbClr val="000000"/>
                </a:solidFill>
                <a:latin typeface="Arial"/>
              </a:rPr>
              <a:t> </a:t>
            </a:r>
            <a:r>
              <a:rPr b="0" lang="en-US" sz="11500" spc="-1" strike="noStrike">
                <a:solidFill>
                  <a:srgbClr val="000000"/>
                </a:solidFill>
                <a:latin typeface="Arial"/>
              </a:rPr>
              <a:t>L</a:t>
            </a:r>
            <a:r>
              <a:rPr b="0" lang="en-US" sz="11500" spc="-1" strike="noStrike">
                <a:solidFill>
                  <a:srgbClr val="000000"/>
                </a:solidFill>
                <a:latin typeface="Arial"/>
              </a:rPr>
              <a:t>e</a:t>
            </a:r>
            <a:r>
              <a:rPr b="0" lang="en-US" sz="11500" spc="-1" strike="noStrike">
                <a:solidFill>
                  <a:srgbClr val="000000"/>
                </a:solidFill>
                <a:latin typeface="Arial"/>
              </a:rPr>
              <a:t>v</a:t>
            </a:r>
            <a:r>
              <a:rPr b="0" lang="en-US" sz="11500" spc="-1" strike="noStrike">
                <a:solidFill>
                  <a:srgbClr val="000000"/>
                </a:solidFill>
                <a:latin typeface="Arial"/>
              </a:rPr>
              <a:t>e</a:t>
            </a:r>
            <a:r>
              <a:rPr b="0" lang="en-US" sz="11500" spc="-1" strike="noStrike">
                <a:solidFill>
                  <a:srgbClr val="000000"/>
                </a:solidFill>
                <a:latin typeface="Arial"/>
              </a:rPr>
              <a:t>l</a:t>
            </a:r>
            <a:endParaRPr b="0" lang="en-US" sz="115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1500" spc="-1" strike="noStrike">
                <a:solidFill>
                  <a:srgbClr val="000000"/>
                </a:solidFill>
                <a:latin typeface="Arial"/>
              </a:rPr>
              <a:t>S</a:t>
            </a:r>
            <a:r>
              <a:rPr b="0" lang="en-US" sz="11500" spc="-1" strike="noStrike">
                <a:solidFill>
                  <a:srgbClr val="000000"/>
                </a:solidFill>
                <a:latin typeface="Arial"/>
              </a:rPr>
              <a:t>i</a:t>
            </a:r>
            <a:r>
              <a:rPr b="0" lang="en-US" sz="11500" spc="-1" strike="noStrike">
                <a:solidFill>
                  <a:srgbClr val="000000"/>
                </a:solidFill>
                <a:latin typeface="Arial"/>
              </a:rPr>
              <a:t>x</a:t>
            </a:r>
            <a:r>
              <a:rPr b="0" lang="en-US" sz="11500" spc="-1" strike="noStrike">
                <a:solidFill>
                  <a:srgbClr val="000000"/>
                </a:solidFill>
                <a:latin typeface="Arial"/>
              </a:rPr>
              <a:t>t</a:t>
            </a:r>
            <a:r>
              <a:rPr b="0" lang="en-US" sz="11500" spc="-1" strike="noStrike">
                <a:solidFill>
                  <a:srgbClr val="000000"/>
                </a:solidFill>
                <a:latin typeface="Arial"/>
              </a:rPr>
              <a:t>h</a:t>
            </a:r>
            <a:r>
              <a:rPr b="0" lang="en-US" sz="11500" spc="-1" strike="noStrike">
                <a:solidFill>
                  <a:srgbClr val="000000"/>
                </a:solidFill>
                <a:latin typeface="Arial"/>
              </a:rPr>
              <a:t> </a:t>
            </a:r>
            <a:r>
              <a:rPr b="0" lang="en-US" sz="11500" spc="-1" strike="noStrike">
                <a:solidFill>
                  <a:srgbClr val="000000"/>
                </a:solidFill>
                <a:latin typeface="Arial"/>
              </a:rPr>
              <a:t>O</a:t>
            </a:r>
            <a:r>
              <a:rPr b="0" lang="en-US" sz="11500" spc="-1" strike="noStrike">
                <a:solidFill>
                  <a:srgbClr val="000000"/>
                </a:solidFill>
                <a:latin typeface="Arial"/>
              </a:rPr>
              <a:t>u</a:t>
            </a:r>
            <a:r>
              <a:rPr b="0" lang="en-US" sz="11500" spc="-1" strike="noStrike">
                <a:solidFill>
                  <a:srgbClr val="000000"/>
                </a:solidFill>
                <a:latin typeface="Arial"/>
              </a:rPr>
              <a:t>t</a:t>
            </a:r>
            <a:r>
              <a:rPr b="0" lang="en-US" sz="11500" spc="-1" strike="noStrike">
                <a:solidFill>
                  <a:srgbClr val="000000"/>
                </a:solidFill>
                <a:latin typeface="Arial"/>
              </a:rPr>
              <a:t>l</a:t>
            </a:r>
            <a:r>
              <a:rPr b="0" lang="en-US" sz="11500" spc="-1" strike="noStrike">
                <a:solidFill>
                  <a:srgbClr val="000000"/>
                </a:solidFill>
                <a:latin typeface="Arial"/>
              </a:rPr>
              <a:t>i</a:t>
            </a:r>
            <a:r>
              <a:rPr b="0" lang="en-US" sz="11500" spc="-1" strike="noStrike">
                <a:solidFill>
                  <a:srgbClr val="000000"/>
                </a:solidFill>
                <a:latin typeface="Arial"/>
              </a:rPr>
              <a:t>n</a:t>
            </a:r>
            <a:r>
              <a:rPr b="0" lang="en-US" sz="11500" spc="-1" strike="noStrike">
                <a:solidFill>
                  <a:srgbClr val="000000"/>
                </a:solidFill>
                <a:latin typeface="Arial"/>
              </a:rPr>
              <a:t>e</a:t>
            </a:r>
            <a:r>
              <a:rPr b="0" lang="en-US" sz="11500" spc="-1" strike="noStrike">
                <a:solidFill>
                  <a:srgbClr val="000000"/>
                </a:solidFill>
                <a:latin typeface="Arial"/>
              </a:rPr>
              <a:t> </a:t>
            </a:r>
            <a:r>
              <a:rPr b="0" lang="en-US" sz="11500" spc="-1" strike="noStrike">
                <a:solidFill>
                  <a:srgbClr val="000000"/>
                </a:solidFill>
                <a:latin typeface="Arial"/>
              </a:rPr>
              <a:t>L</a:t>
            </a:r>
            <a:r>
              <a:rPr b="0" lang="en-US" sz="11500" spc="-1" strike="noStrike">
                <a:solidFill>
                  <a:srgbClr val="000000"/>
                </a:solidFill>
                <a:latin typeface="Arial"/>
              </a:rPr>
              <a:t>e</a:t>
            </a:r>
            <a:r>
              <a:rPr b="0" lang="en-US" sz="11500" spc="-1" strike="noStrike">
                <a:solidFill>
                  <a:srgbClr val="000000"/>
                </a:solidFill>
                <a:latin typeface="Arial"/>
              </a:rPr>
              <a:t>v</a:t>
            </a:r>
            <a:r>
              <a:rPr b="0" lang="en-US" sz="11500" spc="-1" strike="noStrike">
                <a:solidFill>
                  <a:srgbClr val="000000"/>
                </a:solidFill>
                <a:latin typeface="Arial"/>
              </a:rPr>
              <a:t>e</a:t>
            </a:r>
            <a:r>
              <a:rPr b="0" lang="en-US" sz="11500" spc="-1" strike="noStrike">
                <a:solidFill>
                  <a:srgbClr val="000000"/>
                </a:solidFill>
                <a:latin typeface="Arial"/>
              </a:rPr>
              <a:t>l</a:t>
            </a:r>
            <a:endParaRPr b="0" lang="en-US" sz="115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1500" spc="-1" strike="noStrike">
                <a:solidFill>
                  <a:srgbClr val="000000"/>
                </a:solidFill>
                <a:latin typeface="Arial"/>
              </a:rPr>
              <a:t>S</a:t>
            </a:r>
            <a:r>
              <a:rPr b="0" lang="en-US" sz="11500" spc="-1" strike="noStrike">
                <a:solidFill>
                  <a:srgbClr val="000000"/>
                </a:solidFill>
                <a:latin typeface="Arial"/>
              </a:rPr>
              <a:t>e</a:t>
            </a:r>
            <a:r>
              <a:rPr b="0" lang="en-US" sz="11500" spc="-1" strike="noStrike">
                <a:solidFill>
                  <a:srgbClr val="000000"/>
                </a:solidFill>
                <a:latin typeface="Arial"/>
              </a:rPr>
              <a:t>v</a:t>
            </a:r>
            <a:r>
              <a:rPr b="0" lang="en-US" sz="11500" spc="-1" strike="noStrike">
                <a:solidFill>
                  <a:srgbClr val="000000"/>
                </a:solidFill>
                <a:latin typeface="Arial"/>
              </a:rPr>
              <a:t>e</a:t>
            </a:r>
            <a:r>
              <a:rPr b="0" lang="en-US" sz="11500" spc="-1" strike="noStrike">
                <a:solidFill>
                  <a:srgbClr val="000000"/>
                </a:solidFill>
                <a:latin typeface="Arial"/>
              </a:rPr>
              <a:t>n</a:t>
            </a:r>
            <a:r>
              <a:rPr b="0" lang="en-US" sz="11500" spc="-1" strike="noStrike">
                <a:solidFill>
                  <a:srgbClr val="000000"/>
                </a:solidFill>
                <a:latin typeface="Arial"/>
              </a:rPr>
              <a:t>t</a:t>
            </a:r>
            <a:r>
              <a:rPr b="0" lang="en-US" sz="11500" spc="-1" strike="noStrike">
                <a:solidFill>
                  <a:srgbClr val="000000"/>
                </a:solidFill>
                <a:latin typeface="Arial"/>
              </a:rPr>
              <a:t>h</a:t>
            </a:r>
            <a:r>
              <a:rPr b="0" lang="en-US" sz="11500" spc="-1" strike="noStrike">
                <a:solidFill>
                  <a:srgbClr val="000000"/>
                </a:solidFill>
                <a:latin typeface="Arial"/>
              </a:rPr>
              <a:t> </a:t>
            </a:r>
            <a:r>
              <a:rPr b="0" lang="en-US" sz="11500" spc="-1" strike="noStrike">
                <a:solidFill>
                  <a:srgbClr val="000000"/>
                </a:solidFill>
                <a:latin typeface="Arial"/>
              </a:rPr>
              <a:t>O</a:t>
            </a:r>
            <a:r>
              <a:rPr b="0" lang="en-US" sz="11500" spc="-1" strike="noStrike">
                <a:solidFill>
                  <a:srgbClr val="000000"/>
                </a:solidFill>
                <a:latin typeface="Arial"/>
              </a:rPr>
              <a:t>u</a:t>
            </a:r>
            <a:r>
              <a:rPr b="0" lang="en-US" sz="11500" spc="-1" strike="noStrike">
                <a:solidFill>
                  <a:srgbClr val="000000"/>
                </a:solidFill>
                <a:latin typeface="Arial"/>
              </a:rPr>
              <a:t>t</a:t>
            </a:r>
            <a:r>
              <a:rPr b="0" lang="en-US" sz="11500" spc="-1" strike="noStrike">
                <a:solidFill>
                  <a:srgbClr val="000000"/>
                </a:solidFill>
                <a:latin typeface="Arial"/>
              </a:rPr>
              <a:t>l</a:t>
            </a:r>
            <a:r>
              <a:rPr b="0" lang="en-US" sz="11500" spc="-1" strike="noStrike">
                <a:solidFill>
                  <a:srgbClr val="000000"/>
                </a:solidFill>
                <a:latin typeface="Arial"/>
              </a:rPr>
              <a:t>i</a:t>
            </a:r>
            <a:r>
              <a:rPr b="0" lang="en-US" sz="11500" spc="-1" strike="noStrike">
                <a:solidFill>
                  <a:srgbClr val="000000"/>
                </a:solidFill>
                <a:latin typeface="Arial"/>
              </a:rPr>
              <a:t>n</a:t>
            </a:r>
            <a:r>
              <a:rPr b="0" lang="en-US" sz="11500" spc="-1" strike="noStrike">
                <a:solidFill>
                  <a:srgbClr val="000000"/>
                </a:solidFill>
                <a:latin typeface="Arial"/>
              </a:rPr>
              <a:t>e</a:t>
            </a:r>
            <a:r>
              <a:rPr b="0" lang="en-US" sz="11500" spc="-1" strike="noStrike">
                <a:solidFill>
                  <a:srgbClr val="000000"/>
                </a:solidFill>
                <a:latin typeface="Arial"/>
              </a:rPr>
              <a:t> </a:t>
            </a:r>
            <a:r>
              <a:rPr b="0" lang="en-US" sz="11500" spc="-1" strike="noStrike">
                <a:solidFill>
                  <a:srgbClr val="000000"/>
                </a:solidFill>
                <a:latin typeface="Arial"/>
              </a:rPr>
              <a:t>L</a:t>
            </a:r>
            <a:r>
              <a:rPr b="0" lang="en-US" sz="11500" spc="-1" strike="noStrike">
                <a:solidFill>
                  <a:srgbClr val="000000"/>
                </a:solidFill>
                <a:latin typeface="Arial"/>
              </a:rPr>
              <a:t>e</a:t>
            </a:r>
            <a:r>
              <a:rPr b="0" lang="en-US" sz="11500" spc="-1" strike="noStrike">
                <a:solidFill>
                  <a:srgbClr val="000000"/>
                </a:solidFill>
                <a:latin typeface="Arial"/>
              </a:rPr>
              <a:t>v</a:t>
            </a:r>
            <a:r>
              <a:rPr b="0" lang="en-US" sz="11500" spc="-1" strike="noStrike">
                <a:solidFill>
                  <a:srgbClr val="000000"/>
                </a:solidFill>
                <a:latin typeface="Arial"/>
              </a:rPr>
              <a:t>e</a:t>
            </a:r>
            <a:r>
              <a:rPr b="0" lang="en-US" sz="11500" spc="-1" strike="noStrike">
                <a:solidFill>
                  <a:srgbClr val="000000"/>
                </a:solidFill>
                <a:latin typeface="Arial"/>
              </a:rPr>
              <a:t>l</a:t>
            </a:r>
            <a:endParaRPr b="0" lang="en-US" sz="11500" spc="-1" strike="noStrike">
              <a:solidFill>
                <a:srgbClr val="000000"/>
              </a:solidFill>
              <a:latin typeface="Arial"/>
            </a:endParaRPr>
          </a:p>
        </p:txBody>
      </p:sp>
      <p:sp>
        <p:nvSpPr>
          <p:cNvPr id="133" name="CustomShape 20"/>
          <p:cNvSpPr/>
          <p:nvPr/>
        </p:nvSpPr>
        <p:spPr>
          <a:xfrm>
            <a:off x="0" y="1440"/>
            <a:ext cx="12194280" cy="6863400"/>
          </a:xfrm>
          <a:custGeom>
            <a:avLst/>
            <a:gdLst/>
            <a:ahLst/>
            <a:rect l="l" t="t" r="r" b="b"/>
            <a:pathLst>
              <a:path w="12194479" h="6863661">
                <a:moveTo>
                  <a:pt x="0" y="6598375"/>
                </a:moveTo>
                <a:cubicBezTo>
                  <a:pt x="0" y="6743325"/>
                  <a:pt x="117506" y="6860831"/>
                  <a:pt x="262456" y="6860831"/>
                </a:cubicBezTo>
                <a:lnTo>
                  <a:pt x="11932023" y="6860831"/>
                </a:lnTo>
                <a:cubicBezTo>
                  <a:pt x="12076973" y="6860831"/>
                  <a:pt x="12194479" y="6743325"/>
                  <a:pt x="12194479" y="6598375"/>
                </a:cubicBezTo>
                <a:lnTo>
                  <a:pt x="12194479" y="6863661"/>
                </a:lnTo>
                <a:lnTo>
                  <a:pt x="0" y="6863661"/>
                </a:lnTo>
                <a:close/>
                <a:moveTo>
                  <a:pt x="0" y="0"/>
                </a:moveTo>
                <a:lnTo>
                  <a:pt x="12194479" y="0"/>
                </a:lnTo>
                <a:lnTo>
                  <a:pt x="12194479" y="265287"/>
                </a:lnTo>
                <a:cubicBezTo>
                  <a:pt x="12194479" y="120337"/>
                  <a:pt x="12076973" y="2831"/>
                  <a:pt x="11932023" y="2831"/>
                </a:cubicBezTo>
                <a:lnTo>
                  <a:pt x="262456" y="2831"/>
                </a:lnTo>
                <a:cubicBezTo>
                  <a:pt x="117506" y="2831"/>
                  <a:pt x="0" y="120337"/>
                  <a:pt x="0" y="265287"/>
                </a:cubicBezTo>
                <a:close/>
              </a:path>
            </a:pathLst>
          </a:custGeom>
          <a:solidFill>
            <a:schemeClr val="dk1"/>
          </a:solidFill>
          <a:ln>
            <a:noFill/>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0" name="CustomShape 1"/>
          <p:cNvSpPr/>
          <p:nvPr/>
        </p:nvSpPr>
        <p:spPr>
          <a:xfrm>
            <a:off x="0" y="-1542960"/>
            <a:ext cx="12191760" cy="396720"/>
          </a:xfrm>
          <a:prstGeom prst="rect">
            <a:avLst/>
          </a:prstGeom>
          <a:noFill/>
          <a:ln>
            <a:noFill/>
          </a:ln>
        </p:spPr>
        <p:style>
          <a:lnRef idx="0"/>
          <a:fillRef idx="0"/>
          <a:effectRef idx="0"/>
          <a:fontRef idx="minor"/>
        </p:style>
        <p:txBody>
          <a:bodyPr>
            <a:spAutoFit/>
          </a:bodyPr>
          <a:p>
            <a:pPr algn="ctr">
              <a:lnSpc>
                <a:spcPct val="100000"/>
              </a:lnSpc>
              <a:tabLst>
                <a:tab algn="l" pos="0"/>
              </a:tabLst>
            </a:pPr>
            <a:r>
              <a:rPr b="0" lang="en-US" sz="2000" spc="-1" strike="noStrike">
                <a:solidFill>
                  <a:srgbClr val="c3c3c3"/>
                </a:solidFill>
                <a:latin typeface="Arial"/>
                <a:ea typeface="Arial"/>
              </a:rPr>
              <a:t>www.9slide.vn</a:t>
            </a:r>
            <a:endParaRPr b="0" lang="en-US" sz="2000" spc="-1" strike="noStrike">
              <a:latin typeface="Arial"/>
            </a:endParaRPr>
          </a:p>
        </p:txBody>
      </p:sp>
      <p:sp>
        <p:nvSpPr>
          <p:cNvPr id="171" name="CustomShape 2"/>
          <p:cNvSpPr/>
          <p:nvPr/>
        </p:nvSpPr>
        <p:spPr>
          <a:xfrm>
            <a:off x="0" y="1440"/>
            <a:ext cx="12194280" cy="6863400"/>
          </a:xfrm>
          <a:custGeom>
            <a:avLst/>
            <a:gdLst/>
            <a:ahLst/>
            <a:rect l="l" t="t" r="r" b="b"/>
            <a:pathLst>
              <a:path w="12194479" h="6863661">
                <a:moveTo>
                  <a:pt x="0" y="6598375"/>
                </a:moveTo>
                <a:cubicBezTo>
                  <a:pt x="0" y="6743325"/>
                  <a:pt x="117506" y="6860831"/>
                  <a:pt x="262456" y="6860831"/>
                </a:cubicBezTo>
                <a:lnTo>
                  <a:pt x="11932023" y="6860831"/>
                </a:lnTo>
                <a:cubicBezTo>
                  <a:pt x="12076973" y="6860831"/>
                  <a:pt x="12194479" y="6743325"/>
                  <a:pt x="12194479" y="6598375"/>
                </a:cubicBezTo>
                <a:lnTo>
                  <a:pt x="12194479" y="6863661"/>
                </a:lnTo>
                <a:lnTo>
                  <a:pt x="0" y="6863661"/>
                </a:lnTo>
                <a:close/>
                <a:moveTo>
                  <a:pt x="0" y="0"/>
                </a:moveTo>
                <a:lnTo>
                  <a:pt x="12194479" y="0"/>
                </a:lnTo>
                <a:lnTo>
                  <a:pt x="12194479" y="265287"/>
                </a:lnTo>
                <a:cubicBezTo>
                  <a:pt x="12194479" y="120337"/>
                  <a:pt x="12076973" y="2831"/>
                  <a:pt x="11932023" y="2831"/>
                </a:cubicBezTo>
                <a:lnTo>
                  <a:pt x="262456" y="2831"/>
                </a:lnTo>
                <a:cubicBezTo>
                  <a:pt x="117506" y="2831"/>
                  <a:pt x="0" y="120337"/>
                  <a:pt x="0" y="265287"/>
                </a:cubicBezTo>
                <a:close/>
              </a:path>
            </a:pathLst>
          </a:custGeom>
          <a:solidFill>
            <a:schemeClr val="dk1"/>
          </a:solidFill>
          <a:ln>
            <a:noFill/>
          </a:ln>
        </p:spPr>
        <p:style>
          <a:lnRef idx="0"/>
          <a:fillRef idx="0"/>
          <a:effectRef idx="0"/>
          <a:fontRef idx="minor"/>
        </p:style>
      </p:sp>
      <p:sp>
        <p:nvSpPr>
          <p:cNvPr id="172" name="PlaceHolder 3"/>
          <p:cNvSpPr>
            <a:spLocks noGrp="1"/>
          </p:cNvSpPr>
          <p:nvPr>
            <p:ph type="title"/>
          </p:nvPr>
        </p:nvSpPr>
        <p:spPr>
          <a:xfrm>
            <a:off x="605880" y="1036800"/>
            <a:ext cx="10979640" cy="890280"/>
          </a:xfrm>
          <a:prstGeom prst="rect">
            <a:avLst/>
          </a:prstGeom>
        </p:spPr>
        <p:txBody>
          <a:bodyPr anchor="ctr">
            <a:normAutofit/>
          </a:bodyPr>
          <a:p>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173" name="PlaceHolder 4"/>
          <p:cNvSpPr>
            <a:spLocks noGrp="1"/>
          </p:cNvSpPr>
          <p:nvPr>
            <p:ph type="body"/>
          </p:nvPr>
        </p:nvSpPr>
        <p:spPr>
          <a:xfrm>
            <a:off x="605880" y="2020320"/>
            <a:ext cx="10979640" cy="4156200"/>
          </a:xfrm>
          <a:prstGeom prst="rect">
            <a:avLst/>
          </a:prstGeom>
        </p:spPr>
        <p:txBody>
          <a:bodyPr>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800" spc="-1" strike="noStrike">
                <a:solidFill>
                  <a:srgbClr val="000000"/>
                </a:solidFill>
                <a:latin typeface="Arial"/>
              </a:rPr>
              <a:t>Third Outline Level</a:t>
            </a:r>
            <a:endParaRPr b="0" lang="en-US" sz="2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800" spc="-1" strike="noStrike">
                <a:solidFill>
                  <a:srgbClr val="000000"/>
                </a:solidFill>
                <a:latin typeface="Arial"/>
              </a:rPr>
              <a:t>Fourth Outline Level</a:t>
            </a:r>
            <a:endParaRPr b="0" lang="en-US" sz="2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800" spc="-1" strike="noStrike">
                <a:solidFill>
                  <a:srgbClr val="000000"/>
                </a:solidFill>
                <a:latin typeface="Arial"/>
              </a:rPr>
              <a:t>Fifth Outline Level</a:t>
            </a:r>
            <a:endParaRPr b="0" lang="en-US" sz="2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800" spc="-1" strike="noStrike">
                <a:solidFill>
                  <a:srgbClr val="000000"/>
                </a:solidFill>
                <a:latin typeface="Arial"/>
              </a:rPr>
              <a:t>Sixth Outline Level</a:t>
            </a:r>
            <a:endParaRPr b="0" lang="en-US" sz="2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800" spc="-1" strike="noStrike">
                <a:solidFill>
                  <a:srgbClr val="000000"/>
                </a:solidFill>
                <a:latin typeface="Arial"/>
              </a:rPr>
              <a:t>Seventh Outline Level</a:t>
            </a:r>
            <a:endParaRPr b="0" lang="en-US" sz="2800" spc="-1" strike="noStrike">
              <a:solidFill>
                <a:srgbClr val="000000"/>
              </a:solidFill>
              <a:latin typeface="Arial"/>
            </a:endParaRPr>
          </a:p>
        </p:txBody>
      </p:sp>
      <p:sp>
        <p:nvSpPr>
          <p:cNvPr id="174" name="PlaceHolder 5"/>
          <p:cNvSpPr>
            <a:spLocks noGrp="1"/>
          </p:cNvSpPr>
          <p:nvPr>
            <p:ph type="dt"/>
          </p:nvPr>
        </p:nvSpPr>
        <p:spPr>
          <a:xfrm>
            <a:off x="1033200" y="6356520"/>
            <a:ext cx="2742840" cy="364680"/>
          </a:xfrm>
          <a:prstGeom prst="rect">
            <a:avLst/>
          </a:prstGeom>
        </p:spPr>
        <p:txBody>
          <a:bodyPr anchor="ctr">
            <a:noAutofit/>
          </a:bodyPr>
          <a:p>
            <a:endParaRPr b="0" lang="en-US" sz="2400" spc="-1" strike="noStrike">
              <a:latin typeface="Times New Roman"/>
            </a:endParaRPr>
          </a:p>
        </p:txBody>
      </p:sp>
      <p:sp>
        <p:nvSpPr>
          <p:cNvPr id="175" name="PlaceHolder 6"/>
          <p:cNvSpPr>
            <a:spLocks noGrp="1"/>
          </p:cNvSpPr>
          <p:nvPr>
            <p:ph type="ftr"/>
          </p:nvPr>
        </p:nvSpPr>
        <p:spPr>
          <a:xfrm>
            <a:off x="4233600" y="6356520"/>
            <a:ext cx="4114440" cy="364680"/>
          </a:xfrm>
          <a:prstGeom prst="rect">
            <a:avLst/>
          </a:prstGeom>
        </p:spPr>
        <p:txBody>
          <a:bodyPr anchor="ctr">
            <a:noAutofit/>
          </a:bodyPr>
          <a:p>
            <a:endParaRPr b="0" lang="en-US" sz="2400" spc="-1" strike="noStrike">
              <a:latin typeface="Times New Roman"/>
            </a:endParaRPr>
          </a:p>
        </p:txBody>
      </p:sp>
      <p:sp>
        <p:nvSpPr>
          <p:cNvPr id="176" name="CustomShape 7"/>
          <p:cNvSpPr/>
          <p:nvPr/>
        </p:nvSpPr>
        <p:spPr>
          <a:xfrm rot="5400000">
            <a:off x="5779440" y="-5780160"/>
            <a:ext cx="631080" cy="12194280"/>
          </a:xfrm>
          <a:prstGeom prst="rect">
            <a:avLst/>
          </a:prstGeom>
          <a:gradFill rotWithShape="0">
            <a:gsLst>
              <a:gs pos="0">
                <a:srgbClr val="10cc57"/>
              </a:gs>
              <a:gs pos="100000">
                <a:srgbClr val="017058"/>
              </a:gs>
            </a:gsLst>
            <a:lin ang="10800000"/>
          </a:gradFill>
          <a:ln>
            <a:noFill/>
          </a:ln>
          <a:effectLst>
            <a:outerShdw algn="t" blurRad="50800" dir="5400000" dist="38160" rotWithShape="0">
              <a:srgbClr val="000000">
                <a:alpha val="40000"/>
              </a:srgbClr>
            </a:outerShdw>
          </a:effectLst>
        </p:spPr>
        <p:style>
          <a:lnRef idx="0"/>
          <a:fillRef idx="0"/>
          <a:effectRef idx="0"/>
          <a:fontRef idx="minor"/>
        </p:style>
      </p:sp>
      <p:sp>
        <p:nvSpPr>
          <p:cNvPr id="177" name="CustomShape 8"/>
          <p:cNvSpPr/>
          <p:nvPr/>
        </p:nvSpPr>
        <p:spPr>
          <a:xfrm flipH="1" rot="16200000">
            <a:off x="5779800" y="-5781240"/>
            <a:ext cx="631080" cy="12194280"/>
          </a:xfrm>
          <a:prstGeom prst="rect">
            <a:avLst/>
          </a:prstGeom>
          <a:blipFill rotWithShape="0">
            <a:blip r:embed="rId2"/>
            <a:stretch>
              <a:fillRect l="0" t="27559" r="0" b="0"/>
            </a:stretch>
          </a:blipFill>
          <a:ln>
            <a:noFill/>
          </a:ln>
        </p:spPr>
        <p:style>
          <a:lnRef idx="0"/>
          <a:fillRef idx="0"/>
          <a:effectRef idx="0"/>
          <a:fontRef idx="minor"/>
        </p:style>
      </p:sp>
      <p:sp>
        <p:nvSpPr>
          <p:cNvPr id="178" name="CustomShape 9"/>
          <p:cNvSpPr/>
          <p:nvPr/>
        </p:nvSpPr>
        <p:spPr>
          <a:xfrm>
            <a:off x="240120" y="141480"/>
            <a:ext cx="7419960" cy="335160"/>
          </a:xfrm>
          <a:prstGeom prst="rect">
            <a:avLst/>
          </a:prstGeom>
          <a:noFill/>
          <a:ln>
            <a:noFill/>
          </a:ln>
        </p:spPr>
        <p:style>
          <a:lnRef idx="0"/>
          <a:fillRef idx="0"/>
          <a:effectRef idx="0"/>
          <a:fontRef idx="minor"/>
        </p:style>
        <p:txBody>
          <a:bodyPr>
            <a:spAutoFit/>
          </a:bodyPr>
          <a:p>
            <a:pPr>
              <a:lnSpc>
                <a:spcPct val="100000"/>
              </a:lnSpc>
              <a:tabLst>
                <a:tab algn="l" pos="0"/>
              </a:tabLst>
            </a:pPr>
            <a:r>
              <a:rPr b="1" lang="en-US" sz="1600" spc="-1" strike="noStrike">
                <a:solidFill>
                  <a:srgbClr val="ffffff"/>
                </a:solidFill>
                <a:latin typeface="Arial"/>
                <a:ea typeface="Arial"/>
              </a:rPr>
              <a:t>FACULTY OF COMPUTER ENGINEERING</a:t>
            </a:r>
            <a:endParaRPr b="0" lang="en-US" sz="1600" spc="-1" strike="noStrike">
              <a:latin typeface="Arial"/>
            </a:endParaRPr>
          </a:p>
        </p:txBody>
      </p:sp>
      <p:grpSp>
        <p:nvGrpSpPr>
          <p:cNvPr id="179" name="Group 10"/>
          <p:cNvGrpSpPr/>
          <p:nvPr/>
        </p:nvGrpSpPr>
        <p:grpSpPr>
          <a:xfrm>
            <a:off x="4479840" y="241560"/>
            <a:ext cx="3231720" cy="767880"/>
            <a:chOff x="4479840" y="241560"/>
            <a:chExt cx="3231720" cy="767880"/>
          </a:xfrm>
        </p:grpSpPr>
        <p:sp>
          <p:nvSpPr>
            <p:cNvPr id="180" name="CustomShape 11"/>
            <p:cNvSpPr/>
            <p:nvPr/>
          </p:nvSpPr>
          <p:spPr>
            <a:xfrm>
              <a:off x="4479840" y="305280"/>
              <a:ext cx="3231720" cy="638280"/>
            </a:xfrm>
            <a:prstGeom prst="roundRect">
              <a:avLst>
                <a:gd name="adj" fmla="val 50000"/>
              </a:avLst>
            </a:prstGeom>
            <a:gradFill rotWithShape="0">
              <a:gsLst>
                <a:gs pos="0">
                  <a:srgbClr val="38ef7d"/>
                </a:gs>
                <a:gs pos="100000">
                  <a:srgbClr val="752aff"/>
                </a:gs>
              </a:gsLst>
              <a:lin ang="2700000"/>
            </a:gradFill>
            <a:ln>
              <a:noFill/>
            </a:ln>
          </p:spPr>
          <p:style>
            <a:lnRef idx="0"/>
            <a:fillRef idx="0"/>
            <a:effectRef idx="0"/>
            <a:fontRef idx="minor"/>
          </p:style>
        </p:sp>
        <p:sp>
          <p:nvSpPr>
            <p:cNvPr id="181" name="CustomShape 12"/>
            <p:cNvSpPr/>
            <p:nvPr/>
          </p:nvSpPr>
          <p:spPr>
            <a:xfrm>
              <a:off x="4538160" y="357480"/>
              <a:ext cx="3115080" cy="534240"/>
            </a:xfrm>
            <a:prstGeom prst="roundRect">
              <a:avLst>
                <a:gd name="adj" fmla="val 50000"/>
              </a:avLst>
            </a:prstGeom>
            <a:solidFill>
              <a:schemeClr val="lt1"/>
            </a:solidFill>
            <a:ln>
              <a:noFill/>
            </a:ln>
          </p:spPr>
          <p:style>
            <a:lnRef idx="0"/>
            <a:fillRef idx="0"/>
            <a:effectRef idx="0"/>
            <a:fontRef idx="minor"/>
          </p:style>
        </p:sp>
        <p:pic>
          <p:nvPicPr>
            <p:cNvPr id="182" name="Google Shape;48;p18" descr="Icon&#10;&#10;Description automatically generated with medium confidence"/>
            <p:cNvPicPr/>
            <p:nvPr/>
          </p:nvPicPr>
          <p:blipFill>
            <a:blip r:embed="rId3"/>
            <a:stretch/>
          </p:blipFill>
          <p:spPr>
            <a:xfrm>
              <a:off x="6291000" y="241560"/>
              <a:ext cx="775080" cy="767880"/>
            </a:xfrm>
            <a:prstGeom prst="rect">
              <a:avLst/>
            </a:prstGeom>
            <a:ln>
              <a:noFill/>
            </a:ln>
          </p:spPr>
        </p:pic>
        <p:pic>
          <p:nvPicPr>
            <p:cNvPr id="183" name="Google Shape;49;p18" descr="A picture containing clipart, vector graphics&#10;&#10;Description automatically generated"/>
            <p:cNvPicPr/>
            <p:nvPr/>
          </p:nvPicPr>
          <p:blipFill>
            <a:blip r:embed="rId4"/>
            <a:stretch/>
          </p:blipFill>
          <p:spPr>
            <a:xfrm>
              <a:off x="5125320" y="265320"/>
              <a:ext cx="871200" cy="720720"/>
            </a:xfrm>
            <a:prstGeom prst="rect">
              <a:avLst/>
            </a:prstGeom>
            <a:ln>
              <a:noFill/>
            </a:ln>
          </p:spPr>
        </p:pic>
      </p:grpSp>
      <p:grpSp>
        <p:nvGrpSpPr>
          <p:cNvPr id="184" name="Group 13"/>
          <p:cNvGrpSpPr/>
          <p:nvPr/>
        </p:nvGrpSpPr>
        <p:grpSpPr>
          <a:xfrm>
            <a:off x="11508120" y="6270120"/>
            <a:ext cx="545760" cy="545760"/>
            <a:chOff x="11508120" y="6270120"/>
            <a:chExt cx="545760" cy="545760"/>
          </a:xfrm>
        </p:grpSpPr>
        <p:sp>
          <p:nvSpPr>
            <p:cNvPr id="185" name="CustomShape 14"/>
            <p:cNvSpPr/>
            <p:nvPr/>
          </p:nvSpPr>
          <p:spPr>
            <a:xfrm>
              <a:off x="11508120" y="6270120"/>
              <a:ext cx="545760" cy="545760"/>
            </a:xfrm>
            <a:prstGeom prst="ellipse">
              <a:avLst/>
            </a:prstGeom>
            <a:gradFill rotWithShape="0">
              <a:gsLst>
                <a:gs pos="0">
                  <a:srgbClr val="38ef7d">
                    <a:alpha val="65098"/>
                  </a:srgbClr>
                </a:gs>
                <a:gs pos="100000">
                  <a:srgbClr val="11998e">
                    <a:alpha val="65098"/>
                  </a:srgbClr>
                </a:gs>
              </a:gsLst>
              <a:lin ang="2700000"/>
            </a:gradFill>
            <a:ln>
              <a:noFill/>
            </a:ln>
          </p:spPr>
          <p:style>
            <a:lnRef idx="0"/>
            <a:fillRef idx="0"/>
            <a:effectRef idx="0"/>
            <a:fontRef idx="minor"/>
          </p:style>
        </p:sp>
        <p:sp>
          <p:nvSpPr>
            <p:cNvPr id="186" name="CustomShape 15"/>
            <p:cNvSpPr/>
            <p:nvPr/>
          </p:nvSpPr>
          <p:spPr>
            <a:xfrm>
              <a:off x="11657520" y="6419520"/>
              <a:ext cx="246960" cy="246960"/>
            </a:xfrm>
            <a:prstGeom prst="ellipse">
              <a:avLst/>
            </a:prstGeom>
            <a:gradFill rotWithShape="0">
              <a:gsLst>
                <a:gs pos="0">
                  <a:srgbClr val="38ef7d">
                    <a:alpha val="65098"/>
                  </a:srgbClr>
                </a:gs>
                <a:gs pos="100000">
                  <a:srgbClr val="11998e">
                    <a:alpha val="65098"/>
                  </a:srgbClr>
                </a:gs>
              </a:gsLst>
              <a:lin ang="2700000"/>
            </a:gradFill>
            <a:ln>
              <a:noFill/>
            </a:ln>
          </p:spPr>
          <p:style>
            <a:lnRef idx="0"/>
            <a:fillRef idx="0"/>
            <a:effectRef idx="0"/>
            <a:fontRef idx="minor"/>
          </p:style>
        </p:sp>
      </p:grpSp>
      <p:sp>
        <p:nvSpPr>
          <p:cNvPr id="187" name="PlaceHolder 16"/>
          <p:cNvSpPr>
            <a:spLocks noGrp="1"/>
          </p:cNvSpPr>
          <p:nvPr>
            <p:ph type="sldNum"/>
          </p:nvPr>
        </p:nvSpPr>
        <p:spPr>
          <a:xfrm>
            <a:off x="10423080" y="6356520"/>
            <a:ext cx="2742840" cy="364680"/>
          </a:xfrm>
          <a:prstGeom prst="rect">
            <a:avLst/>
          </a:prstGeom>
        </p:spPr>
        <p:txBody>
          <a:bodyPr anchor="ctr">
            <a:noAutofit/>
          </a:bodyPr>
          <a:p>
            <a:pPr algn="ctr">
              <a:lnSpc>
                <a:spcPct val="100000"/>
              </a:lnSpc>
              <a:tabLst>
                <a:tab algn="l" pos="0"/>
              </a:tabLst>
            </a:pPr>
            <a:fld id="{F1A2FF6F-9217-4892-B76E-A1D4BEE65062}" type="slidenum">
              <a:rPr b="0" lang="en-US" sz="1200" spc="-1" strike="noStrike">
                <a:solidFill>
                  <a:srgbClr val="ffffff"/>
                </a:solidFill>
                <a:latin typeface="Arial"/>
                <a:ea typeface="Arial"/>
              </a:rPr>
              <a:t>&lt;number&gt;</a:t>
            </a:fld>
            <a:endParaRPr b="0" lang="en-US" sz="1200" spc="-1" strike="noStrike">
              <a:latin typeface="Times New Roman"/>
            </a:endParaRPr>
          </a:p>
        </p:txBody>
      </p:sp>
      <p:sp>
        <p:nvSpPr>
          <p:cNvPr id="188" name="CustomShape 17"/>
          <p:cNvSpPr/>
          <p:nvPr/>
        </p:nvSpPr>
        <p:spPr>
          <a:xfrm>
            <a:off x="0" y="1440"/>
            <a:ext cx="12194280" cy="6863400"/>
          </a:xfrm>
          <a:custGeom>
            <a:avLst/>
            <a:gdLst/>
            <a:ahLst/>
            <a:rect l="l" t="t" r="r" b="b"/>
            <a:pathLst>
              <a:path w="12194479" h="6863661">
                <a:moveTo>
                  <a:pt x="0" y="6598375"/>
                </a:moveTo>
                <a:cubicBezTo>
                  <a:pt x="0" y="6743325"/>
                  <a:pt x="117506" y="6860831"/>
                  <a:pt x="262456" y="6860831"/>
                </a:cubicBezTo>
                <a:lnTo>
                  <a:pt x="11932023" y="6860831"/>
                </a:lnTo>
                <a:cubicBezTo>
                  <a:pt x="12076973" y="6860831"/>
                  <a:pt x="12194479" y="6743325"/>
                  <a:pt x="12194479" y="6598375"/>
                </a:cubicBezTo>
                <a:lnTo>
                  <a:pt x="12194479" y="6863661"/>
                </a:lnTo>
                <a:lnTo>
                  <a:pt x="0" y="6863661"/>
                </a:lnTo>
                <a:close/>
                <a:moveTo>
                  <a:pt x="0" y="0"/>
                </a:moveTo>
                <a:lnTo>
                  <a:pt x="12194479" y="0"/>
                </a:lnTo>
                <a:lnTo>
                  <a:pt x="12194479" y="265287"/>
                </a:lnTo>
                <a:cubicBezTo>
                  <a:pt x="12194479" y="120337"/>
                  <a:pt x="12076973" y="2831"/>
                  <a:pt x="11932023" y="2831"/>
                </a:cubicBezTo>
                <a:lnTo>
                  <a:pt x="262456" y="2831"/>
                </a:lnTo>
                <a:cubicBezTo>
                  <a:pt x="117506" y="2831"/>
                  <a:pt x="0" y="120337"/>
                  <a:pt x="0" y="265287"/>
                </a:cubicBezTo>
                <a:close/>
              </a:path>
            </a:pathLst>
          </a:custGeom>
          <a:solidFill>
            <a:schemeClr val="dk1"/>
          </a:solidFill>
          <a:ln>
            <a:noFill/>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25" name="CustomShape 1"/>
          <p:cNvSpPr/>
          <p:nvPr/>
        </p:nvSpPr>
        <p:spPr>
          <a:xfrm>
            <a:off x="0" y="-1542960"/>
            <a:ext cx="12191760" cy="396720"/>
          </a:xfrm>
          <a:prstGeom prst="rect">
            <a:avLst/>
          </a:prstGeom>
          <a:noFill/>
          <a:ln>
            <a:noFill/>
          </a:ln>
        </p:spPr>
        <p:style>
          <a:lnRef idx="0"/>
          <a:fillRef idx="0"/>
          <a:effectRef idx="0"/>
          <a:fontRef idx="minor"/>
        </p:style>
        <p:txBody>
          <a:bodyPr>
            <a:spAutoFit/>
          </a:bodyPr>
          <a:p>
            <a:pPr algn="ctr">
              <a:lnSpc>
                <a:spcPct val="100000"/>
              </a:lnSpc>
              <a:tabLst>
                <a:tab algn="l" pos="0"/>
              </a:tabLst>
            </a:pPr>
            <a:r>
              <a:rPr b="0" lang="en-US" sz="2000" spc="-1" strike="noStrike">
                <a:solidFill>
                  <a:srgbClr val="c3c3c3"/>
                </a:solidFill>
                <a:latin typeface="Arial"/>
                <a:ea typeface="Arial"/>
              </a:rPr>
              <a:t>www.9slide.vn</a:t>
            </a:r>
            <a:endParaRPr b="0" lang="en-US" sz="2000" spc="-1" strike="noStrike">
              <a:latin typeface="Arial"/>
            </a:endParaRPr>
          </a:p>
        </p:txBody>
      </p:sp>
      <p:sp>
        <p:nvSpPr>
          <p:cNvPr id="226" name="CustomShape 2"/>
          <p:cNvSpPr/>
          <p:nvPr/>
        </p:nvSpPr>
        <p:spPr>
          <a:xfrm>
            <a:off x="0" y="1440"/>
            <a:ext cx="12194280" cy="6863400"/>
          </a:xfrm>
          <a:custGeom>
            <a:avLst/>
            <a:gdLst/>
            <a:ahLst/>
            <a:rect l="l" t="t" r="r" b="b"/>
            <a:pathLst>
              <a:path w="12194479" h="6863661">
                <a:moveTo>
                  <a:pt x="0" y="6598375"/>
                </a:moveTo>
                <a:cubicBezTo>
                  <a:pt x="0" y="6743325"/>
                  <a:pt x="117506" y="6860831"/>
                  <a:pt x="262456" y="6860831"/>
                </a:cubicBezTo>
                <a:lnTo>
                  <a:pt x="11932023" y="6860831"/>
                </a:lnTo>
                <a:cubicBezTo>
                  <a:pt x="12076973" y="6860831"/>
                  <a:pt x="12194479" y="6743325"/>
                  <a:pt x="12194479" y="6598375"/>
                </a:cubicBezTo>
                <a:lnTo>
                  <a:pt x="12194479" y="6863661"/>
                </a:lnTo>
                <a:lnTo>
                  <a:pt x="0" y="6863661"/>
                </a:lnTo>
                <a:close/>
                <a:moveTo>
                  <a:pt x="0" y="0"/>
                </a:moveTo>
                <a:lnTo>
                  <a:pt x="12194479" y="0"/>
                </a:lnTo>
                <a:lnTo>
                  <a:pt x="12194479" y="265287"/>
                </a:lnTo>
                <a:cubicBezTo>
                  <a:pt x="12194479" y="120337"/>
                  <a:pt x="12076973" y="2831"/>
                  <a:pt x="11932023" y="2831"/>
                </a:cubicBezTo>
                <a:lnTo>
                  <a:pt x="262456" y="2831"/>
                </a:lnTo>
                <a:cubicBezTo>
                  <a:pt x="117506" y="2831"/>
                  <a:pt x="0" y="120337"/>
                  <a:pt x="0" y="265287"/>
                </a:cubicBezTo>
                <a:close/>
              </a:path>
            </a:pathLst>
          </a:custGeom>
          <a:solidFill>
            <a:schemeClr val="dk1"/>
          </a:solidFill>
          <a:ln>
            <a:noFill/>
          </a:ln>
        </p:spPr>
        <p:style>
          <a:lnRef idx="0"/>
          <a:fillRef idx="0"/>
          <a:effectRef idx="0"/>
          <a:fontRef idx="minor"/>
        </p:style>
      </p:sp>
      <p:sp>
        <p:nvSpPr>
          <p:cNvPr id="227" name="PlaceHolder 3"/>
          <p:cNvSpPr>
            <a:spLocks noGrp="1"/>
          </p:cNvSpPr>
          <p:nvPr>
            <p:ph type="title"/>
          </p:nvPr>
        </p:nvSpPr>
        <p:spPr>
          <a:xfrm>
            <a:off x="605880" y="1036800"/>
            <a:ext cx="10979640" cy="890280"/>
          </a:xfrm>
          <a:prstGeom prst="rect">
            <a:avLst/>
          </a:prstGeom>
        </p:spPr>
        <p:txBody>
          <a:bodyPr anchor="ctr">
            <a:normAutofit/>
          </a:bodyPr>
          <a:p>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228" name="PlaceHolder 4"/>
          <p:cNvSpPr>
            <a:spLocks noGrp="1"/>
          </p:cNvSpPr>
          <p:nvPr>
            <p:ph type="body"/>
          </p:nvPr>
        </p:nvSpPr>
        <p:spPr>
          <a:xfrm>
            <a:off x="605880" y="2020320"/>
            <a:ext cx="10979640" cy="4156200"/>
          </a:xfrm>
          <a:prstGeom prst="rect">
            <a:avLst/>
          </a:prstGeom>
        </p:spPr>
        <p:txBody>
          <a:bodyPr>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800" spc="-1" strike="noStrike">
                <a:solidFill>
                  <a:srgbClr val="000000"/>
                </a:solidFill>
                <a:latin typeface="Arial"/>
              </a:rPr>
              <a:t>Third Outline Level</a:t>
            </a:r>
            <a:endParaRPr b="0" lang="en-US" sz="2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800" spc="-1" strike="noStrike">
                <a:solidFill>
                  <a:srgbClr val="000000"/>
                </a:solidFill>
                <a:latin typeface="Arial"/>
              </a:rPr>
              <a:t>Fourth Outline Level</a:t>
            </a:r>
            <a:endParaRPr b="0" lang="en-US" sz="2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800" spc="-1" strike="noStrike">
                <a:solidFill>
                  <a:srgbClr val="000000"/>
                </a:solidFill>
                <a:latin typeface="Arial"/>
              </a:rPr>
              <a:t>Fifth Outline Level</a:t>
            </a:r>
            <a:endParaRPr b="0" lang="en-US" sz="2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800" spc="-1" strike="noStrike">
                <a:solidFill>
                  <a:srgbClr val="000000"/>
                </a:solidFill>
                <a:latin typeface="Arial"/>
              </a:rPr>
              <a:t>Sixth Outline Level</a:t>
            </a:r>
            <a:endParaRPr b="0" lang="en-US" sz="2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800" spc="-1" strike="noStrike">
                <a:solidFill>
                  <a:srgbClr val="000000"/>
                </a:solidFill>
                <a:latin typeface="Arial"/>
              </a:rPr>
              <a:t>Seventh Outline Level</a:t>
            </a:r>
            <a:endParaRPr b="0" lang="en-US" sz="2800" spc="-1" strike="noStrike">
              <a:solidFill>
                <a:srgbClr val="000000"/>
              </a:solidFill>
              <a:latin typeface="Arial"/>
            </a:endParaRPr>
          </a:p>
        </p:txBody>
      </p:sp>
      <p:sp>
        <p:nvSpPr>
          <p:cNvPr id="229" name="PlaceHolder 5"/>
          <p:cNvSpPr>
            <a:spLocks noGrp="1"/>
          </p:cNvSpPr>
          <p:nvPr>
            <p:ph type="dt"/>
          </p:nvPr>
        </p:nvSpPr>
        <p:spPr>
          <a:xfrm>
            <a:off x="1033200" y="6356520"/>
            <a:ext cx="2742840" cy="364680"/>
          </a:xfrm>
          <a:prstGeom prst="rect">
            <a:avLst/>
          </a:prstGeom>
        </p:spPr>
        <p:txBody>
          <a:bodyPr anchor="ctr">
            <a:noAutofit/>
          </a:bodyPr>
          <a:p>
            <a:endParaRPr b="0" lang="en-US" sz="2400" spc="-1" strike="noStrike">
              <a:latin typeface="Times New Roman"/>
            </a:endParaRPr>
          </a:p>
        </p:txBody>
      </p:sp>
      <p:sp>
        <p:nvSpPr>
          <p:cNvPr id="230" name="PlaceHolder 6"/>
          <p:cNvSpPr>
            <a:spLocks noGrp="1"/>
          </p:cNvSpPr>
          <p:nvPr>
            <p:ph type="ftr"/>
          </p:nvPr>
        </p:nvSpPr>
        <p:spPr>
          <a:xfrm>
            <a:off x="4233600" y="6356520"/>
            <a:ext cx="4114440" cy="364680"/>
          </a:xfrm>
          <a:prstGeom prst="rect">
            <a:avLst/>
          </a:prstGeom>
        </p:spPr>
        <p:txBody>
          <a:bodyPr anchor="ctr">
            <a:noAutofit/>
          </a:bodyPr>
          <a:p>
            <a:endParaRPr b="0" lang="en-US" sz="2400" spc="-1" strike="noStrike">
              <a:latin typeface="Times New Roman"/>
            </a:endParaRPr>
          </a:p>
        </p:txBody>
      </p:sp>
      <p:sp>
        <p:nvSpPr>
          <p:cNvPr id="231" name="CustomShape 7"/>
          <p:cNvSpPr/>
          <p:nvPr/>
        </p:nvSpPr>
        <p:spPr>
          <a:xfrm rot="5400000">
            <a:off x="5779440" y="-5780160"/>
            <a:ext cx="631080" cy="12194280"/>
          </a:xfrm>
          <a:prstGeom prst="rect">
            <a:avLst/>
          </a:prstGeom>
          <a:gradFill rotWithShape="0">
            <a:gsLst>
              <a:gs pos="0">
                <a:srgbClr val="10cc57"/>
              </a:gs>
              <a:gs pos="100000">
                <a:srgbClr val="017058"/>
              </a:gs>
            </a:gsLst>
            <a:lin ang="10800000"/>
          </a:gradFill>
          <a:ln>
            <a:noFill/>
          </a:ln>
          <a:effectLst>
            <a:outerShdw algn="t" blurRad="50800" dir="5400000" dist="38160" rotWithShape="0">
              <a:srgbClr val="000000">
                <a:alpha val="40000"/>
              </a:srgbClr>
            </a:outerShdw>
          </a:effectLst>
        </p:spPr>
        <p:style>
          <a:lnRef idx="0"/>
          <a:fillRef idx="0"/>
          <a:effectRef idx="0"/>
          <a:fontRef idx="minor"/>
        </p:style>
      </p:sp>
      <p:sp>
        <p:nvSpPr>
          <p:cNvPr id="232" name="CustomShape 8"/>
          <p:cNvSpPr/>
          <p:nvPr/>
        </p:nvSpPr>
        <p:spPr>
          <a:xfrm flipH="1" rot="16200000">
            <a:off x="5779800" y="-5781240"/>
            <a:ext cx="631080" cy="12194280"/>
          </a:xfrm>
          <a:prstGeom prst="rect">
            <a:avLst/>
          </a:prstGeom>
          <a:blipFill rotWithShape="0">
            <a:blip r:embed="rId2"/>
            <a:stretch>
              <a:fillRect l="0" t="27559" r="0" b="0"/>
            </a:stretch>
          </a:blipFill>
          <a:ln>
            <a:noFill/>
          </a:ln>
        </p:spPr>
        <p:style>
          <a:lnRef idx="0"/>
          <a:fillRef idx="0"/>
          <a:effectRef idx="0"/>
          <a:fontRef idx="minor"/>
        </p:style>
      </p:sp>
      <p:sp>
        <p:nvSpPr>
          <p:cNvPr id="233" name="CustomShape 9"/>
          <p:cNvSpPr/>
          <p:nvPr/>
        </p:nvSpPr>
        <p:spPr>
          <a:xfrm>
            <a:off x="240120" y="141480"/>
            <a:ext cx="7419960" cy="335160"/>
          </a:xfrm>
          <a:prstGeom prst="rect">
            <a:avLst/>
          </a:prstGeom>
          <a:noFill/>
          <a:ln>
            <a:noFill/>
          </a:ln>
        </p:spPr>
        <p:style>
          <a:lnRef idx="0"/>
          <a:fillRef idx="0"/>
          <a:effectRef idx="0"/>
          <a:fontRef idx="minor"/>
        </p:style>
        <p:txBody>
          <a:bodyPr>
            <a:spAutoFit/>
          </a:bodyPr>
          <a:p>
            <a:pPr>
              <a:lnSpc>
                <a:spcPct val="100000"/>
              </a:lnSpc>
              <a:tabLst>
                <a:tab algn="l" pos="0"/>
              </a:tabLst>
            </a:pPr>
            <a:r>
              <a:rPr b="1" lang="en-US" sz="1600" spc="-1" strike="noStrike">
                <a:solidFill>
                  <a:srgbClr val="ffffff"/>
                </a:solidFill>
                <a:latin typeface="Arial"/>
                <a:ea typeface="Arial"/>
              </a:rPr>
              <a:t>FACULTY OF COMPUTER ENGINEERING</a:t>
            </a:r>
            <a:endParaRPr b="0" lang="en-US" sz="1600" spc="-1" strike="noStrike">
              <a:latin typeface="Arial"/>
            </a:endParaRPr>
          </a:p>
        </p:txBody>
      </p:sp>
      <p:grpSp>
        <p:nvGrpSpPr>
          <p:cNvPr id="234" name="Group 10"/>
          <p:cNvGrpSpPr/>
          <p:nvPr/>
        </p:nvGrpSpPr>
        <p:grpSpPr>
          <a:xfrm>
            <a:off x="4479840" y="241560"/>
            <a:ext cx="3231720" cy="767880"/>
            <a:chOff x="4479840" y="241560"/>
            <a:chExt cx="3231720" cy="767880"/>
          </a:xfrm>
        </p:grpSpPr>
        <p:sp>
          <p:nvSpPr>
            <p:cNvPr id="235" name="CustomShape 11"/>
            <p:cNvSpPr/>
            <p:nvPr/>
          </p:nvSpPr>
          <p:spPr>
            <a:xfrm>
              <a:off x="4479840" y="305280"/>
              <a:ext cx="3231720" cy="638280"/>
            </a:xfrm>
            <a:prstGeom prst="roundRect">
              <a:avLst>
                <a:gd name="adj" fmla="val 50000"/>
              </a:avLst>
            </a:prstGeom>
            <a:gradFill rotWithShape="0">
              <a:gsLst>
                <a:gs pos="0">
                  <a:srgbClr val="38ef7d"/>
                </a:gs>
                <a:gs pos="100000">
                  <a:srgbClr val="752aff"/>
                </a:gs>
              </a:gsLst>
              <a:lin ang="2700000"/>
            </a:gradFill>
            <a:ln>
              <a:noFill/>
            </a:ln>
          </p:spPr>
          <p:style>
            <a:lnRef idx="0"/>
            <a:fillRef idx="0"/>
            <a:effectRef idx="0"/>
            <a:fontRef idx="minor"/>
          </p:style>
        </p:sp>
        <p:sp>
          <p:nvSpPr>
            <p:cNvPr id="236" name="CustomShape 12"/>
            <p:cNvSpPr/>
            <p:nvPr/>
          </p:nvSpPr>
          <p:spPr>
            <a:xfrm>
              <a:off x="4538160" y="357480"/>
              <a:ext cx="3115080" cy="534240"/>
            </a:xfrm>
            <a:prstGeom prst="roundRect">
              <a:avLst>
                <a:gd name="adj" fmla="val 50000"/>
              </a:avLst>
            </a:prstGeom>
            <a:solidFill>
              <a:schemeClr val="lt1"/>
            </a:solidFill>
            <a:ln>
              <a:noFill/>
            </a:ln>
          </p:spPr>
          <p:style>
            <a:lnRef idx="0"/>
            <a:fillRef idx="0"/>
            <a:effectRef idx="0"/>
            <a:fontRef idx="minor"/>
          </p:style>
        </p:sp>
        <p:pic>
          <p:nvPicPr>
            <p:cNvPr id="237" name="Google Shape;48;p18" descr="Icon&#10;&#10;Description automatically generated with medium confidence"/>
            <p:cNvPicPr/>
            <p:nvPr/>
          </p:nvPicPr>
          <p:blipFill>
            <a:blip r:embed="rId3"/>
            <a:stretch/>
          </p:blipFill>
          <p:spPr>
            <a:xfrm>
              <a:off x="6291000" y="241560"/>
              <a:ext cx="775080" cy="767880"/>
            </a:xfrm>
            <a:prstGeom prst="rect">
              <a:avLst/>
            </a:prstGeom>
            <a:ln>
              <a:noFill/>
            </a:ln>
          </p:spPr>
        </p:pic>
        <p:pic>
          <p:nvPicPr>
            <p:cNvPr id="238" name="Google Shape;49;p18" descr="A picture containing clipart, vector graphics&#10;&#10;Description automatically generated"/>
            <p:cNvPicPr/>
            <p:nvPr/>
          </p:nvPicPr>
          <p:blipFill>
            <a:blip r:embed="rId4"/>
            <a:stretch/>
          </p:blipFill>
          <p:spPr>
            <a:xfrm>
              <a:off x="5125320" y="265320"/>
              <a:ext cx="871200" cy="720720"/>
            </a:xfrm>
            <a:prstGeom prst="rect">
              <a:avLst/>
            </a:prstGeom>
            <a:ln>
              <a:noFill/>
            </a:ln>
          </p:spPr>
        </p:pic>
      </p:grpSp>
      <p:grpSp>
        <p:nvGrpSpPr>
          <p:cNvPr id="239" name="Group 13"/>
          <p:cNvGrpSpPr/>
          <p:nvPr/>
        </p:nvGrpSpPr>
        <p:grpSpPr>
          <a:xfrm>
            <a:off x="11508120" y="6270120"/>
            <a:ext cx="545760" cy="545760"/>
            <a:chOff x="11508120" y="6270120"/>
            <a:chExt cx="545760" cy="545760"/>
          </a:xfrm>
        </p:grpSpPr>
        <p:sp>
          <p:nvSpPr>
            <p:cNvPr id="240" name="CustomShape 14"/>
            <p:cNvSpPr/>
            <p:nvPr/>
          </p:nvSpPr>
          <p:spPr>
            <a:xfrm>
              <a:off x="11508120" y="6270120"/>
              <a:ext cx="545760" cy="545760"/>
            </a:xfrm>
            <a:prstGeom prst="ellipse">
              <a:avLst/>
            </a:prstGeom>
            <a:gradFill rotWithShape="0">
              <a:gsLst>
                <a:gs pos="0">
                  <a:srgbClr val="38ef7d">
                    <a:alpha val="65098"/>
                  </a:srgbClr>
                </a:gs>
                <a:gs pos="100000">
                  <a:srgbClr val="11998e">
                    <a:alpha val="65098"/>
                  </a:srgbClr>
                </a:gs>
              </a:gsLst>
              <a:lin ang="2700000"/>
            </a:gradFill>
            <a:ln>
              <a:noFill/>
            </a:ln>
          </p:spPr>
          <p:style>
            <a:lnRef idx="0"/>
            <a:fillRef idx="0"/>
            <a:effectRef idx="0"/>
            <a:fontRef idx="minor"/>
          </p:style>
        </p:sp>
        <p:sp>
          <p:nvSpPr>
            <p:cNvPr id="241" name="CustomShape 15"/>
            <p:cNvSpPr/>
            <p:nvPr/>
          </p:nvSpPr>
          <p:spPr>
            <a:xfrm>
              <a:off x="11657520" y="6419520"/>
              <a:ext cx="246960" cy="246960"/>
            </a:xfrm>
            <a:prstGeom prst="ellipse">
              <a:avLst/>
            </a:prstGeom>
            <a:gradFill rotWithShape="0">
              <a:gsLst>
                <a:gs pos="0">
                  <a:srgbClr val="38ef7d">
                    <a:alpha val="65098"/>
                  </a:srgbClr>
                </a:gs>
                <a:gs pos="100000">
                  <a:srgbClr val="11998e">
                    <a:alpha val="65098"/>
                  </a:srgbClr>
                </a:gs>
              </a:gsLst>
              <a:lin ang="2700000"/>
            </a:gradFill>
            <a:ln>
              <a:noFill/>
            </a:ln>
          </p:spPr>
          <p:style>
            <a:lnRef idx="0"/>
            <a:fillRef idx="0"/>
            <a:effectRef idx="0"/>
            <a:fontRef idx="minor"/>
          </p:style>
        </p:sp>
      </p:grpSp>
      <p:sp>
        <p:nvSpPr>
          <p:cNvPr id="242" name="PlaceHolder 16"/>
          <p:cNvSpPr>
            <a:spLocks noGrp="1"/>
          </p:cNvSpPr>
          <p:nvPr>
            <p:ph type="sldNum"/>
          </p:nvPr>
        </p:nvSpPr>
        <p:spPr>
          <a:xfrm>
            <a:off x="10423080" y="6356520"/>
            <a:ext cx="2742840" cy="364680"/>
          </a:xfrm>
          <a:prstGeom prst="rect">
            <a:avLst/>
          </a:prstGeom>
        </p:spPr>
        <p:txBody>
          <a:bodyPr anchor="ctr">
            <a:noAutofit/>
          </a:bodyPr>
          <a:p>
            <a:pPr algn="ctr">
              <a:lnSpc>
                <a:spcPct val="100000"/>
              </a:lnSpc>
              <a:tabLst>
                <a:tab algn="l" pos="0"/>
              </a:tabLst>
            </a:pPr>
            <a:fld id="{678B0FF1-7F6D-4891-99F9-0A09BF08A3F4}" type="slidenum">
              <a:rPr b="0" lang="en-US" sz="1200" spc="-1" strike="noStrike">
                <a:solidFill>
                  <a:srgbClr val="ffffff"/>
                </a:solidFill>
                <a:latin typeface="Arial"/>
                <a:ea typeface="Arial"/>
              </a:rPr>
              <a:t>&lt;number&gt;</a:t>
            </a:fld>
            <a:endParaRPr b="0" lang="en-US" sz="1200" spc="-1" strike="noStrike">
              <a:latin typeface="Times New Roman"/>
            </a:endParaRPr>
          </a:p>
        </p:txBody>
      </p:sp>
      <p:sp>
        <p:nvSpPr>
          <p:cNvPr id="243" name="CustomShape 17"/>
          <p:cNvSpPr/>
          <p:nvPr/>
        </p:nvSpPr>
        <p:spPr>
          <a:xfrm>
            <a:off x="0" y="1440"/>
            <a:ext cx="12194280" cy="6863400"/>
          </a:xfrm>
          <a:custGeom>
            <a:avLst/>
            <a:gdLst/>
            <a:ahLst/>
            <a:rect l="l" t="t" r="r" b="b"/>
            <a:pathLst>
              <a:path w="12194479" h="6863661">
                <a:moveTo>
                  <a:pt x="0" y="6598375"/>
                </a:moveTo>
                <a:cubicBezTo>
                  <a:pt x="0" y="6743325"/>
                  <a:pt x="117506" y="6860831"/>
                  <a:pt x="262456" y="6860831"/>
                </a:cubicBezTo>
                <a:lnTo>
                  <a:pt x="11932023" y="6860831"/>
                </a:lnTo>
                <a:cubicBezTo>
                  <a:pt x="12076973" y="6860831"/>
                  <a:pt x="12194479" y="6743325"/>
                  <a:pt x="12194479" y="6598375"/>
                </a:cubicBezTo>
                <a:lnTo>
                  <a:pt x="12194479" y="6863661"/>
                </a:lnTo>
                <a:lnTo>
                  <a:pt x="0" y="6863661"/>
                </a:lnTo>
                <a:close/>
                <a:moveTo>
                  <a:pt x="0" y="0"/>
                </a:moveTo>
                <a:lnTo>
                  <a:pt x="12194479" y="0"/>
                </a:lnTo>
                <a:lnTo>
                  <a:pt x="12194479" y="265287"/>
                </a:lnTo>
                <a:cubicBezTo>
                  <a:pt x="12194479" y="120337"/>
                  <a:pt x="12076973" y="2831"/>
                  <a:pt x="11932023" y="2831"/>
                </a:cubicBezTo>
                <a:lnTo>
                  <a:pt x="262456" y="2831"/>
                </a:lnTo>
                <a:cubicBezTo>
                  <a:pt x="117506" y="2831"/>
                  <a:pt x="0" y="120337"/>
                  <a:pt x="0" y="265287"/>
                </a:cubicBezTo>
                <a:close/>
              </a:path>
            </a:pathLst>
          </a:custGeom>
          <a:solidFill>
            <a:schemeClr val="dk1"/>
          </a:solidFill>
          <a:ln>
            <a:noFill/>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80" name="CustomShape 1"/>
          <p:cNvSpPr/>
          <p:nvPr/>
        </p:nvSpPr>
        <p:spPr>
          <a:xfrm>
            <a:off x="0" y="-1542960"/>
            <a:ext cx="12191760" cy="396720"/>
          </a:xfrm>
          <a:prstGeom prst="rect">
            <a:avLst/>
          </a:prstGeom>
          <a:noFill/>
          <a:ln>
            <a:noFill/>
          </a:ln>
        </p:spPr>
        <p:style>
          <a:lnRef idx="0"/>
          <a:fillRef idx="0"/>
          <a:effectRef idx="0"/>
          <a:fontRef idx="minor"/>
        </p:style>
        <p:txBody>
          <a:bodyPr>
            <a:spAutoFit/>
          </a:bodyPr>
          <a:p>
            <a:pPr algn="ctr">
              <a:lnSpc>
                <a:spcPct val="100000"/>
              </a:lnSpc>
              <a:tabLst>
                <a:tab algn="l" pos="0"/>
              </a:tabLst>
            </a:pPr>
            <a:r>
              <a:rPr b="0" lang="en-US" sz="2000" spc="-1" strike="noStrike">
                <a:solidFill>
                  <a:srgbClr val="c3c3c3"/>
                </a:solidFill>
                <a:latin typeface="Arial"/>
                <a:ea typeface="Arial"/>
              </a:rPr>
              <a:t>www.9slide.vn</a:t>
            </a:r>
            <a:endParaRPr b="0" lang="en-US" sz="2000" spc="-1" strike="noStrike">
              <a:latin typeface="Arial"/>
            </a:endParaRPr>
          </a:p>
        </p:txBody>
      </p:sp>
      <p:sp>
        <p:nvSpPr>
          <p:cNvPr id="281" name="CustomShape 2"/>
          <p:cNvSpPr/>
          <p:nvPr/>
        </p:nvSpPr>
        <p:spPr>
          <a:xfrm>
            <a:off x="0" y="1440"/>
            <a:ext cx="12194280" cy="6863400"/>
          </a:xfrm>
          <a:custGeom>
            <a:avLst/>
            <a:gdLst/>
            <a:ahLst/>
            <a:rect l="l" t="t" r="r" b="b"/>
            <a:pathLst>
              <a:path w="12194479" h="6863661">
                <a:moveTo>
                  <a:pt x="0" y="6598375"/>
                </a:moveTo>
                <a:cubicBezTo>
                  <a:pt x="0" y="6743325"/>
                  <a:pt x="117506" y="6860831"/>
                  <a:pt x="262456" y="6860831"/>
                </a:cubicBezTo>
                <a:lnTo>
                  <a:pt x="11932023" y="6860831"/>
                </a:lnTo>
                <a:cubicBezTo>
                  <a:pt x="12076973" y="6860831"/>
                  <a:pt x="12194479" y="6743325"/>
                  <a:pt x="12194479" y="6598375"/>
                </a:cubicBezTo>
                <a:lnTo>
                  <a:pt x="12194479" y="6863661"/>
                </a:lnTo>
                <a:lnTo>
                  <a:pt x="0" y="6863661"/>
                </a:lnTo>
                <a:close/>
                <a:moveTo>
                  <a:pt x="0" y="0"/>
                </a:moveTo>
                <a:lnTo>
                  <a:pt x="12194479" y="0"/>
                </a:lnTo>
                <a:lnTo>
                  <a:pt x="12194479" y="265287"/>
                </a:lnTo>
                <a:cubicBezTo>
                  <a:pt x="12194479" y="120337"/>
                  <a:pt x="12076973" y="2831"/>
                  <a:pt x="11932023" y="2831"/>
                </a:cubicBezTo>
                <a:lnTo>
                  <a:pt x="262456" y="2831"/>
                </a:lnTo>
                <a:cubicBezTo>
                  <a:pt x="117506" y="2831"/>
                  <a:pt x="0" y="120337"/>
                  <a:pt x="0" y="265287"/>
                </a:cubicBezTo>
                <a:close/>
              </a:path>
            </a:pathLst>
          </a:custGeom>
          <a:solidFill>
            <a:schemeClr val="dk1"/>
          </a:solidFill>
          <a:ln>
            <a:noFill/>
          </a:ln>
        </p:spPr>
        <p:style>
          <a:lnRef idx="0"/>
          <a:fillRef idx="0"/>
          <a:effectRef idx="0"/>
          <a:fontRef idx="minor"/>
        </p:style>
      </p:sp>
      <p:sp>
        <p:nvSpPr>
          <p:cNvPr id="282" name="PlaceHolder 3"/>
          <p:cNvSpPr>
            <a:spLocks noGrp="1"/>
          </p:cNvSpPr>
          <p:nvPr>
            <p:ph type="title"/>
          </p:nvPr>
        </p:nvSpPr>
        <p:spPr>
          <a:xfrm>
            <a:off x="605880" y="1036800"/>
            <a:ext cx="10979640" cy="890280"/>
          </a:xfrm>
          <a:prstGeom prst="rect">
            <a:avLst/>
          </a:prstGeom>
        </p:spPr>
        <p:txBody>
          <a:bodyPr anchor="ctr">
            <a:normAutofit/>
          </a:bodyPr>
          <a:p>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283" name="PlaceHolder 4"/>
          <p:cNvSpPr>
            <a:spLocks noGrp="1"/>
          </p:cNvSpPr>
          <p:nvPr>
            <p:ph type="body"/>
          </p:nvPr>
        </p:nvSpPr>
        <p:spPr>
          <a:xfrm>
            <a:off x="605880" y="2020320"/>
            <a:ext cx="10979640" cy="4156200"/>
          </a:xfrm>
          <a:prstGeom prst="rect">
            <a:avLst/>
          </a:prstGeom>
        </p:spPr>
        <p:txBody>
          <a:bodyPr>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800" spc="-1" strike="noStrike">
                <a:solidFill>
                  <a:srgbClr val="000000"/>
                </a:solidFill>
                <a:latin typeface="Arial"/>
              </a:rPr>
              <a:t>Third Outline Level</a:t>
            </a:r>
            <a:endParaRPr b="0" lang="en-US" sz="2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800" spc="-1" strike="noStrike">
                <a:solidFill>
                  <a:srgbClr val="000000"/>
                </a:solidFill>
                <a:latin typeface="Arial"/>
              </a:rPr>
              <a:t>Fourth Outline Level</a:t>
            </a:r>
            <a:endParaRPr b="0" lang="en-US" sz="2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800" spc="-1" strike="noStrike">
                <a:solidFill>
                  <a:srgbClr val="000000"/>
                </a:solidFill>
                <a:latin typeface="Arial"/>
              </a:rPr>
              <a:t>Fifth Outline Level</a:t>
            </a:r>
            <a:endParaRPr b="0" lang="en-US" sz="2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800" spc="-1" strike="noStrike">
                <a:solidFill>
                  <a:srgbClr val="000000"/>
                </a:solidFill>
                <a:latin typeface="Arial"/>
              </a:rPr>
              <a:t>Sixth Outline Level</a:t>
            </a:r>
            <a:endParaRPr b="0" lang="en-US" sz="2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800" spc="-1" strike="noStrike">
                <a:solidFill>
                  <a:srgbClr val="000000"/>
                </a:solidFill>
                <a:latin typeface="Arial"/>
              </a:rPr>
              <a:t>Seventh Outline Level</a:t>
            </a:r>
            <a:endParaRPr b="0" lang="en-US" sz="2800" spc="-1" strike="noStrike">
              <a:solidFill>
                <a:srgbClr val="000000"/>
              </a:solidFill>
              <a:latin typeface="Arial"/>
            </a:endParaRPr>
          </a:p>
        </p:txBody>
      </p:sp>
      <p:sp>
        <p:nvSpPr>
          <p:cNvPr id="284" name="PlaceHolder 5"/>
          <p:cNvSpPr>
            <a:spLocks noGrp="1"/>
          </p:cNvSpPr>
          <p:nvPr>
            <p:ph type="dt"/>
          </p:nvPr>
        </p:nvSpPr>
        <p:spPr>
          <a:xfrm>
            <a:off x="1033200" y="6356520"/>
            <a:ext cx="2742840" cy="364680"/>
          </a:xfrm>
          <a:prstGeom prst="rect">
            <a:avLst/>
          </a:prstGeom>
        </p:spPr>
        <p:txBody>
          <a:bodyPr anchor="ctr">
            <a:noAutofit/>
          </a:bodyPr>
          <a:p>
            <a:endParaRPr b="0" lang="en-US" sz="2400" spc="-1" strike="noStrike">
              <a:latin typeface="Times New Roman"/>
            </a:endParaRPr>
          </a:p>
        </p:txBody>
      </p:sp>
      <p:sp>
        <p:nvSpPr>
          <p:cNvPr id="285" name="PlaceHolder 6"/>
          <p:cNvSpPr>
            <a:spLocks noGrp="1"/>
          </p:cNvSpPr>
          <p:nvPr>
            <p:ph type="ftr"/>
          </p:nvPr>
        </p:nvSpPr>
        <p:spPr>
          <a:xfrm>
            <a:off x="4233600" y="6356520"/>
            <a:ext cx="4114440" cy="364680"/>
          </a:xfrm>
          <a:prstGeom prst="rect">
            <a:avLst/>
          </a:prstGeom>
        </p:spPr>
        <p:txBody>
          <a:bodyPr anchor="ctr">
            <a:noAutofit/>
          </a:bodyPr>
          <a:p>
            <a:endParaRPr b="0" lang="en-US" sz="2400" spc="-1" strike="noStrike">
              <a:latin typeface="Times New Roman"/>
            </a:endParaRPr>
          </a:p>
        </p:txBody>
      </p:sp>
      <p:sp>
        <p:nvSpPr>
          <p:cNvPr id="286" name="CustomShape 7"/>
          <p:cNvSpPr/>
          <p:nvPr/>
        </p:nvSpPr>
        <p:spPr>
          <a:xfrm rot="5400000">
            <a:off x="5779440" y="-5780160"/>
            <a:ext cx="631080" cy="12194280"/>
          </a:xfrm>
          <a:prstGeom prst="rect">
            <a:avLst/>
          </a:prstGeom>
          <a:gradFill rotWithShape="0">
            <a:gsLst>
              <a:gs pos="0">
                <a:srgbClr val="10cc57"/>
              </a:gs>
              <a:gs pos="100000">
                <a:srgbClr val="017058"/>
              </a:gs>
            </a:gsLst>
            <a:lin ang="10800000"/>
          </a:gradFill>
          <a:ln>
            <a:noFill/>
          </a:ln>
          <a:effectLst>
            <a:outerShdw algn="t" blurRad="50800" dir="5400000" dist="38160" rotWithShape="0">
              <a:srgbClr val="000000">
                <a:alpha val="40000"/>
              </a:srgbClr>
            </a:outerShdw>
          </a:effectLst>
        </p:spPr>
        <p:style>
          <a:lnRef idx="0"/>
          <a:fillRef idx="0"/>
          <a:effectRef idx="0"/>
          <a:fontRef idx="minor"/>
        </p:style>
      </p:sp>
      <p:sp>
        <p:nvSpPr>
          <p:cNvPr id="287" name="CustomShape 8"/>
          <p:cNvSpPr/>
          <p:nvPr/>
        </p:nvSpPr>
        <p:spPr>
          <a:xfrm flipH="1" rot="16200000">
            <a:off x="5779800" y="-5781240"/>
            <a:ext cx="631080" cy="12194280"/>
          </a:xfrm>
          <a:prstGeom prst="rect">
            <a:avLst/>
          </a:prstGeom>
          <a:blipFill rotWithShape="0">
            <a:blip r:embed="rId2"/>
            <a:stretch>
              <a:fillRect l="0" t="27559" r="0" b="0"/>
            </a:stretch>
          </a:blipFill>
          <a:ln>
            <a:noFill/>
          </a:ln>
        </p:spPr>
        <p:style>
          <a:lnRef idx="0"/>
          <a:fillRef idx="0"/>
          <a:effectRef idx="0"/>
          <a:fontRef idx="minor"/>
        </p:style>
      </p:sp>
      <p:sp>
        <p:nvSpPr>
          <p:cNvPr id="288" name="CustomShape 9"/>
          <p:cNvSpPr/>
          <p:nvPr/>
        </p:nvSpPr>
        <p:spPr>
          <a:xfrm>
            <a:off x="240120" y="141480"/>
            <a:ext cx="7419960" cy="335160"/>
          </a:xfrm>
          <a:prstGeom prst="rect">
            <a:avLst/>
          </a:prstGeom>
          <a:noFill/>
          <a:ln>
            <a:noFill/>
          </a:ln>
        </p:spPr>
        <p:style>
          <a:lnRef idx="0"/>
          <a:fillRef idx="0"/>
          <a:effectRef idx="0"/>
          <a:fontRef idx="minor"/>
        </p:style>
        <p:txBody>
          <a:bodyPr>
            <a:spAutoFit/>
          </a:bodyPr>
          <a:p>
            <a:pPr>
              <a:lnSpc>
                <a:spcPct val="100000"/>
              </a:lnSpc>
              <a:tabLst>
                <a:tab algn="l" pos="0"/>
              </a:tabLst>
            </a:pPr>
            <a:r>
              <a:rPr b="1" lang="en-US" sz="1600" spc="-1" strike="noStrike">
                <a:solidFill>
                  <a:srgbClr val="ffffff"/>
                </a:solidFill>
                <a:latin typeface="Arial"/>
                <a:ea typeface="Arial"/>
              </a:rPr>
              <a:t>FACULTY OF COMPUTER ENGINEERING</a:t>
            </a:r>
            <a:endParaRPr b="0" lang="en-US" sz="1600" spc="-1" strike="noStrike">
              <a:latin typeface="Arial"/>
            </a:endParaRPr>
          </a:p>
        </p:txBody>
      </p:sp>
      <p:grpSp>
        <p:nvGrpSpPr>
          <p:cNvPr id="289" name="Group 10"/>
          <p:cNvGrpSpPr/>
          <p:nvPr/>
        </p:nvGrpSpPr>
        <p:grpSpPr>
          <a:xfrm>
            <a:off x="4479840" y="241560"/>
            <a:ext cx="3231720" cy="767880"/>
            <a:chOff x="4479840" y="241560"/>
            <a:chExt cx="3231720" cy="767880"/>
          </a:xfrm>
        </p:grpSpPr>
        <p:sp>
          <p:nvSpPr>
            <p:cNvPr id="290" name="CustomShape 11"/>
            <p:cNvSpPr/>
            <p:nvPr/>
          </p:nvSpPr>
          <p:spPr>
            <a:xfrm>
              <a:off x="4479840" y="305280"/>
              <a:ext cx="3231720" cy="638280"/>
            </a:xfrm>
            <a:prstGeom prst="roundRect">
              <a:avLst>
                <a:gd name="adj" fmla="val 50000"/>
              </a:avLst>
            </a:prstGeom>
            <a:gradFill rotWithShape="0">
              <a:gsLst>
                <a:gs pos="0">
                  <a:srgbClr val="38ef7d"/>
                </a:gs>
                <a:gs pos="100000">
                  <a:srgbClr val="752aff"/>
                </a:gs>
              </a:gsLst>
              <a:lin ang="2700000"/>
            </a:gradFill>
            <a:ln>
              <a:noFill/>
            </a:ln>
          </p:spPr>
          <p:style>
            <a:lnRef idx="0"/>
            <a:fillRef idx="0"/>
            <a:effectRef idx="0"/>
            <a:fontRef idx="minor"/>
          </p:style>
        </p:sp>
        <p:sp>
          <p:nvSpPr>
            <p:cNvPr id="291" name="CustomShape 12"/>
            <p:cNvSpPr/>
            <p:nvPr/>
          </p:nvSpPr>
          <p:spPr>
            <a:xfrm>
              <a:off x="4538160" y="357480"/>
              <a:ext cx="3115080" cy="534240"/>
            </a:xfrm>
            <a:prstGeom prst="roundRect">
              <a:avLst>
                <a:gd name="adj" fmla="val 50000"/>
              </a:avLst>
            </a:prstGeom>
            <a:solidFill>
              <a:schemeClr val="lt1"/>
            </a:solidFill>
            <a:ln>
              <a:noFill/>
            </a:ln>
          </p:spPr>
          <p:style>
            <a:lnRef idx="0"/>
            <a:fillRef idx="0"/>
            <a:effectRef idx="0"/>
            <a:fontRef idx="minor"/>
          </p:style>
        </p:sp>
        <p:pic>
          <p:nvPicPr>
            <p:cNvPr id="292" name="Google Shape;48;p18" descr="Icon&#10;&#10;Description automatically generated with medium confidence"/>
            <p:cNvPicPr/>
            <p:nvPr/>
          </p:nvPicPr>
          <p:blipFill>
            <a:blip r:embed="rId3"/>
            <a:stretch/>
          </p:blipFill>
          <p:spPr>
            <a:xfrm>
              <a:off x="6291000" y="241560"/>
              <a:ext cx="775080" cy="767880"/>
            </a:xfrm>
            <a:prstGeom prst="rect">
              <a:avLst/>
            </a:prstGeom>
            <a:ln>
              <a:noFill/>
            </a:ln>
          </p:spPr>
        </p:pic>
        <p:pic>
          <p:nvPicPr>
            <p:cNvPr id="293" name="Google Shape;49;p18" descr="A picture containing clipart, vector graphics&#10;&#10;Description automatically generated"/>
            <p:cNvPicPr/>
            <p:nvPr/>
          </p:nvPicPr>
          <p:blipFill>
            <a:blip r:embed="rId4"/>
            <a:stretch/>
          </p:blipFill>
          <p:spPr>
            <a:xfrm>
              <a:off x="5125320" y="265320"/>
              <a:ext cx="871200" cy="720720"/>
            </a:xfrm>
            <a:prstGeom prst="rect">
              <a:avLst/>
            </a:prstGeom>
            <a:ln>
              <a:noFill/>
            </a:ln>
          </p:spPr>
        </p:pic>
      </p:grpSp>
      <p:grpSp>
        <p:nvGrpSpPr>
          <p:cNvPr id="294" name="Group 13"/>
          <p:cNvGrpSpPr/>
          <p:nvPr/>
        </p:nvGrpSpPr>
        <p:grpSpPr>
          <a:xfrm>
            <a:off x="11508120" y="6270120"/>
            <a:ext cx="545760" cy="545760"/>
            <a:chOff x="11508120" y="6270120"/>
            <a:chExt cx="545760" cy="545760"/>
          </a:xfrm>
        </p:grpSpPr>
        <p:sp>
          <p:nvSpPr>
            <p:cNvPr id="295" name="CustomShape 14"/>
            <p:cNvSpPr/>
            <p:nvPr/>
          </p:nvSpPr>
          <p:spPr>
            <a:xfrm>
              <a:off x="11508120" y="6270120"/>
              <a:ext cx="545760" cy="545760"/>
            </a:xfrm>
            <a:prstGeom prst="ellipse">
              <a:avLst/>
            </a:prstGeom>
            <a:gradFill rotWithShape="0">
              <a:gsLst>
                <a:gs pos="0">
                  <a:srgbClr val="38ef7d">
                    <a:alpha val="65098"/>
                  </a:srgbClr>
                </a:gs>
                <a:gs pos="100000">
                  <a:srgbClr val="11998e">
                    <a:alpha val="65098"/>
                  </a:srgbClr>
                </a:gs>
              </a:gsLst>
              <a:lin ang="2700000"/>
            </a:gradFill>
            <a:ln>
              <a:noFill/>
            </a:ln>
          </p:spPr>
          <p:style>
            <a:lnRef idx="0"/>
            <a:fillRef idx="0"/>
            <a:effectRef idx="0"/>
            <a:fontRef idx="minor"/>
          </p:style>
        </p:sp>
        <p:sp>
          <p:nvSpPr>
            <p:cNvPr id="296" name="CustomShape 15"/>
            <p:cNvSpPr/>
            <p:nvPr/>
          </p:nvSpPr>
          <p:spPr>
            <a:xfrm>
              <a:off x="11657520" y="6419520"/>
              <a:ext cx="246960" cy="246960"/>
            </a:xfrm>
            <a:prstGeom prst="ellipse">
              <a:avLst/>
            </a:prstGeom>
            <a:gradFill rotWithShape="0">
              <a:gsLst>
                <a:gs pos="0">
                  <a:srgbClr val="38ef7d">
                    <a:alpha val="65098"/>
                  </a:srgbClr>
                </a:gs>
                <a:gs pos="100000">
                  <a:srgbClr val="11998e">
                    <a:alpha val="65098"/>
                  </a:srgbClr>
                </a:gs>
              </a:gsLst>
              <a:lin ang="2700000"/>
            </a:gradFill>
            <a:ln>
              <a:noFill/>
            </a:ln>
          </p:spPr>
          <p:style>
            <a:lnRef idx="0"/>
            <a:fillRef idx="0"/>
            <a:effectRef idx="0"/>
            <a:fontRef idx="minor"/>
          </p:style>
        </p:sp>
      </p:grpSp>
      <p:sp>
        <p:nvSpPr>
          <p:cNvPr id="297" name="PlaceHolder 16"/>
          <p:cNvSpPr>
            <a:spLocks noGrp="1"/>
          </p:cNvSpPr>
          <p:nvPr>
            <p:ph type="sldNum"/>
          </p:nvPr>
        </p:nvSpPr>
        <p:spPr>
          <a:xfrm>
            <a:off x="10423080" y="6356520"/>
            <a:ext cx="2742840" cy="364680"/>
          </a:xfrm>
          <a:prstGeom prst="rect">
            <a:avLst/>
          </a:prstGeom>
        </p:spPr>
        <p:txBody>
          <a:bodyPr anchor="ctr">
            <a:noAutofit/>
          </a:bodyPr>
          <a:p>
            <a:pPr algn="ctr">
              <a:lnSpc>
                <a:spcPct val="100000"/>
              </a:lnSpc>
              <a:tabLst>
                <a:tab algn="l" pos="0"/>
              </a:tabLst>
            </a:pPr>
            <a:fld id="{EB0A9BAC-B546-45DC-87B1-B520E91E055B}" type="slidenum">
              <a:rPr b="0" lang="en-US" sz="1200" spc="-1" strike="noStrike">
                <a:solidFill>
                  <a:srgbClr val="ffffff"/>
                </a:solidFill>
                <a:latin typeface="Arial"/>
                <a:ea typeface="Arial"/>
              </a:rPr>
              <a:t>&lt;number&gt;</a:t>
            </a:fld>
            <a:endParaRPr b="0" lang="en-US" sz="1200" spc="-1" strike="noStrike">
              <a:latin typeface="Times New Roman"/>
            </a:endParaRPr>
          </a:p>
        </p:txBody>
      </p:sp>
      <p:sp>
        <p:nvSpPr>
          <p:cNvPr id="298" name="CustomShape 17"/>
          <p:cNvSpPr/>
          <p:nvPr/>
        </p:nvSpPr>
        <p:spPr>
          <a:xfrm>
            <a:off x="0" y="1440"/>
            <a:ext cx="12194280" cy="6863400"/>
          </a:xfrm>
          <a:custGeom>
            <a:avLst/>
            <a:gdLst/>
            <a:ahLst/>
            <a:rect l="l" t="t" r="r" b="b"/>
            <a:pathLst>
              <a:path w="12194479" h="6863661">
                <a:moveTo>
                  <a:pt x="0" y="6598375"/>
                </a:moveTo>
                <a:cubicBezTo>
                  <a:pt x="0" y="6743325"/>
                  <a:pt x="117506" y="6860831"/>
                  <a:pt x="262456" y="6860831"/>
                </a:cubicBezTo>
                <a:lnTo>
                  <a:pt x="11932023" y="6860831"/>
                </a:lnTo>
                <a:cubicBezTo>
                  <a:pt x="12076973" y="6860831"/>
                  <a:pt x="12194479" y="6743325"/>
                  <a:pt x="12194479" y="6598375"/>
                </a:cubicBezTo>
                <a:lnTo>
                  <a:pt x="12194479" y="6863661"/>
                </a:lnTo>
                <a:lnTo>
                  <a:pt x="0" y="6863661"/>
                </a:lnTo>
                <a:close/>
                <a:moveTo>
                  <a:pt x="0" y="0"/>
                </a:moveTo>
                <a:lnTo>
                  <a:pt x="12194479" y="0"/>
                </a:lnTo>
                <a:lnTo>
                  <a:pt x="12194479" y="265287"/>
                </a:lnTo>
                <a:cubicBezTo>
                  <a:pt x="12194479" y="120337"/>
                  <a:pt x="12076973" y="2831"/>
                  <a:pt x="11932023" y="2831"/>
                </a:cubicBezTo>
                <a:lnTo>
                  <a:pt x="262456" y="2831"/>
                </a:lnTo>
                <a:cubicBezTo>
                  <a:pt x="117506" y="2831"/>
                  <a:pt x="0" y="120337"/>
                  <a:pt x="0" y="265287"/>
                </a:cubicBezTo>
                <a:close/>
              </a:path>
            </a:pathLst>
          </a:custGeom>
          <a:solidFill>
            <a:schemeClr val="dk1"/>
          </a:solidFill>
          <a:ln>
            <a:noFill/>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 id="2147483725" r:id="rId16"/>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35" name="CustomShape 1"/>
          <p:cNvSpPr/>
          <p:nvPr/>
        </p:nvSpPr>
        <p:spPr>
          <a:xfrm>
            <a:off x="0" y="-1542960"/>
            <a:ext cx="12191760" cy="396720"/>
          </a:xfrm>
          <a:prstGeom prst="rect">
            <a:avLst/>
          </a:prstGeom>
          <a:noFill/>
          <a:ln>
            <a:noFill/>
          </a:ln>
        </p:spPr>
        <p:style>
          <a:lnRef idx="0"/>
          <a:fillRef idx="0"/>
          <a:effectRef idx="0"/>
          <a:fontRef idx="minor"/>
        </p:style>
        <p:txBody>
          <a:bodyPr>
            <a:spAutoFit/>
          </a:bodyPr>
          <a:p>
            <a:pPr algn="ctr">
              <a:lnSpc>
                <a:spcPct val="100000"/>
              </a:lnSpc>
              <a:tabLst>
                <a:tab algn="l" pos="0"/>
              </a:tabLst>
            </a:pPr>
            <a:r>
              <a:rPr b="0" lang="en-US" sz="2000" spc="-1" strike="noStrike">
                <a:solidFill>
                  <a:srgbClr val="c3c3c3"/>
                </a:solidFill>
                <a:latin typeface="Arial"/>
                <a:ea typeface="Arial"/>
              </a:rPr>
              <a:t>www.9slide.vn</a:t>
            </a:r>
            <a:endParaRPr b="0" lang="en-US" sz="2000" spc="-1" strike="noStrike">
              <a:latin typeface="Arial"/>
            </a:endParaRPr>
          </a:p>
        </p:txBody>
      </p:sp>
      <p:sp>
        <p:nvSpPr>
          <p:cNvPr id="336" name="CustomShape 2"/>
          <p:cNvSpPr/>
          <p:nvPr/>
        </p:nvSpPr>
        <p:spPr>
          <a:xfrm>
            <a:off x="0" y="1440"/>
            <a:ext cx="12194280" cy="6863400"/>
          </a:xfrm>
          <a:custGeom>
            <a:avLst/>
            <a:gdLst/>
            <a:ahLst/>
            <a:rect l="l" t="t" r="r" b="b"/>
            <a:pathLst>
              <a:path w="12194479" h="6863661">
                <a:moveTo>
                  <a:pt x="0" y="6598375"/>
                </a:moveTo>
                <a:cubicBezTo>
                  <a:pt x="0" y="6743325"/>
                  <a:pt x="117506" y="6860831"/>
                  <a:pt x="262456" y="6860831"/>
                </a:cubicBezTo>
                <a:lnTo>
                  <a:pt x="11932023" y="6860831"/>
                </a:lnTo>
                <a:cubicBezTo>
                  <a:pt x="12076973" y="6860831"/>
                  <a:pt x="12194479" y="6743325"/>
                  <a:pt x="12194479" y="6598375"/>
                </a:cubicBezTo>
                <a:lnTo>
                  <a:pt x="12194479" y="6863661"/>
                </a:lnTo>
                <a:lnTo>
                  <a:pt x="0" y="6863661"/>
                </a:lnTo>
                <a:close/>
                <a:moveTo>
                  <a:pt x="0" y="0"/>
                </a:moveTo>
                <a:lnTo>
                  <a:pt x="12194479" y="0"/>
                </a:lnTo>
                <a:lnTo>
                  <a:pt x="12194479" y="265287"/>
                </a:lnTo>
                <a:cubicBezTo>
                  <a:pt x="12194479" y="120337"/>
                  <a:pt x="12076973" y="2831"/>
                  <a:pt x="11932023" y="2831"/>
                </a:cubicBezTo>
                <a:lnTo>
                  <a:pt x="262456" y="2831"/>
                </a:lnTo>
                <a:cubicBezTo>
                  <a:pt x="117506" y="2831"/>
                  <a:pt x="0" y="120337"/>
                  <a:pt x="0" y="265287"/>
                </a:cubicBezTo>
                <a:close/>
              </a:path>
            </a:pathLst>
          </a:custGeom>
          <a:solidFill>
            <a:schemeClr val="dk1"/>
          </a:solidFill>
          <a:ln>
            <a:noFill/>
          </a:ln>
        </p:spPr>
        <p:style>
          <a:lnRef idx="0"/>
          <a:fillRef idx="0"/>
          <a:effectRef idx="0"/>
          <a:fontRef idx="minor"/>
        </p:style>
      </p:sp>
      <p:sp>
        <p:nvSpPr>
          <p:cNvPr id="337" name="PlaceHolder 3"/>
          <p:cNvSpPr>
            <a:spLocks noGrp="1"/>
          </p:cNvSpPr>
          <p:nvPr>
            <p:ph type="title"/>
          </p:nvPr>
        </p:nvSpPr>
        <p:spPr>
          <a:xfrm>
            <a:off x="605880" y="1036800"/>
            <a:ext cx="10979640" cy="890280"/>
          </a:xfrm>
          <a:prstGeom prst="rect">
            <a:avLst/>
          </a:prstGeom>
        </p:spPr>
        <p:txBody>
          <a:bodyPr anchor="ctr">
            <a:normAutofit/>
          </a:bodyPr>
          <a:p>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338" name="PlaceHolder 4"/>
          <p:cNvSpPr>
            <a:spLocks noGrp="1"/>
          </p:cNvSpPr>
          <p:nvPr>
            <p:ph type="body"/>
          </p:nvPr>
        </p:nvSpPr>
        <p:spPr>
          <a:xfrm>
            <a:off x="605880" y="2020320"/>
            <a:ext cx="10979640" cy="4156200"/>
          </a:xfrm>
          <a:prstGeom prst="rect">
            <a:avLst/>
          </a:prstGeom>
        </p:spPr>
        <p:txBody>
          <a:bodyPr>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800" spc="-1" strike="noStrike">
                <a:solidFill>
                  <a:srgbClr val="000000"/>
                </a:solidFill>
                <a:latin typeface="Arial"/>
              </a:rPr>
              <a:t>Third Outline Level</a:t>
            </a:r>
            <a:endParaRPr b="0" lang="en-US" sz="2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800" spc="-1" strike="noStrike">
                <a:solidFill>
                  <a:srgbClr val="000000"/>
                </a:solidFill>
                <a:latin typeface="Arial"/>
              </a:rPr>
              <a:t>Fourth Outline Level</a:t>
            </a:r>
            <a:endParaRPr b="0" lang="en-US" sz="2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800" spc="-1" strike="noStrike">
                <a:solidFill>
                  <a:srgbClr val="000000"/>
                </a:solidFill>
                <a:latin typeface="Arial"/>
              </a:rPr>
              <a:t>Fifth Outline Level</a:t>
            </a:r>
            <a:endParaRPr b="0" lang="en-US" sz="2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800" spc="-1" strike="noStrike">
                <a:solidFill>
                  <a:srgbClr val="000000"/>
                </a:solidFill>
                <a:latin typeface="Arial"/>
              </a:rPr>
              <a:t>Sixth Outline Level</a:t>
            </a:r>
            <a:endParaRPr b="0" lang="en-US" sz="2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800" spc="-1" strike="noStrike">
                <a:solidFill>
                  <a:srgbClr val="000000"/>
                </a:solidFill>
                <a:latin typeface="Arial"/>
              </a:rPr>
              <a:t>Seventh Outline Level</a:t>
            </a:r>
            <a:endParaRPr b="0" lang="en-US" sz="2800" spc="-1" strike="noStrike">
              <a:solidFill>
                <a:srgbClr val="000000"/>
              </a:solidFill>
              <a:latin typeface="Arial"/>
            </a:endParaRPr>
          </a:p>
        </p:txBody>
      </p:sp>
      <p:sp>
        <p:nvSpPr>
          <p:cNvPr id="339" name="PlaceHolder 5"/>
          <p:cNvSpPr>
            <a:spLocks noGrp="1"/>
          </p:cNvSpPr>
          <p:nvPr>
            <p:ph type="dt"/>
          </p:nvPr>
        </p:nvSpPr>
        <p:spPr>
          <a:xfrm>
            <a:off x="1033200" y="6356520"/>
            <a:ext cx="2742840" cy="364680"/>
          </a:xfrm>
          <a:prstGeom prst="rect">
            <a:avLst/>
          </a:prstGeom>
        </p:spPr>
        <p:txBody>
          <a:bodyPr anchor="ctr">
            <a:noAutofit/>
          </a:bodyPr>
          <a:p>
            <a:endParaRPr b="0" lang="en-US" sz="2400" spc="-1" strike="noStrike">
              <a:latin typeface="Times New Roman"/>
            </a:endParaRPr>
          </a:p>
        </p:txBody>
      </p:sp>
      <p:sp>
        <p:nvSpPr>
          <p:cNvPr id="340" name="PlaceHolder 6"/>
          <p:cNvSpPr>
            <a:spLocks noGrp="1"/>
          </p:cNvSpPr>
          <p:nvPr>
            <p:ph type="ftr"/>
          </p:nvPr>
        </p:nvSpPr>
        <p:spPr>
          <a:xfrm>
            <a:off x="4233600" y="6356520"/>
            <a:ext cx="4114440" cy="364680"/>
          </a:xfrm>
          <a:prstGeom prst="rect">
            <a:avLst/>
          </a:prstGeom>
        </p:spPr>
        <p:txBody>
          <a:bodyPr anchor="ctr">
            <a:noAutofit/>
          </a:bodyPr>
          <a:p>
            <a:endParaRPr b="0" lang="en-US" sz="2400" spc="-1" strike="noStrike">
              <a:latin typeface="Times New Roman"/>
            </a:endParaRPr>
          </a:p>
        </p:txBody>
      </p:sp>
      <p:sp>
        <p:nvSpPr>
          <p:cNvPr id="341" name="CustomShape 7"/>
          <p:cNvSpPr/>
          <p:nvPr/>
        </p:nvSpPr>
        <p:spPr>
          <a:xfrm rot="5400000">
            <a:off x="5779440" y="-5780160"/>
            <a:ext cx="631080" cy="12194280"/>
          </a:xfrm>
          <a:prstGeom prst="rect">
            <a:avLst/>
          </a:prstGeom>
          <a:gradFill rotWithShape="0">
            <a:gsLst>
              <a:gs pos="0">
                <a:srgbClr val="10cc57"/>
              </a:gs>
              <a:gs pos="100000">
                <a:srgbClr val="017058"/>
              </a:gs>
            </a:gsLst>
            <a:lin ang="10800000"/>
          </a:gradFill>
          <a:ln>
            <a:noFill/>
          </a:ln>
          <a:effectLst>
            <a:outerShdw algn="t" blurRad="50800" dir="5400000" dist="38160" rotWithShape="0">
              <a:srgbClr val="000000">
                <a:alpha val="40000"/>
              </a:srgbClr>
            </a:outerShdw>
          </a:effectLst>
        </p:spPr>
        <p:style>
          <a:lnRef idx="0"/>
          <a:fillRef idx="0"/>
          <a:effectRef idx="0"/>
          <a:fontRef idx="minor"/>
        </p:style>
      </p:sp>
      <p:sp>
        <p:nvSpPr>
          <p:cNvPr id="342" name="CustomShape 8"/>
          <p:cNvSpPr/>
          <p:nvPr/>
        </p:nvSpPr>
        <p:spPr>
          <a:xfrm flipH="1" rot="16200000">
            <a:off x="5779800" y="-5781240"/>
            <a:ext cx="631080" cy="12194280"/>
          </a:xfrm>
          <a:prstGeom prst="rect">
            <a:avLst/>
          </a:prstGeom>
          <a:blipFill rotWithShape="0">
            <a:blip r:embed="rId2"/>
            <a:stretch>
              <a:fillRect l="0" t="27559" r="0" b="0"/>
            </a:stretch>
          </a:blipFill>
          <a:ln>
            <a:noFill/>
          </a:ln>
        </p:spPr>
        <p:style>
          <a:lnRef idx="0"/>
          <a:fillRef idx="0"/>
          <a:effectRef idx="0"/>
          <a:fontRef idx="minor"/>
        </p:style>
      </p:sp>
      <p:sp>
        <p:nvSpPr>
          <p:cNvPr id="343" name="CustomShape 9"/>
          <p:cNvSpPr/>
          <p:nvPr/>
        </p:nvSpPr>
        <p:spPr>
          <a:xfrm>
            <a:off x="240120" y="141480"/>
            <a:ext cx="7419960" cy="335160"/>
          </a:xfrm>
          <a:prstGeom prst="rect">
            <a:avLst/>
          </a:prstGeom>
          <a:noFill/>
          <a:ln>
            <a:noFill/>
          </a:ln>
        </p:spPr>
        <p:style>
          <a:lnRef idx="0"/>
          <a:fillRef idx="0"/>
          <a:effectRef idx="0"/>
          <a:fontRef idx="minor"/>
        </p:style>
        <p:txBody>
          <a:bodyPr>
            <a:spAutoFit/>
          </a:bodyPr>
          <a:p>
            <a:pPr>
              <a:lnSpc>
                <a:spcPct val="100000"/>
              </a:lnSpc>
              <a:tabLst>
                <a:tab algn="l" pos="0"/>
              </a:tabLst>
            </a:pPr>
            <a:r>
              <a:rPr b="1" lang="en-US" sz="1600" spc="-1" strike="noStrike">
                <a:solidFill>
                  <a:srgbClr val="ffffff"/>
                </a:solidFill>
                <a:latin typeface="Arial"/>
                <a:ea typeface="Arial"/>
              </a:rPr>
              <a:t>FACULTY OF COMPUTER ENGINEERING</a:t>
            </a:r>
            <a:endParaRPr b="0" lang="en-US" sz="1600" spc="-1" strike="noStrike">
              <a:latin typeface="Arial"/>
            </a:endParaRPr>
          </a:p>
        </p:txBody>
      </p:sp>
      <p:grpSp>
        <p:nvGrpSpPr>
          <p:cNvPr id="344" name="Group 10"/>
          <p:cNvGrpSpPr/>
          <p:nvPr/>
        </p:nvGrpSpPr>
        <p:grpSpPr>
          <a:xfrm>
            <a:off x="4479840" y="241560"/>
            <a:ext cx="3231720" cy="767880"/>
            <a:chOff x="4479840" y="241560"/>
            <a:chExt cx="3231720" cy="767880"/>
          </a:xfrm>
        </p:grpSpPr>
        <p:sp>
          <p:nvSpPr>
            <p:cNvPr id="345" name="CustomShape 11"/>
            <p:cNvSpPr/>
            <p:nvPr/>
          </p:nvSpPr>
          <p:spPr>
            <a:xfrm>
              <a:off x="4479840" y="305280"/>
              <a:ext cx="3231720" cy="638280"/>
            </a:xfrm>
            <a:prstGeom prst="roundRect">
              <a:avLst>
                <a:gd name="adj" fmla="val 50000"/>
              </a:avLst>
            </a:prstGeom>
            <a:gradFill rotWithShape="0">
              <a:gsLst>
                <a:gs pos="0">
                  <a:srgbClr val="38ef7d"/>
                </a:gs>
                <a:gs pos="100000">
                  <a:srgbClr val="752aff"/>
                </a:gs>
              </a:gsLst>
              <a:lin ang="2700000"/>
            </a:gradFill>
            <a:ln>
              <a:noFill/>
            </a:ln>
          </p:spPr>
          <p:style>
            <a:lnRef idx="0"/>
            <a:fillRef idx="0"/>
            <a:effectRef idx="0"/>
            <a:fontRef idx="minor"/>
          </p:style>
        </p:sp>
        <p:sp>
          <p:nvSpPr>
            <p:cNvPr id="346" name="CustomShape 12"/>
            <p:cNvSpPr/>
            <p:nvPr/>
          </p:nvSpPr>
          <p:spPr>
            <a:xfrm>
              <a:off x="4538160" y="357480"/>
              <a:ext cx="3115080" cy="534240"/>
            </a:xfrm>
            <a:prstGeom prst="roundRect">
              <a:avLst>
                <a:gd name="adj" fmla="val 50000"/>
              </a:avLst>
            </a:prstGeom>
            <a:solidFill>
              <a:schemeClr val="lt1"/>
            </a:solidFill>
            <a:ln>
              <a:noFill/>
            </a:ln>
          </p:spPr>
          <p:style>
            <a:lnRef idx="0"/>
            <a:fillRef idx="0"/>
            <a:effectRef idx="0"/>
            <a:fontRef idx="minor"/>
          </p:style>
        </p:sp>
        <p:pic>
          <p:nvPicPr>
            <p:cNvPr id="347" name="Google Shape;48;p18" descr="Icon&#10;&#10;Description automatically generated with medium confidence"/>
            <p:cNvPicPr/>
            <p:nvPr/>
          </p:nvPicPr>
          <p:blipFill>
            <a:blip r:embed="rId3"/>
            <a:stretch/>
          </p:blipFill>
          <p:spPr>
            <a:xfrm>
              <a:off x="6291000" y="241560"/>
              <a:ext cx="775080" cy="767880"/>
            </a:xfrm>
            <a:prstGeom prst="rect">
              <a:avLst/>
            </a:prstGeom>
            <a:ln>
              <a:noFill/>
            </a:ln>
          </p:spPr>
        </p:pic>
        <p:pic>
          <p:nvPicPr>
            <p:cNvPr id="348" name="Google Shape;49;p18" descr="A picture containing clipart, vector graphics&#10;&#10;Description automatically generated"/>
            <p:cNvPicPr/>
            <p:nvPr/>
          </p:nvPicPr>
          <p:blipFill>
            <a:blip r:embed="rId4"/>
            <a:stretch/>
          </p:blipFill>
          <p:spPr>
            <a:xfrm>
              <a:off x="5125320" y="265320"/>
              <a:ext cx="871200" cy="720720"/>
            </a:xfrm>
            <a:prstGeom prst="rect">
              <a:avLst/>
            </a:prstGeom>
            <a:ln>
              <a:noFill/>
            </a:ln>
          </p:spPr>
        </p:pic>
      </p:grpSp>
      <p:grpSp>
        <p:nvGrpSpPr>
          <p:cNvPr id="349" name="Group 13"/>
          <p:cNvGrpSpPr/>
          <p:nvPr/>
        </p:nvGrpSpPr>
        <p:grpSpPr>
          <a:xfrm>
            <a:off x="11508120" y="6270120"/>
            <a:ext cx="545760" cy="545760"/>
            <a:chOff x="11508120" y="6270120"/>
            <a:chExt cx="545760" cy="545760"/>
          </a:xfrm>
        </p:grpSpPr>
        <p:sp>
          <p:nvSpPr>
            <p:cNvPr id="350" name="CustomShape 14"/>
            <p:cNvSpPr/>
            <p:nvPr/>
          </p:nvSpPr>
          <p:spPr>
            <a:xfrm>
              <a:off x="11508120" y="6270120"/>
              <a:ext cx="545760" cy="545760"/>
            </a:xfrm>
            <a:prstGeom prst="ellipse">
              <a:avLst/>
            </a:prstGeom>
            <a:gradFill rotWithShape="0">
              <a:gsLst>
                <a:gs pos="0">
                  <a:srgbClr val="38ef7d">
                    <a:alpha val="65098"/>
                  </a:srgbClr>
                </a:gs>
                <a:gs pos="100000">
                  <a:srgbClr val="11998e">
                    <a:alpha val="65098"/>
                  </a:srgbClr>
                </a:gs>
              </a:gsLst>
              <a:lin ang="2700000"/>
            </a:gradFill>
            <a:ln>
              <a:noFill/>
            </a:ln>
          </p:spPr>
          <p:style>
            <a:lnRef idx="0"/>
            <a:fillRef idx="0"/>
            <a:effectRef idx="0"/>
            <a:fontRef idx="minor"/>
          </p:style>
        </p:sp>
        <p:sp>
          <p:nvSpPr>
            <p:cNvPr id="351" name="CustomShape 15"/>
            <p:cNvSpPr/>
            <p:nvPr/>
          </p:nvSpPr>
          <p:spPr>
            <a:xfrm>
              <a:off x="11657520" y="6419520"/>
              <a:ext cx="246960" cy="246960"/>
            </a:xfrm>
            <a:prstGeom prst="ellipse">
              <a:avLst/>
            </a:prstGeom>
            <a:gradFill rotWithShape="0">
              <a:gsLst>
                <a:gs pos="0">
                  <a:srgbClr val="38ef7d">
                    <a:alpha val="65098"/>
                  </a:srgbClr>
                </a:gs>
                <a:gs pos="100000">
                  <a:srgbClr val="11998e">
                    <a:alpha val="65098"/>
                  </a:srgbClr>
                </a:gs>
              </a:gsLst>
              <a:lin ang="2700000"/>
            </a:gradFill>
            <a:ln>
              <a:noFill/>
            </a:ln>
          </p:spPr>
          <p:style>
            <a:lnRef idx="0"/>
            <a:fillRef idx="0"/>
            <a:effectRef idx="0"/>
            <a:fontRef idx="minor"/>
          </p:style>
        </p:sp>
      </p:grpSp>
      <p:sp>
        <p:nvSpPr>
          <p:cNvPr id="352" name="PlaceHolder 16"/>
          <p:cNvSpPr>
            <a:spLocks noGrp="1"/>
          </p:cNvSpPr>
          <p:nvPr>
            <p:ph type="sldNum"/>
          </p:nvPr>
        </p:nvSpPr>
        <p:spPr>
          <a:xfrm>
            <a:off x="10423080" y="6356520"/>
            <a:ext cx="2742840" cy="364680"/>
          </a:xfrm>
          <a:prstGeom prst="rect">
            <a:avLst/>
          </a:prstGeom>
        </p:spPr>
        <p:txBody>
          <a:bodyPr anchor="ctr">
            <a:noAutofit/>
          </a:bodyPr>
          <a:p>
            <a:pPr algn="ctr">
              <a:lnSpc>
                <a:spcPct val="100000"/>
              </a:lnSpc>
              <a:tabLst>
                <a:tab algn="l" pos="0"/>
              </a:tabLst>
            </a:pPr>
            <a:fld id="{05B54443-B577-4BE1-885D-5BCEC8325807}" type="slidenum">
              <a:rPr b="0" lang="en-US" sz="1200" spc="-1" strike="noStrike">
                <a:solidFill>
                  <a:srgbClr val="ffffff"/>
                </a:solidFill>
                <a:latin typeface="Arial"/>
                <a:ea typeface="Arial"/>
              </a:rPr>
              <a:t>&lt;number&gt;</a:t>
            </a:fld>
            <a:endParaRPr b="0" lang="en-US" sz="1200" spc="-1" strike="noStrike">
              <a:latin typeface="Times New Roman"/>
            </a:endParaRPr>
          </a:p>
        </p:txBody>
      </p:sp>
      <p:sp>
        <p:nvSpPr>
          <p:cNvPr id="353" name="CustomShape 17"/>
          <p:cNvSpPr/>
          <p:nvPr/>
        </p:nvSpPr>
        <p:spPr>
          <a:xfrm>
            <a:off x="0" y="1440"/>
            <a:ext cx="12194280" cy="6863400"/>
          </a:xfrm>
          <a:custGeom>
            <a:avLst/>
            <a:gdLst/>
            <a:ahLst/>
            <a:rect l="l" t="t" r="r" b="b"/>
            <a:pathLst>
              <a:path w="12194479" h="6863661">
                <a:moveTo>
                  <a:pt x="0" y="6598375"/>
                </a:moveTo>
                <a:cubicBezTo>
                  <a:pt x="0" y="6743325"/>
                  <a:pt x="117506" y="6860831"/>
                  <a:pt x="262456" y="6860831"/>
                </a:cubicBezTo>
                <a:lnTo>
                  <a:pt x="11932023" y="6860831"/>
                </a:lnTo>
                <a:cubicBezTo>
                  <a:pt x="12076973" y="6860831"/>
                  <a:pt x="12194479" y="6743325"/>
                  <a:pt x="12194479" y="6598375"/>
                </a:cubicBezTo>
                <a:lnTo>
                  <a:pt x="12194479" y="6863661"/>
                </a:lnTo>
                <a:lnTo>
                  <a:pt x="0" y="6863661"/>
                </a:lnTo>
                <a:close/>
                <a:moveTo>
                  <a:pt x="0" y="0"/>
                </a:moveTo>
                <a:lnTo>
                  <a:pt x="12194479" y="0"/>
                </a:lnTo>
                <a:lnTo>
                  <a:pt x="12194479" y="265287"/>
                </a:lnTo>
                <a:cubicBezTo>
                  <a:pt x="12194479" y="120337"/>
                  <a:pt x="12076973" y="2831"/>
                  <a:pt x="11932023" y="2831"/>
                </a:cubicBezTo>
                <a:lnTo>
                  <a:pt x="262456" y="2831"/>
                </a:lnTo>
                <a:cubicBezTo>
                  <a:pt x="117506" y="2831"/>
                  <a:pt x="0" y="120337"/>
                  <a:pt x="0" y="265287"/>
                </a:cubicBezTo>
                <a:close/>
              </a:path>
            </a:pathLst>
          </a:custGeom>
          <a:solidFill>
            <a:schemeClr val="dk1"/>
          </a:solidFill>
          <a:ln>
            <a:noFill/>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 id="2147483736" r:id="rId14"/>
    <p:sldLayoutId id="2147483737" r:id="rId15"/>
    <p:sldLayoutId id="2147483738" r:id="rId16"/>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49.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2.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7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image" Target="../media/image30.png"/><Relationship Id="rId3" Type="http://schemas.openxmlformats.org/officeDocument/2006/relationships/slideLayout" Target="../slideLayouts/slideLayout37.xml"/>
</Relationships>
</file>

<file path=ppt/slides/_rels/slide16.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slideLayout" Target="../slideLayouts/slideLayout49.xml"/>
</Relationships>
</file>

<file path=ppt/slides/_rels/slide17.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49.xml"/>
</Relationships>
</file>

<file path=ppt/slides/_rels/slide18.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slideLayout" Target="../slideLayouts/slideLayout61.xml"/>
</Relationships>
</file>

<file path=ppt/slides/_rels/slide19.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slideLayout" Target="../slideLayouts/slideLayout6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image" Target="../media/image37.png"/><Relationship Id="rId3" Type="http://schemas.openxmlformats.org/officeDocument/2006/relationships/slideLayout" Target="../slideLayouts/slideLayout7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slideLayout" Target="../slideLayouts/slideLayout3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hyperlink" Target="mailto:128x128@3" TargetMode="External"/><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0" name="TextShape 1"/>
          <p:cNvSpPr txBox="1"/>
          <p:nvPr/>
        </p:nvSpPr>
        <p:spPr>
          <a:xfrm>
            <a:off x="1737720" y="2011680"/>
            <a:ext cx="9143640" cy="1837440"/>
          </a:xfrm>
          <a:prstGeom prst="rect">
            <a:avLst/>
          </a:prstGeom>
          <a:noFill/>
          <a:ln w="25560">
            <a:solidFill>
              <a:srgbClr val="10cc57"/>
            </a:solidFill>
            <a:round/>
          </a:ln>
        </p:spPr>
        <p:txBody>
          <a:bodyPr anchor="ctr">
            <a:normAutofit/>
          </a:bodyPr>
          <a:p>
            <a:pPr algn="ctr"/>
            <a:r>
              <a:rPr b="1" lang="en-US" sz="2000" spc="-1" strike="noStrike">
                <a:solidFill>
                  <a:srgbClr val="11998e"/>
                </a:solidFill>
                <a:latin typeface="Times New Roman"/>
                <a:ea typeface="Times New Roman"/>
              </a:rPr>
              <a:t>THIẾT KẾ VÀ HIỆN THỰC MÔ HÌNH HỌC SÂU CHO </a:t>
            </a:r>
            <a:br/>
            <a:r>
              <a:rPr b="1" lang="en-US" sz="2000" spc="-1" strike="noStrike">
                <a:solidFill>
                  <a:srgbClr val="11998e"/>
                </a:solidFill>
                <a:latin typeface="Times New Roman"/>
                <a:ea typeface="Times New Roman"/>
              </a:rPr>
              <a:t>BÀI TOÁN NHẬN DIỆN LỬA TRÊN FPGA</a:t>
            </a:r>
            <a:br/>
            <a:br/>
            <a:r>
              <a:rPr b="1" lang="en-US" sz="2000" spc="-1" strike="noStrike">
                <a:solidFill>
                  <a:srgbClr val="c9211e"/>
                </a:solidFill>
                <a:latin typeface="Times New Roman"/>
                <a:ea typeface="Times New Roman"/>
              </a:rPr>
              <a:t>DESIGN AND IMPLEMENTATION OF A DEEP LEARNING MODEL FOR FIRE DETECTION ON FPGA</a:t>
            </a:r>
            <a:endParaRPr b="0" lang="en-US" sz="2000" spc="-1" strike="noStrike">
              <a:solidFill>
                <a:srgbClr val="000000"/>
              </a:solidFill>
              <a:latin typeface="Arial"/>
            </a:endParaRPr>
          </a:p>
        </p:txBody>
      </p:sp>
      <p:sp>
        <p:nvSpPr>
          <p:cNvPr id="391" name="TextShape 2"/>
          <p:cNvSpPr txBox="1"/>
          <p:nvPr/>
        </p:nvSpPr>
        <p:spPr>
          <a:xfrm>
            <a:off x="2694960" y="1645920"/>
            <a:ext cx="2365200" cy="380520"/>
          </a:xfrm>
          <a:prstGeom prst="rect">
            <a:avLst/>
          </a:prstGeom>
          <a:gradFill rotWithShape="0">
            <a:gsLst>
              <a:gs pos="0">
                <a:srgbClr val="017058"/>
              </a:gs>
              <a:gs pos="100000">
                <a:srgbClr val="10cc57"/>
              </a:gs>
            </a:gsLst>
            <a:lin ang="2700000"/>
          </a:gradFill>
          <a:ln>
            <a:noFill/>
          </a:ln>
        </p:spPr>
        <p:txBody>
          <a:bodyPr anchor="ctr">
            <a:normAutofit/>
          </a:bodyPr>
          <a:p>
            <a:pPr>
              <a:lnSpc>
                <a:spcPct val="90000"/>
              </a:lnSpc>
              <a:tabLst>
                <a:tab algn="l" pos="0"/>
              </a:tabLst>
            </a:pPr>
            <a:r>
              <a:rPr b="1" lang="en-US" sz="1200" spc="-1" strike="noStrike">
                <a:solidFill>
                  <a:srgbClr val="ffffff"/>
                </a:solidFill>
                <a:latin typeface="Arial"/>
                <a:ea typeface="Arial"/>
              </a:rPr>
              <a:t>           </a:t>
            </a:r>
            <a:r>
              <a:rPr b="1" lang="en-US" sz="1200" spc="-1" strike="noStrike">
                <a:solidFill>
                  <a:srgbClr val="ffffff"/>
                </a:solidFill>
                <a:latin typeface="Arial"/>
                <a:ea typeface="Arial"/>
              </a:rPr>
              <a:t>BÁO CÁO ĐỒ ÁN 2</a:t>
            </a:r>
            <a:endParaRPr b="0" lang="en-US" sz="1200" spc="-1" strike="noStrike">
              <a:solidFill>
                <a:srgbClr val="000000"/>
              </a:solidFill>
              <a:latin typeface="Arial"/>
            </a:endParaRPr>
          </a:p>
        </p:txBody>
      </p:sp>
      <p:sp>
        <p:nvSpPr>
          <p:cNvPr id="392" name="CustomShape 3"/>
          <p:cNvSpPr/>
          <p:nvPr/>
        </p:nvSpPr>
        <p:spPr>
          <a:xfrm>
            <a:off x="3200760" y="4642200"/>
            <a:ext cx="9143640" cy="1118520"/>
          </a:xfrm>
          <a:prstGeom prst="rect">
            <a:avLst/>
          </a:prstGeom>
          <a:noFill/>
          <a:ln>
            <a:noFill/>
          </a:ln>
        </p:spPr>
        <p:style>
          <a:lnRef idx="0"/>
          <a:fillRef idx="0"/>
          <a:effectRef idx="0"/>
          <a:fontRef idx="minor"/>
        </p:style>
        <p:txBody>
          <a:bodyPr>
            <a:spAutoFit/>
          </a:bodyPr>
          <a:p>
            <a:pPr>
              <a:lnSpc>
                <a:spcPct val="130000"/>
              </a:lnSpc>
              <a:tabLst>
                <a:tab algn="l" pos="0"/>
              </a:tabLst>
            </a:pPr>
            <a:r>
              <a:rPr b="1" lang="en-US" sz="2400" spc="-1" strike="noStrike">
                <a:solidFill>
                  <a:srgbClr val="029676"/>
                </a:solidFill>
                <a:latin typeface="Arial"/>
                <a:ea typeface="Arial"/>
              </a:rPr>
              <a:t>GVHD: ThS. Trương Văn Cương </a:t>
            </a:r>
            <a:endParaRPr b="0" lang="en-US" sz="2400" spc="-1" strike="noStrike">
              <a:latin typeface="Arial"/>
            </a:endParaRPr>
          </a:p>
          <a:p>
            <a:pPr marL="343080" indent="-342720">
              <a:lnSpc>
                <a:spcPct val="130000"/>
              </a:lnSpc>
              <a:spcBef>
                <a:spcPts val="601"/>
              </a:spcBef>
              <a:buClr>
                <a:srgbClr val="000000"/>
              </a:buClr>
              <a:buFont typeface="Arial"/>
              <a:buChar char="•"/>
              <a:tabLst>
                <a:tab algn="l" pos="0"/>
              </a:tabLst>
            </a:pPr>
            <a:r>
              <a:rPr b="1" lang="en-US" sz="2400" spc="-1" strike="noStrike">
                <a:solidFill>
                  <a:srgbClr val="000000"/>
                </a:solidFill>
                <a:latin typeface="Arial"/>
                <a:ea typeface="Arial"/>
              </a:rPr>
              <a:t>Tên Sinh viên : Nguyễn Anh Quốc</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5" name="TextShape 1"/>
          <p:cNvSpPr txBox="1"/>
          <p:nvPr/>
        </p:nvSpPr>
        <p:spPr>
          <a:xfrm>
            <a:off x="4233600" y="6356520"/>
            <a:ext cx="4114440" cy="364680"/>
          </a:xfrm>
          <a:prstGeom prst="rect">
            <a:avLst/>
          </a:prstGeom>
          <a:noFill/>
          <a:ln>
            <a:noFill/>
          </a:ln>
        </p:spPr>
        <p:txBody>
          <a:bodyPr anchor="ctr">
            <a:noAutofit/>
          </a:bodyPr>
          <a:p>
            <a:pPr algn="ctr">
              <a:lnSpc>
                <a:spcPct val="100000"/>
              </a:lnSpc>
              <a:tabLst>
                <a:tab algn="l" pos="0"/>
              </a:tabLst>
            </a:pPr>
            <a:r>
              <a:rPr b="0" lang="en-US" sz="1200" spc="-1" strike="noStrike">
                <a:solidFill>
                  <a:srgbClr val="888888"/>
                </a:solidFill>
                <a:latin typeface="Arial"/>
                <a:ea typeface="Arial"/>
              </a:rPr>
              <a:t>Copyrights 2024 CE-UIT. All Rights Reserved.</a:t>
            </a:r>
            <a:endParaRPr b="0" lang="en-US" sz="1200" spc="-1" strike="noStrike">
              <a:latin typeface="Times New Roman"/>
            </a:endParaRPr>
          </a:p>
        </p:txBody>
      </p:sp>
      <p:sp>
        <p:nvSpPr>
          <p:cNvPr id="446" name="TextShape 2"/>
          <p:cNvSpPr txBox="1"/>
          <p:nvPr/>
        </p:nvSpPr>
        <p:spPr>
          <a:xfrm>
            <a:off x="10423080" y="6356520"/>
            <a:ext cx="2742840" cy="364680"/>
          </a:xfrm>
          <a:prstGeom prst="rect">
            <a:avLst/>
          </a:prstGeom>
          <a:noFill/>
          <a:ln>
            <a:noFill/>
          </a:ln>
        </p:spPr>
        <p:txBody>
          <a:bodyPr anchor="ctr">
            <a:noAutofit/>
          </a:bodyPr>
          <a:p>
            <a:pPr algn="ctr">
              <a:lnSpc>
                <a:spcPct val="100000"/>
              </a:lnSpc>
              <a:tabLst>
                <a:tab algn="l" pos="0"/>
              </a:tabLst>
            </a:pPr>
            <a:fld id="{A633316A-222B-4CA2-BB3D-EB06CF4BF2A9}" type="slidenum">
              <a:rPr b="0" lang="en-US" sz="1200" spc="-1" strike="noStrike">
                <a:solidFill>
                  <a:srgbClr val="ffffff"/>
                </a:solidFill>
                <a:latin typeface="Arial"/>
                <a:ea typeface="Arial"/>
              </a:rPr>
              <a:t>9</a:t>
            </a:fld>
            <a:endParaRPr b="0" lang="en-US" sz="1200" spc="-1" strike="noStrike">
              <a:latin typeface="Times New Roman"/>
            </a:endParaRPr>
          </a:p>
        </p:txBody>
      </p:sp>
      <p:sp>
        <p:nvSpPr>
          <p:cNvPr id="447" name="TextShape 3"/>
          <p:cNvSpPr txBox="1"/>
          <p:nvPr/>
        </p:nvSpPr>
        <p:spPr>
          <a:xfrm>
            <a:off x="606240" y="1036800"/>
            <a:ext cx="10979640" cy="890280"/>
          </a:xfrm>
          <a:prstGeom prst="rect">
            <a:avLst/>
          </a:prstGeom>
          <a:noFill/>
          <a:ln>
            <a:noFill/>
          </a:ln>
        </p:spPr>
        <p:txBody>
          <a:bodyPr anchor="ctr">
            <a:normAutofit/>
          </a:bodyPr>
          <a:p>
            <a:pPr>
              <a:lnSpc>
                <a:spcPct val="90000"/>
              </a:lnSpc>
              <a:tabLst>
                <a:tab algn="l" pos="0"/>
              </a:tabLst>
            </a:pPr>
            <a:r>
              <a:rPr b="1" lang="en-US" sz="4400" spc="-1" strike="noStrike">
                <a:solidFill>
                  <a:srgbClr val="017058"/>
                </a:solidFill>
                <a:latin typeface="Times New Roman"/>
                <a:ea typeface="Times New Roman"/>
              </a:rPr>
              <a:t>2. Thiết kế phần mềm</a:t>
            </a:r>
            <a:endParaRPr b="0" lang="en-US" sz="4400" spc="-1" strike="noStrike">
              <a:solidFill>
                <a:srgbClr val="000000"/>
              </a:solidFill>
              <a:latin typeface="Arial"/>
            </a:endParaRPr>
          </a:p>
        </p:txBody>
      </p:sp>
      <p:sp>
        <p:nvSpPr>
          <p:cNvPr id="448" name="TextShape 4"/>
          <p:cNvSpPr txBox="1"/>
          <p:nvPr/>
        </p:nvSpPr>
        <p:spPr>
          <a:xfrm>
            <a:off x="1090800" y="1670040"/>
            <a:ext cx="5401800" cy="890280"/>
          </a:xfrm>
          <a:prstGeom prst="rect">
            <a:avLst/>
          </a:prstGeom>
          <a:noFill/>
          <a:ln>
            <a:noFill/>
          </a:ln>
        </p:spPr>
        <p:txBody>
          <a:bodyPr anchor="ctr">
            <a:normAutofit/>
          </a:bodyPr>
          <a:p>
            <a:pPr>
              <a:lnSpc>
                <a:spcPct val="90000"/>
              </a:lnSpc>
              <a:tabLst>
                <a:tab algn="l" pos="0"/>
              </a:tabLst>
            </a:pPr>
            <a:r>
              <a:rPr b="1" lang="en-US" sz="2800" spc="-1" strike="noStrike">
                <a:solidFill>
                  <a:srgbClr val="017058"/>
                </a:solidFill>
                <a:latin typeface="Times New Roman"/>
                <a:ea typeface="Times New Roman"/>
              </a:rPr>
              <a:t>3. Quantization mô hình </a:t>
            </a:r>
            <a:endParaRPr b="0" lang="en-US" sz="2800" spc="-1" strike="noStrike">
              <a:solidFill>
                <a:srgbClr val="000000"/>
              </a:solidFill>
              <a:latin typeface="Arial"/>
            </a:endParaRPr>
          </a:p>
        </p:txBody>
      </p:sp>
      <p:sp>
        <p:nvSpPr>
          <p:cNvPr id="449" name="TextShape 5"/>
          <p:cNvSpPr txBox="1"/>
          <p:nvPr/>
        </p:nvSpPr>
        <p:spPr>
          <a:xfrm>
            <a:off x="822960" y="3840480"/>
            <a:ext cx="11155680" cy="1737360"/>
          </a:xfrm>
          <a:prstGeom prst="rect">
            <a:avLst/>
          </a:prstGeom>
          <a:noFill/>
          <a:ln>
            <a:noFill/>
          </a:ln>
        </p:spPr>
        <p:txBody>
          <a:bodyPr>
            <a:normAutofit fontScale="20000"/>
          </a:bodyPr>
          <a:p>
            <a:pPr marL="228600" indent="-228240">
              <a:lnSpc>
                <a:spcPct val="130000"/>
              </a:lnSpc>
              <a:buClr>
                <a:srgbClr val="000000"/>
              </a:buClr>
              <a:buFont typeface="Arial"/>
              <a:buChar char="•"/>
            </a:pPr>
            <a:r>
              <a:rPr b="0" lang="en-US" sz="3200" spc="-1" strike="noStrike">
                <a:solidFill>
                  <a:srgbClr val="000000"/>
                </a:solidFill>
                <a:latin typeface="Arial"/>
                <a:ea typeface="Arial"/>
              </a:rPr>
              <a:t>Quantization là kỹ thuật lưu trữ các </a:t>
            </a:r>
            <a:r>
              <a:rPr b="0" lang="en-US" sz="3200" spc="-1" strike="noStrike">
                <a:solidFill>
                  <a:srgbClr val="000000"/>
                </a:solidFill>
                <a:latin typeface="Arial"/>
                <a:ea typeface="Arial"/>
              </a:rPr>
              <a:t>tầng đặc trưng bằng các kiểu dữ liệu </a:t>
            </a:r>
            <a:r>
              <a:rPr b="0" lang="en-US" sz="3200" spc="-1" strike="noStrike">
                <a:solidFill>
                  <a:srgbClr val="000000"/>
                </a:solidFill>
                <a:latin typeface="Arial"/>
                <a:ea typeface="Arial"/>
              </a:rPr>
              <a:t>có độ chính xác nhỏ hơn (cụ thể là </a:t>
            </a:r>
            <a:r>
              <a:rPr b="0" lang="en-US" sz="3200" spc="-1" strike="noStrike">
                <a:solidFill>
                  <a:srgbClr val="000000"/>
                </a:solidFill>
                <a:latin typeface="Arial"/>
                <a:ea typeface="Arial"/>
              </a:rPr>
              <a:t>sử dụng int8 cho float32). Điều này </a:t>
            </a:r>
            <a:r>
              <a:rPr b="0" lang="en-US" sz="3200" spc="-1" strike="noStrike">
                <a:solidFill>
                  <a:srgbClr val="000000"/>
                </a:solidFill>
                <a:latin typeface="Arial"/>
                <a:ea typeface="Arial"/>
              </a:rPr>
              <a:t>cho phép thu gọn mô hình, tiết kiệm </a:t>
            </a:r>
            <a:r>
              <a:rPr b="0" lang="en-US" sz="3200" spc="-1" strike="noStrike">
                <a:solidFill>
                  <a:srgbClr val="000000"/>
                </a:solidFill>
                <a:latin typeface="Arial"/>
                <a:ea typeface="Arial"/>
              </a:rPr>
              <a:t>tài nguyên.</a:t>
            </a:r>
            <a:endParaRPr b="0" lang="en-US" sz="3200" spc="-1" strike="noStrike">
              <a:solidFill>
                <a:srgbClr val="000000"/>
              </a:solidFill>
              <a:latin typeface="Arial"/>
            </a:endParaRPr>
          </a:p>
          <a:p>
            <a:pPr marL="228600" indent="-228240">
              <a:lnSpc>
                <a:spcPct val="130000"/>
              </a:lnSpc>
              <a:buClr>
                <a:srgbClr val="000000"/>
              </a:buClr>
              <a:buFont typeface="Arial"/>
              <a:buChar char="•"/>
            </a:pPr>
            <a:endParaRPr b="0" lang="en-US" sz="3200" spc="-1" strike="noStrike">
              <a:solidFill>
                <a:srgbClr val="000000"/>
              </a:solidFill>
              <a:latin typeface="Arial"/>
            </a:endParaRPr>
          </a:p>
          <a:p>
            <a:pPr marL="228600" indent="-228240">
              <a:lnSpc>
                <a:spcPct val="130000"/>
              </a:lnSpc>
              <a:buClr>
                <a:srgbClr val="000000"/>
              </a:buClr>
              <a:buFont typeface="Arial"/>
              <a:buChar char="•"/>
            </a:pPr>
            <a:r>
              <a:rPr b="0" lang="en-US" sz="3200" spc="-1" strike="noStrike">
                <a:solidFill>
                  <a:srgbClr val="000000"/>
                </a:solidFill>
                <a:latin typeface="Arial"/>
                <a:ea typeface="Arial"/>
              </a:rPr>
              <a:t>Sau khi quantize mô hình, độ chính </a:t>
            </a:r>
            <a:r>
              <a:rPr b="0" lang="en-US" sz="3200" spc="-1" strike="noStrike">
                <a:solidFill>
                  <a:srgbClr val="000000"/>
                </a:solidFill>
                <a:latin typeface="Arial"/>
                <a:ea typeface="Arial"/>
              </a:rPr>
              <a:t>xác của mô hình có giảm xuống </a:t>
            </a:r>
            <a:r>
              <a:rPr b="0" lang="en-US" sz="3200" spc="-1" strike="noStrike">
                <a:solidFill>
                  <a:srgbClr val="000000"/>
                </a:solidFill>
                <a:latin typeface="Arial"/>
                <a:ea typeface="Arial"/>
              </a:rPr>
              <a:t>91.57% và kích thước mô hình giảm </a:t>
            </a:r>
            <a:r>
              <a:rPr b="0" lang="en-US" sz="3200" spc="-1" strike="noStrike">
                <a:solidFill>
                  <a:srgbClr val="000000"/>
                </a:solidFill>
                <a:latin typeface="Arial"/>
                <a:ea typeface="Arial"/>
              </a:rPr>
              <a:t>còn 24 KB.</a:t>
            </a:r>
            <a:endParaRPr b="0" lang="en-US" sz="3200" spc="-1" strike="noStrike">
              <a:solidFill>
                <a:srgbClr val="000000"/>
              </a:solidFill>
              <a:latin typeface="Arial"/>
            </a:endParaRPr>
          </a:p>
          <a:p>
            <a:pPr marL="228600" indent="-228240">
              <a:lnSpc>
                <a:spcPct val="130000"/>
              </a:lnSpc>
              <a:buClr>
                <a:srgbClr val="000000"/>
              </a:buClr>
              <a:buFont typeface="Arial"/>
              <a:buChar char="•"/>
            </a:pPr>
            <a:endParaRPr b="0" lang="en-US" sz="3200" spc="-1" strike="noStrike">
              <a:solidFill>
                <a:srgbClr val="000000"/>
              </a:solidFill>
              <a:latin typeface="Arial"/>
            </a:endParaRPr>
          </a:p>
          <a:p>
            <a:pPr marL="228600" indent="-228240">
              <a:lnSpc>
                <a:spcPct val="130000"/>
              </a:lnSpc>
              <a:buClr>
                <a:srgbClr val="000000"/>
              </a:buClr>
              <a:buFont typeface="Arial"/>
              <a:buChar char="•"/>
            </a:pPr>
            <a:endParaRPr b="0" lang="en-US" sz="3200" spc="-1" strike="noStrike">
              <a:solidFill>
                <a:srgbClr val="000000"/>
              </a:solidFill>
              <a:latin typeface="Arial"/>
            </a:endParaRPr>
          </a:p>
        </p:txBody>
      </p:sp>
      <p:pic>
        <p:nvPicPr>
          <p:cNvPr id="450" name="" descr=""/>
          <p:cNvPicPr/>
          <p:nvPr/>
        </p:nvPicPr>
        <p:blipFill>
          <a:blip r:embed="rId1"/>
          <a:stretch/>
        </p:blipFill>
        <p:spPr>
          <a:xfrm>
            <a:off x="3474720" y="3108960"/>
            <a:ext cx="5219280" cy="48528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1" name="TextShape 1"/>
          <p:cNvSpPr txBox="1"/>
          <p:nvPr/>
        </p:nvSpPr>
        <p:spPr>
          <a:xfrm>
            <a:off x="4233600" y="6356520"/>
            <a:ext cx="4114440" cy="364680"/>
          </a:xfrm>
          <a:prstGeom prst="rect">
            <a:avLst/>
          </a:prstGeom>
          <a:noFill/>
          <a:ln>
            <a:noFill/>
          </a:ln>
        </p:spPr>
        <p:txBody>
          <a:bodyPr anchor="ctr">
            <a:noAutofit/>
          </a:bodyPr>
          <a:p>
            <a:pPr algn="ctr">
              <a:lnSpc>
                <a:spcPct val="100000"/>
              </a:lnSpc>
              <a:tabLst>
                <a:tab algn="l" pos="0"/>
              </a:tabLst>
            </a:pPr>
            <a:r>
              <a:rPr b="0" lang="en-US" sz="1200" spc="-1" strike="noStrike">
                <a:solidFill>
                  <a:srgbClr val="888888"/>
                </a:solidFill>
                <a:latin typeface="Arial"/>
                <a:ea typeface="Arial"/>
              </a:rPr>
              <a:t>Copyrights 2024 CE-UIT. All Rights Reserved.</a:t>
            </a:r>
            <a:endParaRPr b="0" lang="en-US" sz="1200" spc="-1" strike="noStrike">
              <a:latin typeface="Times New Roman"/>
            </a:endParaRPr>
          </a:p>
        </p:txBody>
      </p:sp>
      <p:sp>
        <p:nvSpPr>
          <p:cNvPr id="452" name="TextShape 2"/>
          <p:cNvSpPr txBox="1"/>
          <p:nvPr/>
        </p:nvSpPr>
        <p:spPr>
          <a:xfrm>
            <a:off x="10423080" y="6356520"/>
            <a:ext cx="2742840" cy="364680"/>
          </a:xfrm>
          <a:prstGeom prst="rect">
            <a:avLst/>
          </a:prstGeom>
          <a:noFill/>
          <a:ln>
            <a:noFill/>
          </a:ln>
        </p:spPr>
        <p:txBody>
          <a:bodyPr anchor="ctr">
            <a:noAutofit/>
          </a:bodyPr>
          <a:p>
            <a:pPr algn="ctr">
              <a:lnSpc>
                <a:spcPct val="100000"/>
              </a:lnSpc>
              <a:tabLst>
                <a:tab algn="l" pos="0"/>
              </a:tabLst>
            </a:pPr>
            <a:fld id="{00027DA2-437F-4CBA-8E9F-B76D5C2A7537}" type="slidenum">
              <a:rPr b="0" lang="en-US" sz="1200" spc="-1" strike="noStrike">
                <a:solidFill>
                  <a:srgbClr val="ffffff"/>
                </a:solidFill>
                <a:latin typeface="Arial"/>
                <a:ea typeface="Arial"/>
              </a:rPr>
              <a:t>10</a:t>
            </a:fld>
            <a:endParaRPr b="0" lang="en-US" sz="1200" spc="-1" strike="noStrike">
              <a:latin typeface="Times New Roman"/>
            </a:endParaRPr>
          </a:p>
        </p:txBody>
      </p:sp>
      <p:sp>
        <p:nvSpPr>
          <p:cNvPr id="453" name="TextShape 3"/>
          <p:cNvSpPr txBox="1"/>
          <p:nvPr/>
        </p:nvSpPr>
        <p:spPr>
          <a:xfrm>
            <a:off x="606240" y="1036800"/>
            <a:ext cx="10979640" cy="890280"/>
          </a:xfrm>
          <a:prstGeom prst="rect">
            <a:avLst/>
          </a:prstGeom>
          <a:noFill/>
          <a:ln>
            <a:noFill/>
          </a:ln>
        </p:spPr>
        <p:txBody>
          <a:bodyPr anchor="ctr">
            <a:normAutofit/>
          </a:bodyPr>
          <a:p>
            <a:pPr>
              <a:lnSpc>
                <a:spcPct val="90000"/>
              </a:lnSpc>
              <a:tabLst>
                <a:tab algn="l" pos="0"/>
              </a:tabLst>
            </a:pPr>
            <a:r>
              <a:rPr b="1" lang="en-US" sz="4400" spc="-1" strike="noStrike">
                <a:solidFill>
                  <a:srgbClr val="017058"/>
                </a:solidFill>
                <a:latin typeface="Times New Roman"/>
                <a:ea typeface="Times New Roman"/>
              </a:rPr>
              <a:t>2. Thiết kế phần mềm</a:t>
            </a:r>
            <a:endParaRPr b="0" lang="en-US" sz="4400" spc="-1" strike="noStrike">
              <a:solidFill>
                <a:srgbClr val="000000"/>
              </a:solidFill>
              <a:latin typeface="Arial"/>
            </a:endParaRPr>
          </a:p>
        </p:txBody>
      </p:sp>
      <p:sp>
        <p:nvSpPr>
          <p:cNvPr id="454" name="TextShape 4"/>
          <p:cNvSpPr txBox="1"/>
          <p:nvPr/>
        </p:nvSpPr>
        <p:spPr>
          <a:xfrm>
            <a:off x="1090800" y="1670040"/>
            <a:ext cx="5401800" cy="890280"/>
          </a:xfrm>
          <a:prstGeom prst="rect">
            <a:avLst/>
          </a:prstGeom>
          <a:noFill/>
          <a:ln>
            <a:noFill/>
          </a:ln>
        </p:spPr>
        <p:txBody>
          <a:bodyPr anchor="ctr">
            <a:normAutofit/>
          </a:bodyPr>
          <a:p>
            <a:pPr>
              <a:lnSpc>
                <a:spcPct val="90000"/>
              </a:lnSpc>
              <a:tabLst>
                <a:tab algn="l" pos="0"/>
              </a:tabLst>
            </a:pPr>
            <a:r>
              <a:rPr b="1" lang="en-US" sz="2800" spc="-1" strike="noStrike">
                <a:solidFill>
                  <a:srgbClr val="017058"/>
                </a:solidFill>
                <a:latin typeface="Times New Roman"/>
                <a:ea typeface="Times New Roman"/>
              </a:rPr>
              <a:t>4. So sánh   </a:t>
            </a:r>
            <a:endParaRPr b="0" lang="en-US" sz="2800" spc="-1" strike="noStrike">
              <a:solidFill>
                <a:srgbClr val="000000"/>
              </a:solidFill>
              <a:latin typeface="Arial"/>
            </a:endParaRPr>
          </a:p>
        </p:txBody>
      </p:sp>
      <p:graphicFrame>
        <p:nvGraphicFramePr>
          <p:cNvPr id="455" name="Table 5"/>
          <p:cNvGraphicFramePr/>
          <p:nvPr/>
        </p:nvGraphicFramePr>
        <p:xfrm>
          <a:off x="2822040" y="2915280"/>
          <a:ext cx="6116040" cy="2159280"/>
        </p:xfrm>
        <a:graphic>
          <a:graphicData uri="http://schemas.openxmlformats.org/drawingml/2006/table">
            <a:tbl>
              <a:tblPr/>
              <a:tblGrid>
                <a:gridCol w="2960640"/>
                <a:gridCol w="1604520"/>
                <a:gridCol w="1551240"/>
              </a:tblGrid>
              <a:tr h="719640">
                <a:tc>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chor="ctr">
                      <a:noAutofit/>
                    </a:bodyPr>
                    <a:p>
                      <a:pPr algn="ctr"/>
                      <a:r>
                        <a:rPr b="0" lang="en-US" sz="1800" spc="-1" strike="noStrike">
                          <a:latin typeface="Arial"/>
                        </a:rPr>
                        <a:t>Độ chính xác (%)</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chor="ctr">
                      <a:noAutofit/>
                    </a:bodyPr>
                    <a:p>
                      <a:pPr algn="ctr"/>
                      <a:r>
                        <a:rPr b="0" lang="en-US" sz="1800" spc="-1" strike="noStrike">
                          <a:latin typeface="Arial"/>
                        </a:rPr>
                        <a:t>Kích thước</a:t>
                      </a:r>
                      <a:endParaRPr b="0" lang="en-US" sz="1800" spc="-1" strike="noStrike">
                        <a:latin typeface="Arial"/>
                      </a:endParaRPr>
                    </a:p>
                    <a:p>
                      <a:pPr algn="ctr"/>
                      <a:r>
                        <a:rPr b="0" lang="en-US" sz="1800" spc="-1" strike="noStrike">
                          <a:latin typeface="Arial"/>
                        </a:rPr>
                        <a:t>(KB)</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719640">
                <a:tc>
                  <a:txBody>
                    <a:bodyPr lIns="90000" rIns="90000" tIns="46800" bIns="46800" anchor="ctr">
                      <a:noAutofit/>
                    </a:bodyPr>
                    <a:p>
                      <a:pPr algn="ctr"/>
                      <a:r>
                        <a:rPr b="0" lang="en-US" sz="1800" spc="-1" strike="noStrike">
                          <a:latin typeface="Arial"/>
                        </a:rPr>
                        <a:t>FLOATING POINT 32</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ctr">
                      <a:noAutofit/>
                    </a:bodyPr>
                    <a:p>
                      <a:pPr algn="ctr"/>
                      <a:r>
                        <a:rPr b="0" lang="en-US" sz="1800" spc="-1" strike="noStrike">
                          <a:latin typeface="Arial"/>
                        </a:rPr>
                        <a:t>95.12 </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ctr">
                      <a:noAutofit/>
                    </a:bodyPr>
                    <a:p>
                      <a:pPr algn="ctr"/>
                      <a:r>
                        <a:rPr b="0" lang="en-US" sz="1800" spc="-1" strike="noStrike">
                          <a:latin typeface="Arial"/>
                        </a:rPr>
                        <a:t>40</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720360">
                <a:tc>
                  <a:txBody>
                    <a:bodyPr lIns="90000" rIns="90000" tIns="46800" bIns="46800" anchor="ctr">
                      <a:noAutofit/>
                    </a:bodyPr>
                    <a:p>
                      <a:pPr algn="ctr"/>
                      <a:r>
                        <a:rPr b="0" lang="en-US" sz="1800" spc="-1" strike="noStrike">
                          <a:latin typeface="Arial"/>
                        </a:rPr>
                        <a:t>INT 8</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chor="ctr">
                      <a:noAutofit/>
                    </a:bodyPr>
                    <a:p>
                      <a:pPr algn="ctr"/>
                      <a:r>
                        <a:rPr b="0" lang="en-US" sz="1800" spc="-1" strike="noStrike">
                          <a:latin typeface="Arial"/>
                        </a:rPr>
                        <a:t>91.57 </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chor="ctr">
                      <a:noAutofit/>
                    </a:bodyPr>
                    <a:p>
                      <a:pPr algn="ctr"/>
                      <a:r>
                        <a:rPr b="0" lang="en-US" sz="1800" spc="-1" strike="noStrike">
                          <a:latin typeface="Arial"/>
                        </a:rPr>
                        <a:t>24</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6" name="TextShape 1"/>
          <p:cNvSpPr txBox="1"/>
          <p:nvPr/>
        </p:nvSpPr>
        <p:spPr>
          <a:xfrm>
            <a:off x="4233600" y="6356520"/>
            <a:ext cx="4114440" cy="364680"/>
          </a:xfrm>
          <a:prstGeom prst="rect">
            <a:avLst/>
          </a:prstGeom>
          <a:noFill/>
          <a:ln>
            <a:noFill/>
          </a:ln>
        </p:spPr>
        <p:txBody>
          <a:bodyPr anchor="ctr">
            <a:noAutofit/>
          </a:bodyPr>
          <a:p>
            <a:pPr algn="ctr">
              <a:lnSpc>
                <a:spcPct val="100000"/>
              </a:lnSpc>
              <a:tabLst>
                <a:tab algn="l" pos="0"/>
              </a:tabLst>
            </a:pPr>
            <a:r>
              <a:rPr b="0" lang="en-US" sz="1200" spc="-1" strike="noStrike">
                <a:solidFill>
                  <a:srgbClr val="888888"/>
                </a:solidFill>
                <a:latin typeface="Arial"/>
                <a:ea typeface="Arial"/>
              </a:rPr>
              <a:t>Copyrights 2024 CE-UIT. All Rights Reserved.</a:t>
            </a:r>
            <a:endParaRPr b="0" lang="en-US" sz="1200" spc="-1" strike="noStrike">
              <a:latin typeface="Times New Roman"/>
            </a:endParaRPr>
          </a:p>
        </p:txBody>
      </p:sp>
      <p:sp>
        <p:nvSpPr>
          <p:cNvPr id="457" name="TextShape 2"/>
          <p:cNvSpPr txBox="1"/>
          <p:nvPr/>
        </p:nvSpPr>
        <p:spPr>
          <a:xfrm>
            <a:off x="10423080" y="6356520"/>
            <a:ext cx="2742840" cy="364680"/>
          </a:xfrm>
          <a:prstGeom prst="rect">
            <a:avLst/>
          </a:prstGeom>
          <a:noFill/>
          <a:ln>
            <a:noFill/>
          </a:ln>
        </p:spPr>
        <p:txBody>
          <a:bodyPr anchor="ctr">
            <a:noAutofit/>
          </a:bodyPr>
          <a:p>
            <a:pPr algn="ctr">
              <a:lnSpc>
                <a:spcPct val="100000"/>
              </a:lnSpc>
              <a:tabLst>
                <a:tab algn="l" pos="0"/>
              </a:tabLst>
            </a:pPr>
            <a:fld id="{EFA070BA-BBCE-4106-A4D8-24881ED870FA}" type="slidenum">
              <a:rPr b="0" lang="en-US" sz="1200" spc="-1" strike="noStrike">
                <a:solidFill>
                  <a:srgbClr val="ffffff"/>
                </a:solidFill>
                <a:latin typeface="Arial"/>
                <a:ea typeface="Arial"/>
              </a:rPr>
              <a:t>11</a:t>
            </a:fld>
            <a:endParaRPr b="0" lang="en-US" sz="1200" spc="-1" strike="noStrike">
              <a:latin typeface="Times New Roman"/>
            </a:endParaRPr>
          </a:p>
        </p:txBody>
      </p:sp>
      <p:sp>
        <p:nvSpPr>
          <p:cNvPr id="458" name="TextShape 3"/>
          <p:cNvSpPr txBox="1"/>
          <p:nvPr/>
        </p:nvSpPr>
        <p:spPr>
          <a:xfrm>
            <a:off x="606240" y="1036800"/>
            <a:ext cx="10979640" cy="890280"/>
          </a:xfrm>
          <a:prstGeom prst="rect">
            <a:avLst/>
          </a:prstGeom>
          <a:noFill/>
          <a:ln>
            <a:noFill/>
          </a:ln>
        </p:spPr>
        <p:txBody>
          <a:bodyPr anchor="ctr">
            <a:normAutofit/>
          </a:bodyPr>
          <a:p>
            <a:pPr>
              <a:lnSpc>
                <a:spcPct val="90000"/>
              </a:lnSpc>
              <a:tabLst>
                <a:tab algn="l" pos="0"/>
              </a:tabLst>
            </a:pPr>
            <a:r>
              <a:rPr b="1" lang="en-US" sz="4400" spc="-1" strike="noStrike">
                <a:solidFill>
                  <a:srgbClr val="017058"/>
                </a:solidFill>
                <a:latin typeface="Times New Roman"/>
                <a:ea typeface="Times New Roman"/>
              </a:rPr>
              <a:t>2. Thiết kế phần mềm</a:t>
            </a:r>
            <a:endParaRPr b="0" lang="en-US" sz="4400" spc="-1" strike="noStrike">
              <a:solidFill>
                <a:srgbClr val="000000"/>
              </a:solidFill>
              <a:latin typeface="Arial"/>
            </a:endParaRPr>
          </a:p>
        </p:txBody>
      </p:sp>
      <p:sp>
        <p:nvSpPr>
          <p:cNvPr id="459" name="TextShape 4"/>
          <p:cNvSpPr txBox="1"/>
          <p:nvPr/>
        </p:nvSpPr>
        <p:spPr>
          <a:xfrm>
            <a:off x="1090800" y="1670040"/>
            <a:ext cx="5401800" cy="890280"/>
          </a:xfrm>
          <a:prstGeom prst="rect">
            <a:avLst/>
          </a:prstGeom>
          <a:noFill/>
          <a:ln>
            <a:noFill/>
          </a:ln>
        </p:spPr>
        <p:txBody>
          <a:bodyPr anchor="ctr">
            <a:normAutofit/>
          </a:bodyPr>
          <a:p>
            <a:pPr>
              <a:lnSpc>
                <a:spcPct val="90000"/>
              </a:lnSpc>
              <a:tabLst>
                <a:tab algn="l" pos="0"/>
              </a:tabLst>
            </a:pPr>
            <a:r>
              <a:rPr b="1" lang="en-US" sz="2800" spc="-1" strike="noStrike">
                <a:solidFill>
                  <a:srgbClr val="017058"/>
                </a:solidFill>
                <a:latin typeface="Times New Roman"/>
                <a:ea typeface="Times New Roman"/>
              </a:rPr>
              <a:t>5. Trích xuất tham số   </a:t>
            </a:r>
            <a:endParaRPr b="0" lang="en-US" sz="2800" spc="-1" strike="noStrike">
              <a:solidFill>
                <a:srgbClr val="000000"/>
              </a:solidFill>
              <a:latin typeface="Arial"/>
            </a:endParaRPr>
          </a:p>
        </p:txBody>
      </p:sp>
      <p:sp>
        <p:nvSpPr>
          <p:cNvPr id="460" name="TextShape 5"/>
          <p:cNvSpPr txBox="1"/>
          <p:nvPr/>
        </p:nvSpPr>
        <p:spPr>
          <a:xfrm>
            <a:off x="548640" y="2377440"/>
            <a:ext cx="6035040" cy="3566160"/>
          </a:xfrm>
          <a:prstGeom prst="rect">
            <a:avLst/>
          </a:prstGeom>
          <a:noFill/>
          <a:ln>
            <a:noFill/>
          </a:ln>
        </p:spPr>
        <p:txBody>
          <a:bodyPr>
            <a:normAutofit fontScale="73000"/>
          </a:bodyPr>
          <a:p>
            <a:pPr marL="228600" indent="-228240">
              <a:lnSpc>
                <a:spcPct val="130000"/>
              </a:lnSpc>
              <a:buClr>
                <a:srgbClr val="000000"/>
              </a:buClr>
              <a:buFont typeface="Arial"/>
              <a:buChar char="•"/>
            </a:pPr>
            <a:endParaRPr b="0" lang="en-US" sz="2400" spc="-1" strike="noStrike">
              <a:solidFill>
                <a:srgbClr val="000000"/>
              </a:solidFill>
              <a:latin typeface="Arial"/>
            </a:endParaRPr>
          </a:p>
          <a:p>
            <a:pPr marL="228600" indent="-228240">
              <a:lnSpc>
                <a:spcPct val="130000"/>
              </a:lnSpc>
              <a:buClr>
                <a:srgbClr val="000000"/>
              </a:buClr>
              <a:buFont typeface="Arial"/>
              <a:buChar char="•"/>
            </a:pPr>
            <a:r>
              <a:rPr b="0" lang="en-US" sz="2400" spc="-1" strike="noStrike">
                <a:solidFill>
                  <a:srgbClr val="000000"/>
                </a:solidFill>
                <a:latin typeface="Arial"/>
                <a:ea typeface="Arial"/>
              </a:rPr>
              <a:t>Mô hình trên phần cứng có độ rộng đường nạp tham số là 64 bit, nên trích ta sẽ trích tham số thành các hàng có độ rộng 64 bit tương ứng.</a:t>
            </a:r>
            <a:endParaRPr b="0" lang="en-US" sz="2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Arial"/>
                <a:ea typeface="Arial"/>
              </a:rPr>
              <a:t>Weight : 8 bit</a:t>
            </a:r>
            <a:endParaRPr b="0" lang="en-US" sz="2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Arial"/>
                <a:ea typeface="Arial"/>
              </a:rPr>
              <a:t>Bias : fixed point 16 bit (8 bit nguyên 8 bit thập phân) </a:t>
            </a:r>
            <a:endParaRPr b="0" lang="en-US" sz="2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Arial"/>
                <a:ea typeface="Arial"/>
              </a:rPr>
              <a:t>Scale : fixed point 32 point (32 bit nguyên 32 bit thập phân)</a:t>
            </a:r>
            <a:endParaRPr b="0" lang="en-US" sz="2400" spc="-1" strike="noStrike">
              <a:solidFill>
                <a:srgbClr val="000000"/>
              </a:solidFill>
              <a:latin typeface="Arial"/>
            </a:endParaRPr>
          </a:p>
          <a:p>
            <a:pPr marL="228600" indent="-228240">
              <a:lnSpc>
                <a:spcPct val="130000"/>
              </a:lnSpc>
              <a:buClr>
                <a:srgbClr val="000000"/>
              </a:buClr>
              <a:buFont typeface="Arial"/>
              <a:buChar char="•"/>
            </a:pPr>
            <a:endParaRPr b="0" lang="en-US" sz="2400" spc="-1" strike="noStrike">
              <a:solidFill>
                <a:srgbClr val="000000"/>
              </a:solidFill>
              <a:latin typeface="Arial"/>
            </a:endParaRPr>
          </a:p>
          <a:p>
            <a:pPr marL="228600" indent="-228240">
              <a:lnSpc>
                <a:spcPct val="130000"/>
              </a:lnSpc>
              <a:buClr>
                <a:srgbClr val="000000"/>
              </a:buClr>
              <a:buFont typeface="Arial"/>
              <a:buChar char="•"/>
            </a:pPr>
            <a:endParaRPr b="0" lang="en-US" sz="2400" spc="-1" strike="noStrike">
              <a:solidFill>
                <a:srgbClr val="000000"/>
              </a:solidFill>
              <a:latin typeface="Arial"/>
            </a:endParaRPr>
          </a:p>
          <a:p>
            <a:pPr marL="228600" indent="-228240">
              <a:lnSpc>
                <a:spcPct val="130000"/>
              </a:lnSpc>
              <a:buClr>
                <a:srgbClr val="000000"/>
              </a:buClr>
              <a:buFont typeface="Arial"/>
              <a:buChar char="•"/>
            </a:pPr>
            <a:endParaRPr b="0" lang="en-US" sz="2400" spc="-1" strike="noStrike">
              <a:solidFill>
                <a:srgbClr val="000000"/>
              </a:solidFill>
              <a:latin typeface="Arial"/>
            </a:endParaRPr>
          </a:p>
        </p:txBody>
      </p:sp>
      <p:pic>
        <p:nvPicPr>
          <p:cNvPr id="461" name="" descr=""/>
          <p:cNvPicPr/>
          <p:nvPr/>
        </p:nvPicPr>
        <p:blipFill>
          <a:blip r:embed="rId1"/>
          <a:stretch/>
        </p:blipFill>
        <p:spPr>
          <a:xfrm>
            <a:off x="7040880" y="1851840"/>
            <a:ext cx="2559960" cy="3853440"/>
          </a:xfrm>
          <a:prstGeom prst="rect">
            <a:avLst/>
          </a:prstGeom>
          <a:ln>
            <a:noFill/>
          </a:ln>
        </p:spPr>
      </p:pic>
      <p:sp>
        <p:nvSpPr>
          <p:cNvPr id="462" name="CustomShape 6"/>
          <p:cNvSpPr/>
          <p:nvPr/>
        </p:nvSpPr>
        <p:spPr>
          <a:xfrm>
            <a:off x="7040880" y="1851840"/>
            <a:ext cx="2559960" cy="1476000"/>
          </a:xfrm>
          <a:prstGeom prst="flowChartAlternateProcess">
            <a:avLst/>
          </a:prstGeom>
          <a:noFill/>
          <a:ln w="38160">
            <a:solidFill>
              <a:srgbClr val="ff0000"/>
            </a:solidFill>
            <a:round/>
          </a:ln>
        </p:spPr>
        <p:style>
          <a:lnRef idx="0"/>
          <a:fillRef idx="0"/>
          <a:effectRef idx="0"/>
          <a:fontRef idx="minor"/>
        </p:style>
      </p:sp>
      <p:sp>
        <p:nvSpPr>
          <p:cNvPr id="463" name="CustomShape 7"/>
          <p:cNvSpPr/>
          <p:nvPr/>
        </p:nvSpPr>
        <p:spPr>
          <a:xfrm>
            <a:off x="7040880" y="3419280"/>
            <a:ext cx="2559960" cy="1920240"/>
          </a:xfrm>
          <a:prstGeom prst="flowChartAlternateProcess">
            <a:avLst/>
          </a:prstGeom>
          <a:noFill/>
          <a:ln w="38160">
            <a:solidFill>
              <a:srgbClr val="ffde59"/>
            </a:solidFill>
            <a:round/>
          </a:ln>
        </p:spPr>
        <p:style>
          <a:lnRef idx="0"/>
          <a:fillRef idx="0"/>
          <a:effectRef idx="0"/>
          <a:fontRef idx="minor"/>
        </p:style>
      </p:sp>
      <p:sp>
        <p:nvSpPr>
          <p:cNvPr id="464" name="CustomShape 8"/>
          <p:cNvSpPr/>
          <p:nvPr/>
        </p:nvSpPr>
        <p:spPr>
          <a:xfrm>
            <a:off x="7041240" y="5394960"/>
            <a:ext cx="2559600" cy="274320"/>
          </a:xfrm>
          <a:prstGeom prst="flowChartAlternateProcess">
            <a:avLst/>
          </a:prstGeom>
          <a:noFill/>
          <a:ln w="38160">
            <a:solidFill>
              <a:srgbClr val="2a6099"/>
            </a:solidFill>
            <a:round/>
          </a:ln>
        </p:spPr>
        <p:style>
          <a:lnRef idx="0"/>
          <a:fillRef idx="0"/>
          <a:effectRef idx="0"/>
          <a:fontRef idx="minor"/>
        </p:style>
      </p:sp>
      <p:sp>
        <p:nvSpPr>
          <p:cNvPr id="465" name="CustomShape 9"/>
          <p:cNvSpPr/>
          <p:nvPr/>
        </p:nvSpPr>
        <p:spPr>
          <a:xfrm>
            <a:off x="9692640" y="2504880"/>
            <a:ext cx="914400" cy="182880"/>
          </a:xfrm>
          <a:custGeom>
            <a:avLst/>
            <a:gdLst/>
            <a:ahLst/>
            <a:rect l="0" t="0" r="r" b="b"/>
            <a:pathLst>
              <a:path w="2542" h="510">
                <a:moveTo>
                  <a:pt x="0" y="127"/>
                </a:moveTo>
                <a:lnTo>
                  <a:pt x="1905" y="127"/>
                </a:lnTo>
                <a:lnTo>
                  <a:pt x="1905" y="0"/>
                </a:lnTo>
                <a:lnTo>
                  <a:pt x="2541" y="254"/>
                </a:lnTo>
                <a:lnTo>
                  <a:pt x="1905" y="509"/>
                </a:lnTo>
                <a:lnTo>
                  <a:pt x="1905" y="381"/>
                </a:lnTo>
                <a:lnTo>
                  <a:pt x="0" y="381"/>
                </a:lnTo>
                <a:lnTo>
                  <a:pt x="0" y="127"/>
                </a:lnTo>
              </a:path>
            </a:pathLst>
          </a:custGeom>
          <a:solidFill>
            <a:srgbClr val="729fcf"/>
          </a:solidFill>
          <a:ln>
            <a:solidFill>
              <a:srgbClr val="3465a4"/>
            </a:solidFill>
          </a:ln>
        </p:spPr>
        <p:style>
          <a:lnRef idx="0"/>
          <a:fillRef idx="0"/>
          <a:effectRef idx="0"/>
          <a:fontRef idx="minor"/>
        </p:style>
      </p:sp>
      <p:sp>
        <p:nvSpPr>
          <p:cNvPr id="466" name="CustomShape 10"/>
          <p:cNvSpPr/>
          <p:nvPr/>
        </p:nvSpPr>
        <p:spPr>
          <a:xfrm>
            <a:off x="9692640" y="4150800"/>
            <a:ext cx="914400" cy="182880"/>
          </a:xfrm>
          <a:custGeom>
            <a:avLst/>
            <a:gdLst/>
            <a:ahLst/>
            <a:rect l="0" t="0" r="r" b="b"/>
            <a:pathLst>
              <a:path w="2542" h="510">
                <a:moveTo>
                  <a:pt x="0" y="127"/>
                </a:moveTo>
                <a:lnTo>
                  <a:pt x="1905" y="127"/>
                </a:lnTo>
                <a:lnTo>
                  <a:pt x="1905" y="0"/>
                </a:lnTo>
                <a:lnTo>
                  <a:pt x="2541" y="254"/>
                </a:lnTo>
                <a:lnTo>
                  <a:pt x="1905" y="509"/>
                </a:lnTo>
                <a:lnTo>
                  <a:pt x="1905" y="381"/>
                </a:lnTo>
                <a:lnTo>
                  <a:pt x="0" y="381"/>
                </a:lnTo>
                <a:lnTo>
                  <a:pt x="0" y="127"/>
                </a:lnTo>
              </a:path>
            </a:pathLst>
          </a:custGeom>
          <a:solidFill>
            <a:srgbClr val="729fcf"/>
          </a:solidFill>
          <a:ln>
            <a:solidFill>
              <a:srgbClr val="3465a4"/>
            </a:solidFill>
          </a:ln>
        </p:spPr>
        <p:style>
          <a:lnRef idx="0"/>
          <a:fillRef idx="0"/>
          <a:effectRef idx="0"/>
          <a:fontRef idx="minor"/>
        </p:style>
      </p:sp>
      <p:sp>
        <p:nvSpPr>
          <p:cNvPr id="467" name="CustomShape 11"/>
          <p:cNvSpPr/>
          <p:nvPr/>
        </p:nvSpPr>
        <p:spPr>
          <a:xfrm>
            <a:off x="9692640" y="5466960"/>
            <a:ext cx="914400" cy="182880"/>
          </a:xfrm>
          <a:custGeom>
            <a:avLst/>
            <a:gdLst/>
            <a:ahLst/>
            <a:rect l="0" t="0" r="r" b="b"/>
            <a:pathLst>
              <a:path w="2542" h="510">
                <a:moveTo>
                  <a:pt x="0" y="127"/>
                </a:moveTo>
                <a:lnTo>
                  <a:pt x="1905" y="127"/>
                </a:lnTo>
                <a:lnTo>
                  <a:pt x="1905" y="0"/>
                </a:lnTo>
                <a:lnTo>
                  <a:pt x="2541" y="254"/>
                </a:lnTo>
                <a:lnTo>
                  <a:pt x="1905" y="509"/>
                </a:lnTo>
                <a:lnTo>
                  <a:pt x="1905" y="381"/>
                </a:lnTo>
                <a:lnTo>
                  <a:pt x="0" y="381"/>
                </a:lnTo>
                <a:lnTo>
                  <a:pt x="0" y="127"/>
                </a:lnTo>
              </a:path>
            </a:pathLst>
          </a:custGeom>
          <a:solidFill>
            <a:srgbClr val="729fcf"/>
          </a:solidFill>
          <a:ln>
            <a:solidFill>
              <a:srgbClr val="3465a4"/>
            </a:solidFill>
          </a:ln>
        </p:spPr>
        <p:style>
          <a:lnRef idx="0"/>
          <a:fillRef idx="0"/>
          <a:effectRef idx="0"/>
          <a:fontRef idx="minor"/>
        </p:style>
      </p:sp>
      <p:sp>
        <p:nvSpPr>
          <p:cNvPr id="468" name="TextShape 12"/>
          <p:cNvSpPr txBox="1"/>
          <p:nvPr/>
        </p:nvSpPr>
        <p:spPr>
          <a:xfrm>
            <a:off x="10535040" y="2230560"/>
            <a:ext cx="1737360" cy="822960"/>
          </a:xfrm>
          <a:prstGeom prst="rect">
            <a:avLst/>
          </a:prstGeom>
          <a:noFill/>
          <a:ln>
            <a:noFill/>
          </a:ln>
        </p:spPr>
        <p:txBody>
          <a:bodyPr>
            <a:normAutofit/>
          </a:bodyPr>
          <a:p>
            <a:pPr marL="228600" indent="-228240">
              <a:lnSpc>
                <a:spcPct val="130000"/>
              </a:lnSpc>
              <a:buClr>
                <a:srgbClr val="000000"/>
              </a:buClr>
              <a:buFont typeface="Arial"/>
              <a:buChar char="•"/>
            </a:pPr>
            <a:r>
              <a:rPr b="0" lang="en-US" sz="2400" spc="-1" strike="noStrike">
                <a:solidFill>
                  <a:srgbClr val="000000"/>
                </a:solidFill>
                <a:latin typeface="Arial"/>
                <a:ea typeface="Arial"/>
              </a:rPr>
              <a:t>Weight</a:t>
            </a:r>
            <a:endParaRPr b="0" lang="en-US" sz="2400" spc="-1" strike="noStrike">
              <a:solidFill>
                <a:srgbClr val="000000"/>
              </a:solidFill>
              <a:latin typeface="Arial"/>
            </a:endParaRPr>
          </a:p>
          <a:p>
            <a:pPr marL="228600" indent="-228240">
              <a:lnSpc>
                <a:spcPct val="130000"/>
              </a:lnSpc>
              <a:buClr>
                <a:srgbClr val="000000"/>
              </a:buClr>
              <a:buFont typeface="Arial"/>
              <a:buChar char="•"/>
            </a:pPr>
            <a:endParaRPr b="0" lang="en-US" sz="2400" spc="-1" strike="noStrike">
              <a:solidFill>
                <a:srgbClr val="000000"/>
              </a:solidFill>
              <a:latin typeface="Arial"/>
            </a:endParaRPr>
          </a:p>
          <a:p>
            <a:pPr marL="228600" indent="-228240">
              <a:lnSpc>
                <a:spcPct val="130000"/>
              </a:lnSpc>
              <a:buClr>
                <a:srgbClr val="000000"/>
              </a:buClr>
              <a:buFont typeface="Arial"/>
              <a:buChar char="•"/>
            </a:pPr>
            <a:endParaRPr b="0" lang="en-US" sz="2400" spc="-1" strike="noStrike">
              <a:solidFill>
                <a:srgbClr val="000000"/>
              </a:solidFill>
              <a:latin typeface="Arial"/>
            </a:endParaRPr>
          </a:p>
          <a:p>
            <a:pPr marL="228600" indent="-228240">
              <a:lnSpc>
                <a:spcPct val="130000"/>
              </a:lnSpc>
              <a:buClr>
                <a:srgbClr val="000000"/>
              </a:buClr>
              <a:buFont typeface="Arial"/>
              <a:buChar char="•"/>
            </a:pPr>
            <a:endParaRPr b="0" lang="en-US" sz="2400" spc="-1" strike="noStrike">
              <a:solidFill>
                <a:srgbClr val="000000"/>
              </a:solidFill>
              <a:latin typeface="Arial"/>
            </a:endParaRPr>
          </a:p>
        </p:txBody>
      </p:sp>
      <p:sp>
        <p:nvSpPr>
          <p:cNvPr id="469" name="TextShape 13"/>
          <p:cNvSpPr txBox="1"/>
          <p:nvPr/>
        </p:nvSpPr>
        <p:spPr>
          <a:xfrm>
            <a:off x="10562760" y="3876480"/>
            <a:ext cx="1737360" cy="822960"/>
          </a:xfrm>
          <a:prstGeom prst="rect">
            <a:avLst/>
          </a:prstGeom>
          <a:noFill/>
          <a:ln>
            <a:noFill/>
          </a:ln>
        </p:spPr>
        <p:txBody>
          <a:bodyPr>
            <a:normAutofit/>
          </a:bodyPr>
          <a:p>
            <a:pPr marL="228600" indent="-228240">
              <a:lnSpc>
                <a:spcPct val="130000"/>
              </a:lnSpc>
              <a:buClr>
                <a:srgbClr val="000000"/>
              </a:buClr>
              <a:buFont typeface="Arial"/>
              <a:buChar char="•"/>
            </a:pPr>
            <a:r>
              <a:rPr b="0" lang="en-US" sz="2400" spc="-1" strike="noStrike">
                <a:solidFill>
                  <a:srgbClr val="000000"/>
                </a:solidFill>
                <a:latin typeface="Arial"/>
                <a:ea typeface="Arial"/>
              </a:rPr>
              <a:t>Bias</a:t>
            </a:r>
            <a:endParaRPr b="0" lang="en-US" sz="2400" spc="-1" strike="noStrike">
              <a:solidFill>
                <a:srgbClr val="000000"/>
              </a:solidFill>
              <a:latin typeface="Arial"/>
            </a:endParaRPr>
          </a:p>
          <a:p>
            <a:pPr marL="228600" indent="-228240">
              <a:lnSpc>
                <a:spcPct val="130000"/>
              </a:lnSpc>
              <a:buClr>
                <a:srgbClr val="000000"/>
              </a:buClr>
              <a:buFont typeface="Arial"/>
              <a:buChar char="•"/>
            </a:pPr>
            <a:endParaRPr b="0" lang="en-US" sz="2400" spc="-1" strike="noStrike">
              <a:solidFill>
                <a:srgbClr val="000000"/>
              </a:solidFill>
              <a:latin typeface="Arial"/>
            </a:endParaRPr>
          </a:p>
          <a:p>
            <a:pPr marL="228600" indent="-228240">
              <a:lnSpc>
                <a:spcPct val="130000"/>
              </a:lnSpc>
              <a:buClr>
                <a:srgbClr val="000000"/>
              </a:buClr>
              <a:buFont typeface="Arial"/>
              <a:buChar char="•"/>
            </a:pPr>
            <a:endParaRPr b="0" lang="en-US" sz="2400" spc="-1" strike="noStrike">
              <a:solidFill>
                <a:srgbClr val="000000"/>
              </a:solidFill>
              <a:latin typeface="Arial"/>
            </a:endParaRPr>
          </a:p>
          <a:p>
            <a:pPr marL="228600" indent="-228240">
              <a:lnSpc>
                <a:spcPct val="130000"/>
              </a:lnSpc>
              <a:buClr>
                <a:srgbClr val="000000"/>
              </a:buClr>
              <a:buFont typeface="Arial"/>
              <a:buChar char="•"/>
            </a:pPr>
            <a:endParaRPr b="0" lang="en-US" sz="2400" spc="-1" strike="noStrike">
              <a:solidFill>
                <a:srgbClr val="000000"/>
              </a:solidFill>
              <a:latin typeface="Arial"/>
            </a:endParaRPr>
          </a:p>
        </p:txBody>
      </p:sp>
      <p:sp>
        <p:nvSpPr>
          <p:cNvPr id="470" name="TextShape 14"/>
          <p:cNvSpPr txBox="1"/>
          <p:nvPr/>
        </p:nvSpPr>
        <p:spPr>
          <a:xfrm>
            <a:off x="10479600" y="5176080"/>
            <a:ext cx="1737360" cy="822960"/>
          </a:xfrm>
          <a:prstGeom prst="rect">
            <a:avLst/>
          </a:prstGeom>
          <a:noFill/>
          <a:ln>
            <a:noFill/>
          </a:ln>
        </p:spPr>
        <p:txBody>
          <a:bodyPr>
            <a:normAutofit/>
          </a:bodyPr>
          <a:p>
            <a:pPr marL="228600" indent="-228240">
              <a:lnSpc>
                <a:spcPct val="130000"/>
              </a:lnSpc>
              <a:buClr>
                <a:srgbClr val="000000"/>
              </a:buClr>
              <a:buFont typeface="Arial"/>
              <a:buChar char="•"/>
            </a:pPr>
            <a:r>
              <a:rPr b="0" lang="en-US" sz="2400" spc="-1" strike="noStrike">
                <a:solidFill>
                  <a:srgbClr val="000000"/>
                </a:solidFill>
                <a:latin typeface="Arial"/>
                <a:ea typeface="Arial"/>
              </a:rPr>
              <a:t>Scale</a:t>
            </a:r>
            <a:endParaRPr b="0" lang="en-US" sz="2400" spc="-1" strike="noStrike">
              <a:solidFill>
                <a:srgbClr val="000000"/>
              </a:solidFill>
              <a:latin typeface="Arial"/>
            </a:endParaRPr>
          </a:p>
          <a:p>
            <a:pPr marL="228600" indent="-228240">
              <a:lnSpc>
                <a:spcPct val="130000"/>
              </a:lnSpc>
              <a:buClr>
                <a:srgbClr val="000000"/>
              </a:buClr>
              <a:buFont typeface="Arial"/>
              <a:buChar char="•"/>
            </a:pPr>
            <a:endParaRPr b="0" lang="en-US" sz="2400" spc="-1" strike="noStrike">
              <a:solidFill>
                <a:srgbClr val="000000"/>
              </a:solidFill>
              <a:latin typeface="Arial"/>
            </a:endParaRPr>
          </a:p>
          <a:p>
            <a:pPr marL="228600" indent="-228240">
              <a:lnSpc>
                <a:spcPct val="130000"/>
              </a:lnSpc>
              <a:buClr>
                <a:srgbClr val="000000"/>
              </a:buClr>
              <a:buFont typeface="Arial"/>
              <a:buChar char="•"/>
            </a:pPr>
            <a:endParaRPr b="0" lang="en-US" sz="2400" spc="-1" strike="noStrike">
              <a:solidFill>
                <a:srgbClr val="000000"/>
              </a:solidFill>
              <a:latin typeface="Arial"/>
            </a:endParaRPr>
          </a:p>
          <a:p>
            <a:pPr marL="228600" indent="-228240">
              <a:lnSpc>
                <a:spcPct val="130000"/>
              </a:lnSpc>
              <a:buClr>
                <a:srgbClr val="000000"/>
              </a:buClr>
              <a:buFont typeface="Arial"/>
              <a:buChar char="•"/>
            </a:pP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1" name="TextShape 1"/>
          <p:cNvSpPr txBox="1"/>
          <p:nvPr/>
        </p:nvSpPr>
        <p:spPr>
          <a:xfrm>
            <a:off x="7232760" y="6356520"/>
            <a:ext cx="4114440" cy="364680"/>
          </a:xfrm>
          <a:prstGeom prst="rect">
            <a:avLst/>
          </a:prstGeom>
          <a:noFill/>
          <a:ln>
            <a:noFill/>
          </a:ln>
        </p:spPr>
        <p:txBody>
          <a:bodyPr anchor="ctr">
            <a:noAutofit/>
          </a:bodyPr>
          <a:p>
            <a:pPr algn="ctr">
              <a:lnSpc>
                <a:spcPct val="100000"/>
              </a:lnSpc>
              <a:tabLst>
                <a:tab algn="l" pos="0"/>
              </a:tabLst>
            </a:pPr>
            <a:r>
              <a:rPr b="0" lang="en-US" sz="1200" spc="-1" strike="noStrike">
                <a:solidFill>
                  <a:srgbClr val="888888"/>
                </a:solidFill>
                <a:latin typeface="Arial"/>
                <a:ea typeface="Arial"/>
              </a:rPr>
              <a:t>Copyrights 2024 CE-UIT. All Rights Reserved.</a:t>
            </a:r>
            <a:endParaRPr b="0" lang="en-US" sz="1200" spc="-1" strike="noStrike">
              <a:latin typeface="Times New Roman"/>
            </a:endParaRPr>
          </a:p>
        </p:txBody>
      </p:sp>
      <p:sp>
        <p:nvSpPr>
          <p:cNvPr id="472" name="TextShape 2"/>
          <p:cNvSpPr txBox="1"/>
          <p:nvPr/>
        </p:nvSpPr>
        <p:spPr>
          <a:xfrm>
            <a:off x="10409760" y="332280"/>
            <a:ext cx="2742840" cy="364680"/>
          </a:xfrm>
          <a:prstGeom prst="rect">
            <a:avLst/>
          </a:prstGeom>
          <a:noFill/>
          <a:ln>
            <a:noFill/>
          </a:ln>
        </p:spPr>
        <p:txBody>
          <a:bodyPr anchor="ctr">
            <a:noAutofit/>
          </a:bodyPr>
          <a:p>
            <a:pPr algn="ctr">
              <a:lnSpc>
                <a:spcPct val="100000"/>
              </a:lnSpc>
              <a:tabLst>
                <a:tab algn="l" pos="0"/>
              </a:tabLst>
            </a:pPr>
            <a:fld id="{3EBE2672-4687-42CA-8023-1CBC38576B8C}" type="slidenum">
              <a:rPr b="0" lang="en-US" sz="1200" spc="-1" strike="noStrike">
                <a:solidFill>
                  <a:srgbClr val="ffffff"/>
                </a:solidFill>
                <a:latin typeface="Arial"/>
                <a:ea typeface="Arial"/>
              </a:rPr>
              <a:t>12</a:t>
            </a:fld>
            <a:endParaRPr b="0" lang="en-US" sz="1200" spc="-1" strike="noStrike">
              <a:latin typeface="Times New Roman"/>
            </a:endParaRPr>
          </a:p>
        </p:txBody>
      </p:sp>
      <p:sp>
        <p:nvSpPr>
          <p:cNvPr id="473" name="TextShape 3"/>
          <p:cNvSpPr txBox="1"/>
          <p:nvPr/>
        </p:nvSpPr>
        <p:spPr>
          <a:xfrm>
            <a:off x="1653480" y="2425320"/>
            <a:ext cx="9177120" cy="1505520"/>
          </a:xfrm>
          <a:prstGeom prst="rect">
            <a:avLst/>
          </a:prstGeom>
          <a:noFill/>
          <a:ln>
            <a:noFill/>
          </a:ln>
        </p:spPr>
        <p:txBody>
          <a:bodyPr anchor="ctr">
            <a:normAutofit/>
          </a:bodyPr>
          <a:p>
            <a:pPr>
              <a:lnSpc>
                <a:spcPct val="90000"/>
              </a:lnSpc>
              <a:tabLst>
                <a:tab algn="l" pos="0"/>
              </a:tabLst>
            </a:pPr>
            <a:r>
              <a:rPr b="1" lang="en-US" sz="5400" spc="-1" strike="noStrike">
                <a:solidFill>
                  <a:srgbClr val="ffffff"/>
                </a:solidFill>
                <a:latin typeface="Times New Roman"/>
                <a:ea typeface="Times New Roman"/>
              </a:rPr>
              <a:t>THIẾT KẾ PHẦN CỨNG</a:t>
            </a:r>
            <a:endParaRPr b="0" lang="en-US" sz="5400" spc="-1" strike="noStrike">
              <a:solidFill>
                <a:srgbClr val="000000"/>
              </a:solidFill>
              <a:latin typeface="Arial"/>
            </a:endParaRPr>
          </a:p>
        </p:txBody>
      </p:sp>
      <p:sp>
        <p:nvSpPr>
          <p:cNvPr id="474" name="TextShape 4"/>
          <p:cNvSpPr txBox="1"/>
          <p:nvPr/>
        </p:nvSpPr>
        <p:spPr>
          <a:xfrm>
            <a:off x="1653480" y="561240"/>
            <a:ext cx="2052360" cy="1785600"/>
          </a:xfrm>
          <a:prstGeom prst="rect">
            <a:avLst/>
          </a:prstGeom>
          <a:noFill/>
          <a:ln>
            <a:noFill/>
          </a:ln>
        </p:spPr>
        <p:txBody>
          <a:bodyPr>
            <a:noAutofit/>
          </a:bodyPr>
          <a:p>
            <a:pPr>
              <a:lnSpc>
                <a:spcPct val="90000"/>
              </a:lnSpc>
              <a:tabLst>
                <a:tab algn="l" pos="0"/>
              </a:tabLst>
            </a:pPr>
            <a:r>
              <a:rPr b="1" lang="en-US" sz="11500" spc="-1" strike="noStrike">
                <a:solidFill>
                  <a:srgbClr val="ffffff"/>
                </a:solidFill>
                <a:latin typeface="Arial"/>
                <a:ea typeface="Arial"/>
              </a:rPr>
              <a:t>03</a:t>
            </a:r>
            <a:endParaRPr b="0" lang="en-US" sz="11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5" name="TextShape 1"/>
          <p:cNvSpPr txBox="1"/>
          <p:nvPr/>
        </p:nvSpPr>
        <p:spPr>
          <a:xfrm>
            <a:off x="605880" y="1036800"/>
            <a:ext cx="10979640" cy="890280"/>
          </a:xfrm>
          <a:prstGeom prst="rect">
            <a:avLst/>
          </a:prstGeom>
          <a:noFill/>
          <a:ln>
            <a:noFill/>
          </a:ln>
        </p:spPr>
        <p:txBody>
          <a:bodyPr anchor="ctr">
            <a:normAutofit/>
          </a:bodyPr>
          <a:p>
            <a:pPr>
              <a:lnSpc>
                <a:spcPct val="90000"/>
              </a:lnSpc>
              <a:tabLst>
                <a:tab algn="l" pos="0"/>
              </a:tabLst>
            </a:pPr>
            <a:r>
              <a:rPr b="1" lang="en-US" sz="4400" spc="-1" strike="noStrike">
                <a:solidFill>
                  <a:srgbClr val="017058"/>
                </a:solidFill>
                <a:latin typeface="Times New Roman"/>
                <a:ea typeface="Times New Roman"/>
              </a:rPr>
              <a:t>3. Thiết kế phần cứng</a:t>
            </a:r>
            <a:endParaRPr b="0" lang="en-US" sz="4400" spc="-1" strike="noStrike">
              <a:solidFill>
                <a:srgbClr val="000000"/>
              </a:solidFill>
              <a:latin typeface="Arial"/>
            </a:endParaRPr>
          </a:p>
        </p:txBody>
      </p:sp>
      <p:sp>
        <p:nvSpPr>
          <p:cNvPr id="476" name="TextShape 2"/>
          <p:cNvSpPr txBox="1"/>
          <p:nvPr/>
        </p:nvSpPr>
        <p:spPr>
          <a:xfrm>
            <a:off x="4233600" y="6356520"/>
            <a:ext cx="4114440" cy="364680"/>
          </a:xfrm>
          <a:prstGeom prst="rect">
            <a:avLst/>
          </a:prstGeom>
          <a:noFill/>
          <a:ln>
            <a:noFill/>
          </a:ln>
        </p:spPr>
        <p:txBody>
          <a:bodyPr anchor="ctr">
            <a:noAutofit/>
          </a:bodyPr>
          <a:p>
            <a:pPr algn="ctr">
              <a:lnSpc>
                <a:spcPct val="100000"/>
              </a:lnSpc>
              <a:tabLst>
                <a:tab algn="l" pos="0"/>
              </a:tabLst>
            </a:pPr>
            <a:r>
              <a:rPr b="0" lang="en-US" sz="1200" spc="-1" strike="noStrike">
                <a:solidFill>
                  <a:srgbClr val="888888"/>
                </a:solidFill>
                <a:latin typeface="Arial"/>
                <a:ea typeface="Arial"/>
              </a:rPr>
              <a:t>Copyrights 2024 CE-UIT. All Rights Reserved.</a:t>
            </a:r>
            <a:endParaRPr b="0" lang="en-US" sz="1200" spc="-1" strike="noStrike">
              <a:latin typeface="Times New Roman"/>
            </a:endParaRPr>
          </a:p>
        </p:txBody>
      </p:sp>
      <p:sp>
        <p:nvSpPr>
          <p:cNvPr id="477" name="TextShape 3"/>
          <p:cNvSpPr txBox="1"/>
          <p:nvPr/>
        </p:nvSpPr>
        <p:spPr>
          <a:xfrm>
            <a:off x="10423080" y="6356520"/>
            <a:ext cx="2742840" cy="364680"/>
          </a:xfrm>
          <a:prstGeom prst="rect">
            <a:avLst/>
          </a:prstGeom>
          <a:noFill/>
          <a:ln>
            <a:noFill/>
          </a:ln>
        </p:spPr>
        <p:txBody>
          <a:bodyPr anchor="ctr">
            <a:noAutofit/>
          </a:bodyPr>
          <a:p>
            <a:pPr algn="ctr">
              <a:lnSpc>
                <a:spcPct val="100000"/>
              </a:lnSpc>
              <a:tabLst>
                <a:tab algn="l" pos="0"/>
              </a:tabLst>
            </a:pPr>
            <a:fld id="{A258DDF0-CFFB-41FF-B5AF-6BA5829FC0E2}" type="slidenum">
              <a:rPr b="0" lang="en-US" sz="1200" spc="-1" strike="noStrike">
                <a:solidFill>
                  <a:srgbClr val="ffffff"/>
                </a:solidFill>
                <a:latin typeface="Arial"/>
                <a:ea typeface="Arial"/>
              </a:rPr>
              <a:t>&lt;number&gt;</a:t>
            </a:fld>
            <a:endParaRPr b="0" lang="en-US" sz="1200" spc="-1" strike="noStrike">
              <a:latin typeface="Times New Roman"/>
            </a:endParaRPr>
          </a:p>
        </p:txBody>
      </p:sp>
      <p:sp>
        <p:nvSpPr>
          <p:cNvPr id="478" name="TextShape 4"/>
          <p:cNvSpPr txBox="1"/>
          <p:nvPr/>
        </p:nvSpPr>
        <p:spPr>
          <a:xfrm>
            <a:off x="1371600" y="2468880"/>
            <a:ext cx="9966960" cy="1737360"/>
          </a:xfrm>
          <a:prstGeom prst="rect">
            <a:avLst/>
          </a:prstGeom>
          <a:noFill/>
          <a:ln>
            <a:noFill/>
          </a:ln>
        </p:spPr>
        <p:txBody>
          <a:bodyPr>
            <a:normAutofit/>
          </a:bodyPr>
          <a:p>
            <a:pPr marL="228600" indent="-228240">
              <a:lnSpc>
                <a:spcPct val="130000"/>
              </a:lnSpc>
              <a:buClr>
                <a:srgbClr val="000000"/>
              </a:buClr>
              <a:buFont typeface="Arial"/>
              <a:buChar char="•"/>
            </a:pPr>
            <a:r>
              <a:rPr b="0" lang="en-US" sz="2400" spc="-1" strike="noStrike">
                <a:solidFill>
                  <a:srgbClr val="000000"/>
                </a:solidFill>
                <a:latin typeface="Arial"/>
                <a:ea typeface="Arial"/>
              </a:rPr>
              <a:t>Dựa trên kiến trúc của phần mềm, ta sẽ có kiến trúc của mô hình trên FPGA như sau. Xen kẽ giữa các khối là các fifo để điều phối dữ liệu.</a:t>
            </a:r>
            <a:endParaRPr b="0" lang="en-US" sz="2400" spc="-1" strike="noStrike">
              <a:solidFill>
                <a:srgbClr val="000000"/>
              </a:solidFill>
              <a:latin typeface="Arial"/>
            </a:endParaRPr>
          </a:p>
          <a:p>
            <a:pPr marL="228600" indent="-228240">
              <a:lnSpc>
                <a:spcPct val="130000"/>
              </a:lnSpc>
              <a:buClr>
                <a:srgbClr val="000000"/>
              </a:buClr>
              <a:buFont typeface="Arial"/>
              <a:buChar char="•"/>
            </a:pPr>
            <a:endParaRPr b="0" lang="en-US" sz="2400" spc="-1" strike="noStrike">
              <a:solidFill>
                <a:srgbClr val="000000"/>
              </a:solidFill>
              <a:latin typeface="Arial"/>
            </a:endParaRPr>
          </a:p>
          <a:p>
            <a:pPr marL="228600" indent="-228240">
              <a:lnSpc>
                <a:spcPct val="130000"/>
              </a:lnSpc>
              <a:buClr>
                <a:srgbClr val="000000"/>
              </a:buClr>
              <a:buFont typeface="Arial"/>
              <a:buChar char="•"/>
            </a:pPr>
            <a:endParaRPr b="0" lang="en-US" sz="2400" spc="-1" strike="noStrike">
              <a:solidFill>
                <a:srgbClr val="000000"/>
              </a:solidFill>
              <a:latin typeface="Arial"/>
            </a:endParaRPr>
          </a:p>
          <a:p>
            <a:pPr marL="228600" indent="-228240">
              <a:lnSpc>
                <a:spcPct val="130000"/>
              </a:lnSpc>
              <a:buClr>
                <a:srgbClr val="000000"/>
              </a:buClr>
              <a:buFont typeface="Arial"/>
              <a:buChar char="•"/>
            </a:pPr>
            <a:endParaRPr b="0" lang="en-US" sz="2400" spc="-1" strike="noStrike">
              <a:solidFill>
                <a:srgbClr val="000000"/>
              </a:solidFill>
              <a:latin typeface="Arial"/>
            </a:endParaRPr>
          </a:p>
        </p:txBody>
      </p:sp>
      <p:sp>
        <p:nvSpPr>
          <p:cNvPr id="479" name="TextShape 5"/>
          <p:cNvSpPr txBox="1"/>
          <p:nvPr/>
        </p:nvSpPr>
        <p:spPr>
          <a:xfrm>
            <a:off x="1091160" y="1670400"/>
            <a:ext cx="5401800" cy="890280"/>
          </a:xfrm>
          <a:prstGeom prst="rect">
            <a:avLst/>
          </a:prstGeom>
          <a:noFill/>
          <a:ln>
            <a:noFill/>
          </a:ln>
        </p:spPr>
        <p:txBody>
          <a:bodyPr anchor="ctr">
            <a:normAutofit/>
          </a:bodyPr>
          <a:p>
            <a:pPr>
              <a:lnSpc>
                <a:spcPct val="90000"/>
              </a:lnSpc>
              <a:tabLst>
                <a:tab algn="l" pos="0"/>
              </a:tabLst>
            </a:pPr>
            <a:r>
              <a:rPr b="1" lang="en-US" sz="2800" spc="-1" strike="noStrike">
                <a:solidFill>
                  <a:srgbClr val="017058"/>
                </a:solidFill>
                <a:latin typeface="Times New Roman"/>
                <a:ea typeface="Times New Roman"/>
              </a:rPr>
              <a:t>1. Kiến trúc trên FPGA   </a:t>
            </a:r>
            <a:endParaRPr b="0" lang="en-US" sz="2800" spc="-1" strike="noStrike">
              <a:solidFill>
                <a:srgbClr val="000000"/>
              </a:solidFill>
              <a:latin typeface="Arial"/>
            </a:endParaRPr>
          </a:p>
        </p:txBody>
      </p:sp>
      <p:pic>
        <p:nvPicPr>
          <p:cNvPr id="480" name="" descr=""/>
          <p:cNvPicPr/>
          <p:nvPr/>
        </p:nvPicPr>
        <p:blipFill>
          <a:blip r:embed="rId1"/>
          <a:stretch/>
        </p:blipFill>
        <p:spPr>
          <a:xfrm>
            <a:off x="1432800" y="3706560"/>
            <a:ext cx="9631440" cy="2145600"/>
          </a:xfrm>
          <a:prstGeom prst="rect">
            <a:avLst/>
          </a:prstGeom>
          <a:ln>
            <a:solidFill>
              <a:srgbClr val="000000"/>
            </a:solid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1" name="TextShape 1"/>
          <p:cNvSpPr txBox="1"/>
          <p:nvPr/>
        </p:nvSpPr>
        <p:spPr>
          <a:xfrm>
            <a:off x="605880" y="1036800"/>
            <a:ext cx="10979640" cy="890280"/>
          </a:xfrm>
          <a:prstGeom prst="rect">
            <a:avLst/>
          </a:prstGeom>
          <a:noFill/>
          <a:ln>
            <a:noFill/>
          </a:ln>
        </p:spPr>
        <p:txBody>
          <a:bodyPr anchor="ctr">
            <a:normAutofit/>
          </a:bodyPr>
          <a:p>
            <a:pPr>
              <a:lnSpc>
                <a:spcPct val="90000"/>
              </a:lnSpc>
              <a:tabLst>
                <a:tab algn="l" pos="0"/>
              </a:tabLst>
            </a:pPr>
            <a:r>
              <a:rPr b="1" lang="en-US" sz="4400" spc="-1" strike="noStrike">
                <a:solidFill>
                  <a:srgbClr val="017058"/>
                </a:solidFill>
                <a:latin typeface="Times New Roman"/>
                <a:ea typeface="Times New Roman"/>
              </a:rPr>
              <a:t>3. Thiết kế phần cứng</a:t>
            </a:r>
            <a:endParaRPr b="0" lang="en-US" sz="4400" spc="-1" strike="noStrike">
              <a:solidFill>
                <a:srgbClr val="000000"/>
              </a:solidFill>
              <a:latin typeface="Arial"/>
            </a:endParaRPr>
          </a:p>
        </p:txBody>
      </p:sp>
      <p:sp>
        <p:nvSpPr>
          <p:cNvPr id="482" name="TextShape 2"/>
          <p:cNvSpPr txBox="1"/>
          <p:nvPr/>
        </p:nvSpPr>
        <p:spPr>
          <a:xfrm>
            <a:off x="4233600" y="6356520"/>
            <a:ext cx="4114440" cy="364680"/>
          </a:xfrm>
          <a:prstGeom prst="rect">
            <a:avLst/>
          </a:prstGeom>
          <a:noFill/>
          <a:ln>
            <a:noFill/>
          </a:ln>
        </p:spPr>
        <p:txBody>
          <a:bodyPr anchor="ctr">
            <a:noAutofit/>
          </a:bodyPr>
          <a:p>
            <a:pPr algn="ctr">
              <a:lnSpc>
                <a:spcPct val="100000"/>
              </a:lnSpc>
              <a:tabLst>
                <a:tab algn="l" pos="0"/>
              </a:tabLst>
            </a:pPr>
            <a:r>
              <a:rPr b="0" lang="en-US" sz="1200" spc="-1" strike="noStrike">
                <a:solidFill>
                  <a:srgbClr val="888888"/>
                </a:solidFill>
                <a:latin typeface="Arial"/>
                <a:ea typeface="Arial"/>
              </a:rPr>
              <a:t>Copyrights 2024 CE-UIT. All Rights Reserved.</a:t>
            </a:r>
            <a:endParaRPr b="0" lang="en-US" sz="1200" spc="-1" strike="noStrike">
              <a:latin typeface="Times New Roman"/>
            </a:endParaRPr>
          </a:p>
        </p:txBody>
      </p:sp>
      <p:sp>
        <p:nvSpPr>
          <p:cNvPr id="483" name="TextShape 3"/>
          <p:cNvSpPr txBox="1"/>
          <p:nvPr/>
        </p:nvSpPr>
        <p:spPr>
          <a:xfrm>
            <a:off x="10423080" y="6356520"/>
            <a:ext cx="2742840" cy="364680"/>
          </a:xfrm>
          <a:prstGeom prst="rect">
            <a:avLst/>
          </a:prstGeom>
          <a:noFill/>
          <a:ln>
            <a:noFill/>
          </a:ln>
        </p:spPr>
        <p:txBody>
          <a:bodyPr anchor="ctr">
            <a:noAutofit/>
          </a:bodyPr>
          <a:p>
            <a:pPr algn="ctr">
              <a:lnSpc>
                <a:spcPct val="100000"/>
              </a:lnSpc>
              <a:tabLst>
                <a:tab algn="l" pos="0"/>
              </a:tabLst>
            </a:pPr>
            <a:fld id="{43A6201A-AC01-422E-829A-1FCDE7079AA3}" type="slidenum">
              <a:rPr b="0" lang="en-US" sz="1200" spc="-1" strike="noStrike">
                <a:solidFill>
                  <a:srgbClr val="ffffff"/>
                </a:solidFill>
                <a:latin typeface="Arial"/>
                <a:ea typeface="Arial"/>
              </a:rPr>
              <a:t>&lt;number&gt;</a:t>
            </a:fld>
            <a:endParaRPr b="0" lang="en-US" sz="1200" spc="-1" strike="noStrike">
              <a:latin typeface="Times New Roman"/>
            </a:endParaRPr>
          </a:p>
        </p:txBody>
      </p:sp>
      <p:sp>
        <p:nvSpPr>
          <p:cNvPr id="484" name="TextShape 4"/>
          <p:cNvSpPr txBox="1"/>
          <p:nvPr/>
        </p:nvSpPr>
        <p:spPr>
          <a:xfrm>
            <a:off x="1091160" y="1670400"/>
            <a:ext cx="5401800" cy="890280"/>
          </a:xfrm>
          <a:prstGeom prst="rect">
            <a:avLst/>
          </a:prstGeom>
          <a:noFill/>
          <a:ln>
            <a:noFill/>
          </a:ln>
        </p:spPr>
        <p:txBody>
          <a:bodyPr anchor="ctr">
            <a:normAutofit/>
          </a:bodyPr>
          <a:p>
            <a:pPr>
              <a:lnSpc>
                <a:spcPct val="90000"/>
              </a:lnSpc>
              <a:tabLst>
                <a:tab algn="l" pos="0"/>
              </a:tabLst>
            </a:pPr>
            <a:r>
              <a:rPr b="1" lang="en-US" sz="2800" spc="-1" strike="noStrike">
                <a:solidFill>
                  <a:srgbClr val="017058"/>
                </a:solidFill>
                <a:latin typeface="Times New Roman"/>
                <a:ea typeface="Times New Roman"/>
              </a:rPr>
              <a:t>2. Synthesis và implementation   </a:t>
            </a:r>
            <a:endParaRPr b="0" lang="en-US" sz="2800" spc="-1" strike="noStrike">
              <a:solidFill>
                <a:srgbClr val="000000"/>
              </a:solidFill>
              <a:latin typeface="Arial"/>
            </a:endParaRPr>
          </a:p>
        </p:txBody>
      </p:sp>
      <p:pic>
        <p:nvPicPr>
          <p:cNvPr id="485" name="" descr=""/>
          <p:cNvPicPr/>
          <p:nvPr/>
        </p:nvPicPr>
        <p:blipFill>
          <a:blip r:embed="rId1"/>
          <a:stretch/>
        </p:blipFill>
        <p:spPr>
          <a:xfrm>
            <a:off x="1052280" y="2743200"/>
            <a:ext cx="5120640" cy="2830680"/>
          </a:xfrm>
          <a:prstGeom prst="rect">
            <a:avLst/>
          </a:prstGeom>
          <a:ln>
            <a:solidFill>
              <a:srgbClr val="000000"/>
            </a:solidFill>
          </a:ln>
        </p:spPr>
      </p:pic>
      <p:pic>
        <p:nvPicPr>
          <p:cNvPr id="486" name="" descr=""/>
          <p:cNvPicPr/>
          <p:nvPr/>
        </p:nvPicPr>
        <p:blipFill>
          <a:blip r:embed="rId2"/>
          <a:stretch/>
        </p:blipFill>
        <p:spPr>
          <a:xfrm>
            <a:off x="6447240" y="2743200"/>
            <a:ext cx="4982760" cy="2834640"/>
          </a:xfrm>
          <a:prstGeom prst="rect">
            <a:avLst/>
          </a:prstGeom>
          <a:ln>
            <a:solidFill>
              <a:srgbClr val="000000"/>
            </a:solid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7" name="TextShape 1"/>
          <p:cNvSpPr txBox="1"/>
          <p:nvPr/>
        </p:nvSpPr>
        <p:spPr>
          <a:xfrm>
            <a:off x="605880" y="1036800"/>
            <a:ext cx="10979640" cy="890280"/>
          </a:xfrm>
          <a:prstGeom prst="rect">
            <a:avLst/>
          </a:prstGeom>
          <a:noFill/>
          <a:ln>
            <a:noFill/>
          </a:ln>
        </p:spPr>
        <p:txBody>
          <a:bodyPr anchor="ctr">
            <a:normAutofit/>
          </a:bodyPr>
          <a:p>
            <a:pPr>
              <a:lnSpc>
                <a:spcPct val="90000"/>
              </a:lnSpc>
              <a:tabLst>
                <a:tab algn="l" pos="0"/>
              </a:tabLst>
            </a:pPr>
            <a:r>
              <a:rPr b="1" lang="en-US" sz="4400" spc="-1" strike="noStrike">
                <a:solidFill>
                  <a:srgbClr val="017058"/>
                </a:solidFill>
                <a:latin typeface="Times New Roman"/>
                <a:ea typeface="Times New Roman"/>
              </a:rPr>
              <a:t>3. Thiết kế phần cứng</a:t>
            </a:r>
            <a:endParaRPr b="0" lang="en-US" sz="4400" spc="-1" strike="noStrike">
              <a:solidFill>
                <a:srgbClr val="000000"/>
              </a:solidFill>
              <a:latin typeface="Arial"/>
            </a:endParaRPr>
          </a:p>
        </p:txBody>
      </p:sp>
      <p:sp>
        <p:nvSpPr>
          <p:cNvPr id="488" name="TextShape 2"/>
          <p:cNvSpPr txBox="1"/>
          <p:nvPr/>
        </p:nvSpPr>
        <p:spPr>
          <a:xfrm>
            <a:off x="4233600" y="6356520"/>
            <a:ext cx="4114440" cy="364680"/>
          </a:xfrm>
          <a:prstGeom prst="rect">
            <a:avLst/>
          </a:prstGeom>
          <a:noFill/>
          <a:ln>
            <a:noFill/>
          </a:ln>
        </p:spPr>
        <p:txBody>
          <a:bodyPr anchor="ctr">
            <a:noAutofit/>
          </a:bodyPr>
          <a:p>
            <a:pPr algn="ctr">
              <a:lnSpc>
                <a:spcPct val="100000"/>
              </a:lnSpc>
              <a:tabLst>
                <a:tab algn="l" pos="0"/>
              </a:tabLst>
            </a:pPr>
            <a:r>
              <a:rPr b="0" lang="en-US" sz="1200" spc="-1" strike="noStrike">
                <a:solidFill>
                  <a:srgbClr val="888888"/>
                </a:solidFill>
                <a:latin typeface="Arial"/>
                <a:ea typeface="Arial"/>
              </a:rPr>
              <a:t>Copyrights 2024 CE-UIT. All Rights Reserved.</a:t>
            </a:r>
            <a:endParaRPr b="0" lang="en-US" sz="1200" spc="-1" strike="noStrike">
              <a:latin typeface="Times New Roman"/>
            </a:endParaRPr>
          </a:p>
        </p:txBody>
      </p:sp>
      <p:sp>
        <p:nvSpPr>
          <p:cNvPr id="489" name="TextShape 3"/>
          <p:cNvSpPr txBox="1"/>
          <p:nvPr/>
        </p:nvSpPr>
        <p:spPr>
          <a:xfrm>
            <a:off x="10423080" y="6356520"/>
            <a:ext cx="2742840" cy="364680"/>
          </a:xfrm>
          <a:prstGeom prst="rect">
            <a:avLst/>
          </a:prstGeom>
          <a:noFill/>
          <a:ln>
            <a:noFill/>
          </a:ln>
        </p:spPr>
        <p:txBody>
          <a:bodyPr anchor="ctr">
            <a:noAutofit/>
          </a:bodyPr>
          <a:p>
            <a:pPr algn="ctr">
              <a:lnSpc>
                <a:spcPct val="100000"/>
              </a:lnSpc>
              <a:tabLst>
                <a:tab algn="l" pos="0"/>
              </a:tabLst>
            </a:pPr>
            <a:fld id="{E324C6CB-FFB6-4DCB-A43A-A301B8189CE8}" type="slidenum">
              <a:rPr b="0" lang="en-US" sz="1200" spc="-1" strike="noStrike">
                <a:solidFill>
                  <a:srgbClr val="ffffff"/>
                </a:solidFill>
                <a:latin typeface="Arial"/>
                <a:ea typeface="Arial"/>
              </a:rPr>
              <a:t>&lt;number&gt;</a:t>
            </a:fld>
            <a:endParaRPr b="0" lang="en-US" sz="1200" spc="-1" strike="noStrike">
              <a:latin typeface="Times New Roman"/>
            </a:endParaRPr>
          </a:p>
        </p:txBody>
      </p:sp>
      <p:sp>
        <p:nvSpPr>
          <p:cNvPr id="490" name="TextShape 4"/>
          <p:cNvSpPr txBox="1"/>
          <p:nvPr/>
        </p:nvSpPr>
        <p:spPr>
          <a:xfrm>
            <a:off x="1091160" y="1670400"/>
            <a:ext cx="5401800" cy="890280"/>
          </a:xfrm>
          <a:prstGeom prst="rect">
            <a:avLst/>
          </a:prstGeom>
          <a:noFill/>
          <a:ln>
            <a:noFill/>
          </a:ln>
        </p:spPr>
        <p:txBody>
          <a:bodyPr anchor="ctr">
            <a:normAutofit/>
          </a:bodyPr>
          <a:p>
            <a:pPr>
              <a:lnSpc>
                <a:spcPct val="90000"/>
              </a:lnSpc>
              <a:tabLst>
                <a:tab algn="l" pos="0"/>
              </a:tabLst>
            </a:pPr>
            <a:r>
              <a:rPr b="1" lang="en-US" sz="2800" spc="-1" strike="noStrike">
                <a:solidFill>
                  <a:srgbClr val="017058"/>
                </a:solidFill>
                <a:latin typeface="Times New Roman"/>
                <a:ea typeface="Times New Roman"/>
              </a:rPr>
              <a:t>2. Synthesis và implementation   </a:t>
            </a:r>
            <a:endParaRPr b="0" lang="en-US" sz="2800" spc="-1" strike="noStrike">
              <a:solidFill>
                <a:srgbClr val="000000"/>
              </a:solidFill>
              <a:latin typeface="Arial"/>
            </a:endParaRPr>
          </a:p>
        </p:txBody>
      </p:sp>
      <p:pic>
        <p:nvPicPr>
          <p:cNvPr id="491" name="" descr=""/>
          <p:cNvPicPr/>
          <p:nvPr/>
        </p:nvPicPr>
        <p:blipFill>
          <a:blip r:embed="rId1"/>
          <a:stretch/>
        </p:blipFill>
        <p:spPr>
          <a:xfrm>
            <a:off x="1006200" y="2737800"/>
            <a:ext cx="5028840" cy="3114360"/>
          </a:xfrm>
          <a:prstGeom prst="rect">
            <a:avLst/>
          </a:prstGeom>
          <a:ln>
            <a:solidFill>
              <a:srgbClr val="000000"/>
            </a:solidFill>
          </a:ln>
        </p:spPr>
      </p:pic>
      <p:pic>
        <p:nvPicPr>
          <p:cNvPr id="492" name="" descr=""/>
          <p:cNvPicPr/>
          <p:nvPr/>
        </p:nvPicPr>
        <p:blipFill>
          <a:blip r:embed="rId2"/>
          <a:stretch/>
        </p:blipFill>
        <p:spPr>
          <a:xfrm>
            <a:off x="6429600" y="2718720"/>
            <a:ext cx="5000400" cy="3133440"/>
          </a:xfrm>
          <a:prstGeom prst="rect">
            <a:avLst/>
          </a:prstGeom>
          <a:ln>
            <a:solidFill>
              <a:srgbClr val="000000"/>
            </a:solid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3" name="TextShape 1"/>
          <p:cNvSpPr txBox="1"/>
          <p:nvPr/>
        </p:nvSpPr>
        <p:spPr>
          <a:xfrm>
            <a:off x="605880" y="1036800"/>
            <a:ext cx="10979640" cy="890280"/>
          </a:xfrm>
          <a:prstGeom prst="rect">
            <a:avLst/>
          </a:prstGeom>
          <a:noFill/>
          <a:ln>
            <a:noFill/>
          </a:ln>
        </p:spPr>
        <p:txBody>
          <a:bodyPr anchor="ctr">
            <a:normAutofit/>
          </a:bodyPr>
          <a:p>
            <a:pPr>
              <a:lnSpc>
                <a:spcPct val="90000"/>
              </a:lnSpc>
              <a:tabLst>
                <a:tab algn="l" pos="0"/>
              </a:tabLst>
            </a:pPr>
            <a:r>
              <a:rPr b="1" lang="en-US" sz="4400" spc="-1" strike="noStrike">
                <a:solidFill>
                  <a:srgbClr val="017058"/>
                </a:solidFill>
                <a:latin typeface="Times New Roman"/>
                <a:ea typeface="Times New Roman"/>
              </a:rPr>
              <a:t>3. Thiết kế phần cứng</a:t>
            </a:r>
            <a:endParaRPr b="0" lang="en-US" sz="4400" spc="-1" strike="noStrike">
              <a:solidFill>
                <a:srgbClr val="000000"/>
              </a:solidFill>
              <a:latin typeface="Arial"/>
            </a:endParaRPr>
          </a:p>
        </p:txBody>
      </p:sp>
      <p:sp>
        <p:nvSpPr>
          <p:cNvPr id="494" name="TextShape 2"/>
          <p:cNvSpPr txBox="1"/>
          <p:nvPr/>
        </p:nvSpPr>
        <p:spPr>
          <a:xfrm>
            <a:off x="4233600" y="6356520"/>
            <a:ext cx="4114440" cy="364680"/>
          </a:xfrm>
          <a:prstGeom prst="rect">
            <a:avLst/>
          </a:prstGeom>
          <a:noFill/>
          <a:ln>
            <a:noFill/>
          </a:ln>
        </p:spPr>
        <p:txBody>
          <a:bodyPr anchor="ctr">
            <a:noAutofit/>
          </a:bodyPr>
          <a:p>
            <a:pPr algn="ctr">
              <a:lnSpc>
                <a:spcPct val="100000"/>
              </a:lnSpc>
              <a:tabLst>
                <a:tab algn="l" pos="0"/>
              </a:tabLst>
            </a:pPr>
            <a:r>
              <a:rPr b="0" lang="en-US" sz="1200" spc="-1" strike="noStrike">
                <a:solidFill>
                  <a:srgbClr val="888888"/>
                </a:solidFill>
                <a:latin typeface="Arial"/>
                <a:ea typeface="Arial"/>
              </a:rPr>
              <a:t>Copyrights 2024 CE-UIT. All Rights Reserved.</a:t>
            </a:r>
            <a:endParaRPr b="0" lang="en-US" sz="1200" spc="-1" strike="noStrike">
              <a:latin typeface="Times New Roman"/>
            </a:endParaRPr>
          </a:p>
        </p:txBody>
      </p:sp>
      <p:sp>
        <p:nvSpPr>
          <p:cNvPr id="495" name="TextShape 3"/>
          <p:cNvSpPr txBox="1"/>
          <p:nvPr/>
        </p:nvSpPr>
        <p:spPr>
          <a:xfrm>
            <a:off x="10423080" y="6356520"/>
            <a:ext cx="2742840" cy="364680"/>
          </a:xfrm>
          <a:prstGeom prst="rect">
            <a:avLst/>
          </a:prstGeom>
          <a:noFill/>
          <a:ln>
            <a:noFill/>
          </a:ln>
        </p:spPr>
        <p:txBody>
          <a:bodyPr anchor="ctr">
            <a:noAutofit/>
          </a:bodyPr>
          <a:p>
            <a:pPr algn="ctr">
              <a:lnSpc>
                <a:spcPct val="100000"/>
              </a:lnSpc>
              <a:tabLst>
                <a:tab algn="l" pos="0"/>
              </a:tabLst>
            </a:pPr>
            <a:fld id="{C6324197-B28F-435E-A179-CB954B6C7893}" type="slidenum">
              <a:rPr b="0" lang="en-US" sz="1200" spc="-1" strike="noStrike">
                <a:solidFill>
                  <a:srgbClr val="ffffff"/>
                </a:solidFill>
                <a:latin typeface="Arial"/>
                <a:ea typeface="Arial"/>
              </a:rPr>
              <a:t>&lt;number&gt;</a:t>
            </a:fld>
            <a:endParaRPr b="0" lang="en-US" sz="1200" spc="-1" strike="noStrike">
              <a:latin typeface="Times New Roman"/>
            </a:endParaRPr>
          </a:p>
        </p:txBody>
      </p:sp>
      <p:sp>
        <p:nvSpPr>
          <p:cNvPr id="496" name="TextShape 4"/>
          <p:cNvSpPr txBox="1"/>
          <p:nvPr/>
        </p:nvSpPr>
        <p:spPr>
          <a:xfrm>
            <a:off x="1091160" y="1670400"/>
            <a:ext cx="8967240" cy="890280"/>
          </a:xfrm>
          <a:prstGeom prst="rect">
            <a:avLst/>
          </a:prstGeom>
          <a:noFill/>
          <a:ln>
            <a:noFill/>
          </a:ln>
        </p:spPr>
        <p:txBody>
          <a:bodyPr anchor="ctr">
            <a:normAutofit/>
          </a:bodyPr>
          <a:p>
            <a:pPr>
              <a:lnSpc>
                <a:spcPct val="90000"/>
              </a:lnSpc>
              <a:tabLst>
                <a:tab algn="l" pos="0"/>
              </a:tabLst>
            </a:pPr>
            <a:r>
              <a:rPr b="1" lang="en-US" sz="2800" spc="-1" strike="noStrike">
                <a:solidFill>
                  <a:srgbClr val="017058"/>
                </a:solidFill>
                <a:latin typeface="Times New Roman"/>
                <a:ea typeface="Times New Roman"/>
              </a:rPr>
              <a:t>3. Chạy mô phỏng kiểm tra độ chính xác của mô hình   </a:t>
            </a:r>
            <a:endParaRPr b="0" lang="en-US" sz="2800" spc="-1" strike="noStrike">
              <a:solidFill>
                <a:srgbClr val="000000"/>
              </a:solidFill>
              <a:latin typeface="Arial"/>
            </a:endParaRPr>
          </a:p>
        </p:txBody>
      </p:sp>
      <p:sp>
        <p:nvSpPr>
          <p:cNvPr id="497" name="TextShape 5"/>
          <p:cNvSpPr txBox="1"/>
          <p:nvPr/>
        </p:nvSpPr>
        <p:spPr>
          <a:xfrm>
            <a:off x="1645920" y="2377440"/>
            <a:ext cx="7863840" cy="1737360"/>
          </a:xfrm>
          <a:prstGeom prst="rect">
            <a:avLst/>
          </a:prstGeom>
          <a:noFill/>
          <a:ln>
            <a:noFill/>
          </a:ln>
        </p:spPr>
        <p:txBody>
          <a:bodyPr>
            <a:normAutofit/>
          </a:bodyPr>
          <a:p>
            <a:pPr marL="228600" indent="-228240">
              <a:lnSpc>
                <a:spcPct val="130000"/>
              </a:lnSpc>
              <a:buClr>
                <a:srgbClr val="000000"/>
              </a:buClr>
              <a:buFont typeface="Arial"/>
              <a:buChar char="•"/>
            </a:pPr>
            <a:r>
              <a:rPr b="0" lang="en-US" sz="2400" spc="-1" strike="noStrike">
                <a:solidFill>
                  <a:srgbClr val="000000"/>
                </a:solidFill>
                <a:latin typeface="Arial"/>
                <a:ea typeface="Arial"/>
              </a:rPr>
              <a:t>Chạy mô phỏng mức Behavioral simulation.</a:t>
            </a:r>
            <a:endParaRPr b="0" lang="en-US" sz="2400" spc="-1" strike="noStrike">
              <a:solidFill>
                <a:srgbClr val="000000"/>
              </a:solidFill>
              <a:latin typeface="Arial"/>
            </a:endParaRPr>
          </a:p>
          <a:p>
            <a:pPr marL="228600" indent="-228240">
              <a:lnSpc>
                <a:spcPct val="130000"/>
              </a:lnSpc>
              <a:buClr>
                <a:srgbClr val="000000"/>
              </a:buClr>
              <a:buFont typeface="Arial"/>
              <a:buChar char="•"/>
            </a:pPr>
            <a:endParaRPr b="0" lang="en-US" sz="2400" spc="-1" strike="noStrike">
              <a:solidFill>
                <a:srgbClr val="000000"/>
              </a:solidFill>
              <a:latin typeface="Arial"/>
            </a:endParaRPr>
          </a:p>
          <a:p>
            <a:pPr marL="228600" indent="-228240">
              <a:lnSpc>
                <a:spcPct val="130000"/>
              </a:lnSpc>
              <a:buClr>
                <a:srgbClr val="000000"/>
              </a:buClr>
              <a:buFont typeface="Arial"/>
              <a:buChar char="•"/>
            </a:pPr>
            <a:endParaRPr b="0" lang="en-US" sz="2400" spc="-1" strike="noStrike">
              <a:solidFill>
                <a:srgbClr val="000000"/>
              </a:solidFill>
              <a:latin typeface="Arial"/>
            </a:endParaRPr>
          </a:p>
          <a:p>
            <a:pPr marL="228600" indent="-228240">
              <a:lnSpc>
                <a:spcPct val="130000"/>
              </a:lnSpc>
              <a:buClr>
                <a:srgbClr val="000000"/>
              </a:buClr>
              <a:buFont typeface="Arial"/>
              <a:buChar char="•"/>
            </a:pPr>
            <a:endParaRPr b="0" lang="en-US" sz="2400" spc="-1" strike="noStrike">
              <a:solidFill>
                <a:srgbClr val="000000"/>
              </a:solidFill>
              <a:latin typeface="Arial"/>
            </a:endParaRPr>
          </a:p>
        </p:txBody>
      </p:sp>
      <p:pic>
        <p:nvPicPr>
          <p:cNvPr id="498" name="" descr=""/>
          <p:cNvPicPr/>
          <p:nvPr/>
        </p:nvPicPr>
        <p:blipFill>
          <a:blip r:embed="rId1"/>
          <a:stretch/>
        </p:blipFill>
        <p:spPr>
          <a:xfrm>
            <a:off x="426960" y="3108960"/>
            <a:ext cx="11551680" cy="2800800"/>
          </a:xfrm>
          <a:prstGeom prst="rect">
            <a:avLst/>
          </a:prstGeom>
          <a:ln>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9" name="TextShape 1"/>
          <p:cNvSpPr txBox="1"/>
          <p:nvPr/>
        </p:nvSpPr>
        <p:spPr>
          <a:xfrm>
            <a:off x="605880" y="1036800"/>
            <a:ext cx="10979640" cy="890280"/>
          </a:xfrm>
          <a:prstGeom prst="rect">
            <a:avLst/>
          </a:prstGeom>
          <a:noFill/>
          <a:ln>
            <a:noFill/>
          </a:ln>
        </p:spPr>
        <p:txBody>
          <a:bodyPr anchor="ctr">
            <a:normAutofit/>
          </a:bodyPr>
          <a:p>
            <a:pPr>
              <a:lnSpc>
                <a:spcPct val="90000"/>
              </a:lnSpc>
              <a:tabLst>
                <a:tab algn="l" pos="0"/>
              </a:tabLst>
            </a:pPr>
            <a:r>
              <a:rPr b="1" lang="en-US" sz="4400" spc="-1" strike="noStrike">
                <a:solidFill>
                  <a:srgbClr val="017058"/>
                </a:solidFill>
                <a:latin typeface="Times New Roman"/>
                <a:ea typeface="Times New Roman"/>
              </a:rPr>
              <a:t>3. Thiết kế phần cứng</a:t>
            </a:r>
            <a:endParaRPr b="0" lang="en-US" sz="4400" spc="-1" strike="noStrike">
              <a:solidFill>
                <a:srgbClr val="000000"/>
              </a:solidFill>
              <a:latin typeface="Arial"/>
            </a:endParaRPr>
          </a:p>
        </p:txBody>
      </p:sp>
      <p:sp>
        <p:nvSpPr>
          <p:cNvPr id="500" name="TextShape 2"/>
          <p:cNvSpPr txBox="1"/>
          <p:nvPr/>
        </p:nvSpPr>
        <p:spPr>
          <a:xfrm>
            <a:off x="4233600" y="6356520"/>
            <a:ext cx="4114440" cy="364680"/>
          </a:xfrm>
          <a:prstGeom prst="rect">
            <a:avLst/>
          </a:prstGeom>
          <a:noFill/>
          <a:ln>
            <a:noFill/>
          </a:ln>
        </p:spPr>
        <p:txBody>
          <a:bodyPr anchor="ctr">
            <a:noAutofit/>
          </a:bodyPr>
          <a:p>
            <a:pPr algn="ctr">
              <a:lnSpc>
                <a:spcPct val="100000"/>
              </a:lnSpc>
              <a:tabLst>
                <a:tab algn="l" pos="0"/>
              </a:tabLst>
            </a:pPr>
            <a:r>
              <a:rPr b="0" lang="en-US" sz="1200" spc="-1" strike="noStrike">
                <a:solidFill>
                  <a:srgbClr val="888888"/>
                </a:solidFill>
                <a:latin typeface="Arial"/>
                <a:ea typeface="Arial"/>
              </a:rPr>
              <a:t>Copyrights 2024 CE-UIT. All Rights Reserved.</a:t>
            </a:r>
            <a:endParaRPr b="0" lang="en-US" sz="1200" spc="-1" strike="noStrike">
              <a:latin typeface="Times New Roman"/>
            </a:endParaRPr>
          </a:p>
        </p:txBody>
      </p:sp>
      <p:sp>
        <p:nvSpPr>
          <p:cNvPr id="501" name="TextShape 3"/>
          <p:cNvSpPr txBox="1"/>
          <p:nvPr/>
        </p:nvSpPr>
        <p:spPr>
          <a:xfrm>
            <a:off x="10423080" y="6356520"/>
            <a:ext cx="2742840" cy="364680"/>
          </a:xfrm>
          <a:prstGeom prst="rect">
            <a:avLst/>
          </a:prstGeom>
          <a:noFill/>
          <a:ln>
            <a:noFill/>
          </a:ln>
        </p:spPr>
        <p:txBody>
          <a:bodyPr anchor="ctr">
            <a:noAutofit/>
          </a:bodyPr>
          <a:p>
            <a:pPr algn="ctr">
              <a:lnSpc>
                <a:spcPct val="100000"/>
              </a:lnSpc>
              <a:tabLst>
                <a:tab algn="l" pos="0"/>
              </a:tabLst>
            </a:pPr>
            <a:fld id="{BF609E90-EB50-47FF-8BDE-4B8424DE8F8A}" type="slidenum">
              <a:rPr b="0" lang="en-US" sz="1200" spc="-1" strike="noStrike">
                <a:solidFill>
                  <a:srgbClr val="ffffff"/>
                </a:solidFill>
                <a:latin typeface="Arial"/>
                <a:ea typeface="Arial"/>
              </a:rPr>
              <a:t>&lt;number&gt;</a:t>
            </a:fld>
            <a:endParaRPr b="0" lang="en-US" sz="1200" spc="-1" strike="noStrike">
              <a:latin typeface="Times New Roman"/>
            </a:endParaRPr>
          </a:p>
        </p:txBody>
      </p:sp>
      <p:sp>
        <p:nvSpPr>
          <p:cNvPr id="502" name="TextShape 4"/>
          <p:cNvSpPr txBox="1"/>
          <p:nvPr/>
        </p:nvSpPr>
        <p:spPr>
          <a:xfrm>
            <a:off x="1091160" y="1670400"/>
            <a:ext cx="8967240" cy="890280"/>
          </a:xfrm>
          <a:prstGeom prst="rect">
            <a:avLst/>
          </a:prstGeom>
          <a:noFill/>
          <a:ln>
            <a:noFill/>
          </a:ln>
        </p:spPr>
        <p:txBody>
          <a:bodyPr anchor="ctr">
            <a:normAutofit/>
          </a:bodyPr>
          <a:p>
            <a:pPr>
              <a:lnSpc>
                <a:spcPct val="90000"/>
              </a:lnSpc>
              <a:tabLst>
                <a:tab algn="l" pos="0"/>
              </a:tabLst>
            </a:pPr>
            <a:r>
              <a:rPr b="1" lang="en-US" sz="2800" spc="-1" strike="noStrike">
                <a:solidFill>
                  <a:srgbClr val="017058"/>
                </a:solidFill>
                <a:latin typeface="Times New Roman"/>
                <a:ea typeface="Times New Roman"/>
              </a:rPr>
              <a:t>3. Chạy mô phỏng kiểm tra độ chính xác của mô hình   </a:t>
            </a:r>
            <a:endParaRPr b="0" lang="en-US" sz="2800" spc="-1" strike="noStrike">
              <a:solidFill>
                <a:srgbClr val="000000"/>
              </a:solidFill>
              <a:latin typeface="Arial"/>
            </a:endParaRPr>
          </a:p>
        </p:txBody>
      </p:sp>
      <p:sp>
        <p:nvSpPr>
          <p:cNvPr id="503" name="TextShape 5"/>
          <p:cNvSpPr txBox="1"/>
          <p:nvPr/>
        </p:nvSpPr>
        <p:spPr>
          <a:xfrm>
            <a:off x="1645920" y="2377440"/>
            <a:ext cx="7863840" cy="1737360"/>
          </a:xfrm>
          <a:prstGeom prst="rect">
            <a:avLst/>
          </a:prstGeom>
          <a:noFill/>
          <a:ln>
            <a:noFill/>
          </a:ln>
        </p:spPr>
        <p:txBody>
          <a:bodyPr>
            <a:normAutofit/>
          </a:bodyPr>
          <a:p>
            <a:pPr marL="228600" indent="-228240">
              <a:lnSpc>
                <a:spcPct val="130000"/>
              </a:lnSpc>
              <a:buClr>
                <a:srgbClr val="000000"/>
              </a:buClr>
              <a:buFont typeface="Arial"/>
              <a:buChar char="•"/>
            </a:pPr>
            <a:r>
              <a:rPr b="0" lang="en-US" sz="2400" spc="-1" strike="noStrike">
                <a:solidFill>
                  <a:srgbClr val="000000"/>
                </a:solidFill>
                <a:latin typeface="Arial"/>
                <a:ea typeface="Arial"/>
              </a:rPr>
              <a:t>Chạy mô phỏng mức Behavioral simulation.</a:t>
            </a:r>
            <a:endParaRPr b="0" lang="en-US" sz="2400" spc="-1" strike="noStrike">
              <a:solidFill>
                <a:srgbClr val="000000"/>
              </a:solidFill>
              <a:latin typeface="Arial"/>
            </a:endParaRPr>
          </a:p>
          <a:p>
            <a:pPr marL="228600" indent="-228240">
              <a:lnSpc>
                <a:spcPct val="130000"/>
              </a:lnSpc>
              <a:buClr>
                <a:srgbClr val="000000"/>
              </a:buClr>
              <a:buFont typeface="Arial"/>
              <a:buChar char="•"/>
            </a:pPr>
            <a:endParaRPr b="0" lang="en-US" sz="2400" spc="-1" strike="noStrike">
              <a:solidFill>
                <a:srgbClr val="000000"/>
              </a:solidFill>
              <a:latin typeface="Arial"/>
            </a:endParaRPr>
          </a:p>
          <a:p>
            <a:pPr marL="228600" indent="-228240">
              <a:lnSpc>
                <a:spcPct val="130000"/>
              </a:lnSpc>
              <a:buClr>
                <a:srgbClr val="000000"/>
              </a:buClr>
              <a:buFont typeface="Arial"/>
              <a:buChar char="•"/>
            </a:pPr>
            <a:endParaRPr b="0" lang="en-US" sz="2400" spc="-1" strike="noStrike">
              <a:solidFill>
                <a:srgbClr val="000000"/>
              </a:solidFill>
              <a:latin typeface="Arial"/>
            </a:endParaRPr>
          </a:p>
          <a:p>
            <a:pPr marL="228600" indent="-228240">
              <a:lnSpc>
                <a:spcPct val="130000"/>
              </a:lnSpc>
              <a:buClr>
                <a:srgbClr val="000000"/>
              </a:buClr>
              <a:buFont typeface="Arial"/>
              <a:buChar char="•"/>
            </a:pPr>
            <a:endParaRPr b="0" lang="en-US" sz="2400" spc="-1" strike="noStrike">
              <a:solidFill>
                <a:srgbClr val="000000"/>
              </a:solidFill>
              <a:latin typeface="Arial"/>
            </a:endParaRPr>
          </a:p>
        </p:txBody>
      </p:sp>
      <p:pic>
        <p:nvPicPr>
          <p:cNvPr id="504" name="" descr=""/>
          <p:cNvPicPr/>
          <p:nvPr/>
        </p:nvPicPr>
        <p:blipFill>
          <a:blip r:embed="rId1"/>
          <a:stretch/>
        </p:blipFill>
        <p:spPr>
          <a:xfrm>
            <a:off x="1320480" y="3017520"/>
            <a:ext cx="10200960" cy="2971440"/>
          </a:xfrm>
          <a:prstGeom prst="rect">
            <a:avLst/>
          </a:prstGeom>
          <a:ln>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5" name="TextShape 1"/>
          <p:cNvSpPr txBox="1"/>
          <p:nvPr/>
        </p:nvSpPr>
        <p:spPr>
          <a:xfrm>
            <a:off x="605880" y="1036800"/>
            <a:ext cx="10979640" cy="890280"/>
          </a:xfrm>
          <a:prstGeom prst="rect">
            <a:avLst/>
          </a:prstGeom>
          <a:noFill/>
          <a:ln>
            <a:noFill/>
          </a:ln>
        </p:spPr>
        <p:txBody>
          <a:bodyPr anchor="ctr">
            <a:normAutofit/>
          </a:bodyPr>
          <a:p>
            <a:pPr>
              <a:lnSpc>
                <a:spcPct val="90000"/>
              </a:lnSpc>
              <a:tabLst>
                <a:tab algn="l" pos="0"/>
              </a:tabLst>
            </a:pPr>
            <a:r>
              <a:rPr b="1" lang="en-US" sz="4400" spc="-1" strike="noStrike">
                <a:solidFill>
                  <a:srgbClr val="017058"/>
                </a:solidFill>
                <a:latin typeface="Times New Roman"/>
                <a:ea typeface="Times New Roman"/>
              </a:rPr>
              <a:t>3. Thiết kế phần cứng</a:t>
            </a:r>
            <a:endParaRPr b="0" lang="en-US" sz="4400" spc="-1" strike="noStrike">
              <a:solidFill>
                <a:srgbClr val="000000"/>
              </a:solidFill>
              <a:latin typeface="Arial"/>
            </a:endParaRPr>
          </a:p>
        </p:txBody>
      </p:sp>
      <p:sp>
        <p:nvSpPr>
          <p:cNvPr id="506" name="TextShape 2"/>
          <p:cNvSpPr txBox="1"/>
          <p:nvPr/>
        </p:nvSpPr>
        <p:spPr>
          <a:xfrm>
            <a:off x="4233600" y="6356520"/>
            <a:ext cx="4114440" cy="364680"/>
          </a:xfrm>
          <a:prstGeom prst="rect">
            <a:avLst/>
          </a:prstGeom>
          <a:noFill/>
          <a:ln>
            <a:noFill/>
          </a:ln>
        </p:spPr>
        <p:txBody>
          <a:bodyPr anchor="ctr">
            <a:noAutofit/>
          </a:bodyPr>
          <a:p>
            <a:pPr algn="ctr">
              <a:lnSpc>
                <a:spcPct val="100000"/>
              </a:lnSpc>
              <a:tabLst>
                <a:tab algn="l" pos="0"/>
              </a:tabLst>
            </a:pPr>
            <a:r>
              <a:rPr b="0" lang="en-US" sz="1200" spc="-1" strike="noStrike">
                <a:solidFill>
                  <a:srgbClr val="888888"/>
                </a:solidFill>
                <a:latin typeface="Arial"/>
                <a:ea typeface="Arial"/>
              </a:rPr>
              <a:t>Copyrights 2024 CE-UIT. All Rights Reserved.</a:t>
            </a:r>
            <a:endParaRPr b="0" lang="en-US" sz="1200" spc="-1" strike="noStrike">
              <a:latin typeface="Times New Roman"/>
            </a:endParaRPr>
          </a:p>
        </p:txBody>
      </p:sp>
      <p:sp>
        <p:nvSpPr>
          <p:cNvPr id="507" name="TextShape 3"/>
          <p:cNvSpPr txBox="1"/>
          <p:nvPr/>
        </p:nvSpPr>
        <p:spPr>
          <a:xfrm>
            <a:off x="10423080" y="6356520"/>
            <a:ext cx="2742840" cy="364680"/>
          </a:xfrm>
          <a:prstGeom prst="rect">
            <a:avLst/>
          </a:prstGeom>
          <a:noFill/>
          <a:ln>
            <a:noFill/>
          </a:ln>
        </p:spPr>
        <p:txBody>
          <a:bodyPr anchor="ctr">
            <a:noAutofit/>
          </a:bodyPr>
          <a:p>
            <a:pPr algn="ctr">
              <a:lnSpc>
                <a:spcPct val="100000"/>
              </a:lnSpc>
              <a:tabLst>
                <a:tab algn="l" pos="0"/>
              </a:tabLst>
            </a:pPr>
            <a:fld id="{D88FEA31-3CEA-43EF-B9E7-695D20B59AFF}" type="slidenum">
              <a:rPr b="0" lang="en-US" sz="1200" spc="-1" strike="noStrike">
                <a:solidFill>
                  <a:srgbClr val="ffffff"/>
                </a:solidFill>
                <a:latin typeface="Arial"/>
                <a:ea typeface="Arial"/>
              </a:rPr>
              <a:t>&lt;number&gt;</a:t>
            </a:fld>
            <a:endParaRPr b="0" lang="en-US" sz="1200" spc="-1" strike="noStrike">
              <a:latin typeface="Times New Roman"/>
            </a:endParaRPr>
          </a:p>
        </p:txBody>
      </p:sp>
      <p:sp>
        <p:nvSpPr>
          <p:cNvPr id="508" name="TextShape 4"/>
          <p:cNvSpPr txBox="1"/>
          <p:nvPr/>
        </p:nvSpPr>
        <p:spPr>
          <a:xfrm>
            <a:off x="1091160" y="1670400"/>
            <a:ext cx="8967240" cy="890280"/>
          </a:xfrm>
          <a:prstGeom prst="rect">
            <a:avLst/>
          </a:prstGeom>
          <a:noFill/>
          <a:ln>
            <a:noFill/>
          </a:ln>
        </p:spPr>
        <p:txBody>
          <a:bodyPr anchor="ctr">
            <a:normAutofit/>
          </a:bodyPr>
          <a:p>
            <a:pPr>
              <a:lnSpc>
                <a:spcPct val="90000"/>
              </a:lnSpc>
              <a:tabLst>
                <a:tab algn="l" pos="0"/>
              </a:tabLst>
            </a:pPr>
            <a:r>
              <a:rPr b="1" lang="en-US" sz="2800" spc="-1" strike="noStrike">
                <a:solidFill>
                  <a:srgbClr val="017058"/>
                </a:solidFill>
                <a:latin typeface="Times New Roman"/>
                <a:ea typeface="Times New Roman"/>
              </a:rPr>
              <a:t>3. Chạy mô phỏng kiểm tra độ chính xác của mô hình   </a:t>
            </a:r>
            <a:endParaRPr b="0" lang="en-US" sz="2800" spc="-1" strike="noStrike">
              <a:solidFill>
                <a:srgbClr val="000000"/>
              </a:solidFill>
              <a:latin typeface="Arial"/>
            </a:endParaRPr>
          </a:p>
        </p:txBody>
      </p:sp>
      <p:sp>
        <p:nvSpPr>
          <p:cNvPr id="509" name="TextShape 5"/>
          <p:cNvSpPr txBox="1"/>
          <p:nvPr/>
        </p:nvSpPr>
        <p:spPr>
          <a:xfrm>
            <a:off x="1188720" y="2377440"/>
            <a:ext cx="11430000" cy="1737360"/>
          </a:xfrm>
          <a:prstGeom prst="rect">
            <a:avLst/>
          </a:prstGeom>
          <a:noFill/>
          <a:ln>
            <a:noFill/>
          </a:ln>
        </p:spPr>
        <p:txBody>
          <a:bodyPr>
            <a:normAutofit/>
          </a:bodyPr>
          <a:p>
            <a:pPr marL="228600" indent="-228240">
              <a:lnSpc>
                <a:spcPct val="130000"/>
              </a:lnSpc>
              <a:buClr>
                <a:srgbClr val="000000"/>
              </a:buClr>
              <a:buFont typeface="Arial"/>
              <a:buChar char="•"/>
            </a:pPr>
            <a:r>
              <a:rPr b="0" lang="en-US" sz="2400" spc="-1" strike="noStrike">
                <a:solidFill>
                  <a:srgbClr val="000000"/>
                </a:solidFill>
                <a:latin typeface="Arial"/>
                <a:ea typeface="Arial"/>
              </a:rPr>
              <a:t>Chạy mô phỏng mức post-synthesis simulation</a:t>
            </a:r>
            <a:endParaRPr b="0" lang="en-US" sz="2400" spc="-1" strike="noStrike">
              <a:solidFill>
                <a:srgbClr val="000000"/>
              </a:solidFill>
              <a:latin typeface="Arial"/>
            </a:endParaRPr>
          </a:p>
          <a:p>
            <a:pPr marL="228600" indent="-228240">
              <a:lnSpc>
                <a:spcPct val="130000"/>
              </a:lnSpc>
              <a:buClr>
                <a:srgbClr val="000000"/>
              </a:buClr>
              <a:buFont typeface="Arial"/>
              <a:buChar char="•"/>
            </a:pPr>
            <a:endParaRPr b="0" lang="en-US" sz="2400" spc="-1" strike="noStrike">
              <a:solidFill>
                <a:srgbClr val="000000"/>
              </a:solidFill>
              <a:latin typeface="Arial"/>
            </a:endParaRPr>
          </a:p>
          <a:p>
            <a:pPr marL="228600" indent="-228240">
              <a:lnSpc>
                <a:spcPct val="130000"/>
              </a:lnSpc>
              <a:buClr>
                <a:srgbClr val="000000"/>
              </a:buClr>
              <a:buFont typeface="Arial"/>
              <a:buChar char="•"/>
            </a:pPr>
            <a:endParaRPr b="0" lang="en-US" sz="2400" spc="-1" strike="noStrike">
              <a:solidFill>
                <a:srgbClr val="000000"/>
              </a:solidFill>
              <a:latin typeface="Arial"/>
            </a:endParaRPr>
          </a:p>
        </p:txBody>
      </p:sp>
      <p:pic>
        <p:nvPicPr>
          <p:cNvPr id="510" name="" descr=""/>
          <p:cNvPicPr/>
          <p:nvPr/>
        </p:nvPicPr>
        <p:blipFill>
          <a:blip r:embed="rId1"/>
          <a:stretch/>
        </p:blipFill>
        <p:spPr>
          <a:xfrm>
            <a:off x="365760" y="3200040"/>
            <a:ext cx="11612880" cy="283500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3" name="TextShape 1"/>
          <p:cNvSpPr txBox="1"/>
          <p:nvPr/>
        </p:nvSpPr>
        <p:spPr>
          <a:xfrm>
            <a:off x="605880" y="1036800"/>
            <a:ext cx="10979640" cy="890280"/>
          </a:xfrm>
          <a:prstGeom prst="rect">
            <a:avLst/>
          </a:prstGeom>
          <a:noFill/>
          <a:ln>
            <a:noFill/>
          </a:ln>
        </p:spPr>
        <p:txBody>
          <a:bodyPr anchor="ctr">
            <a:normAutofit/>
          </a:bodyPr>
          <a:p>
            <a:pPr>
              <a:lnSpc>
                <a:spcPct val="90000"/>
              </a:lnSpc>
              <a:tabLst>
                <a:tab algn="l" pos="0"/>
              </a:tabLst>
            </a:pPr>
            <a:r>
              <a:rPr b="1" lang="en-US" sz="4400" spc="-1" strike="noStrike">
                <a:solidFill>
                  <a:srgbClr val="017058"/>
                </a:solidFill>
                <a:latin typeface="Times New Roman"/>
                <a:ea typeface="Times New Roman"/>
              </a:rPr>
              <a:t>Nội dung báo cáo</a:t>
            </a:r>
            <a:endParaRPr b="0" lang="en-US" sz="4400" spc="-1" strike="noStrike">
              <a:solidFill>
                <a:srgbClr val="000000"/>
              </a:solidFill>
              <a:latin typeface="Arial"/>
            </a:endParaRPr>
          </a:p>
        </p:txBody>
      </p:sp>
      <p:sp>
        <p:nvSpPr>
          <p:cNvPr id="394" name="TextShape 2"/>
          <p:cNvSpPr txBox="1"/>
          <p:nvPr/>
        </p:nvSpPr>
        <p:spPr>
          <a:xfrm rot="16200000">
            <a:off x="9932760" y="3850920"/>
            <a:ext cx="4114440" cy="364680"/>
          </a:xfrm>
          <a:prstGeom prst="rect">
            <a:avLst/>
          </a:prstGeom>
          <a:noFill/>
          <a:ln>
            <a:noFill/>
          </a:ln>
        </p:spPr>
        <p:txBody>
          <a:bodyPr anchor="ctr">
            <a:noAutofit/>
          </a:bodyPr>
          <a:p>
            <a:pPr algn="ctr">
              <a:lnSpc>
                <a:spcPct val="100000"/>
              </a:lnSpc>
              <a:tabLst>
                <a:tab algn="l" pos="0"/>
              </a:tabLst>
            </a:pPr>
            <a:r>
              <a:rPr b="0" lang="en-US" sz="1200" spc="-1" strike="noStrike">
                <a:solidFill>
                  <a:srgbClr val="888888"/>
                </a:solidFill>
                <a:latin typeface="Arial"/>
                <a:ea typeface="Arial"/>
              </a:rPr>
              <a:t>Copyrights 2024 CE-UIT. All Rights Reserved.</a:t>
            </a:r>
            <a:endParaRPr b="0" lang="en-US" sz="1200" spc="-1" strike="noStrike">
              <a:latin typeface="Times New Roman"/>
            </a:endParaRPr>
          </a:p>
        </p:txBody>
      </p:sp>
      <p:sp>
        <p:nvSpPr>
          <p:cNvPr id="395" name="TextShape 3"/>
          <p:cNvSpPr txBox="1"/>
          <p:nvPr/>
        </p:nvSpPr>
        <p:spPr>
          <a:xfrm>
            <a:off x="10423080" y="6356520"/>
            <a:ext cx="2742840" cy="364680"/>
          </a:xfrm>
          <a:prstGeom prst="rect">
            <a:avLst/>
          </a:prstGeom>
          <a:noFill/>
          <a:ln>
            <a:noFill/>
          </a:ln>
        </p:spPr>
        <p:txBody>
          <a:bodyPr anchor="ctr">
            <a:noAutofit/>
          </a:bodyPr>
          <a:p>
            <a:pPr algn="ctr">
              <a:lnSpc>
                <a:spcPct val="100000"/>
              </a:lnSpc>
              <a:tabLst>
                <a:tab algn="l" pos="0"/>
              </a:tabLst>
            </a:pPr>
            <a:fld id="{93A8D099-EED7-459B-AB0E-BC4620816E6D}" type="slidenum">
              <a:rPr b="0" lang="en-US" sz="1200" spc="-1" strike="noStrike">
                <a:solidFill>
                  <a:srgbClr val="ffffff"/>
                </a:solidFill>
                <a:latin typeface="Arial"/>
                <a:ea typeface="Arial"/>
              </a:rPr>
              <a:t>2</a:t>
            </a:fld>
            <a:endParaRPr b="0" lang="en-US" sz="1200" spc="-1" strike="noStrike">
              <a:latin typeface="Times New Roman"/>
            </a:endParaRPr>
          </a:p>
        </p:txBody>
      </p:sp>
      <p:grpSp>
        <p:nvGrpSpPr>
          <p:cNvPr id="396" name="Group 4"/>
          <p:cNvGrpSpPr/>
          <p:nvPr/>
        </p:nvGrpSpPr>
        <p:grpSpPr>
          <a:xfrm>
            <a:off x="1033200" y="2094840"/>
            <a:ext cx="7769880" cy="947880"/>
            <a:chOff x="1033200" y="2094840"/>
            <a:chExt cx="7769880" cy="947880"/>
          </a:xfrm>
        </p:grpSpPr>
        <p:sp>
          <p:nvSpPr>
            <p:cNvPr id="397" name="CustomShape 5"/>
            <p:cNvSpPr/>
            <p:nvPr/>
          </p:nvSpPr>
          <p:spPr>
            <a:xfrm>
              <a:off x="1033200" y="2094840"/>
              <a:ext cx="7769880" cy="947880"/>
            </a:xfrm>
            <a:prstGeom prst="roundRect">
              <a:avLst>
                <a:gd name="adj" fmla="val 6767"/>
              </a:avLst>
            </a:prstGeom>
            <a:solidFill>
              <a:schemeClr val="lt1"/>
            </a:solidFill>
            <a:ln w="19080">
              <a:solidFill>
                <a:srgbClr val="017058"/>
              </a:solidFill>
              <a:miter/>
            </a:ln>
          </p:spPr>
          <p:style>
            <a:lnRef idx="0"/>
            <a:fillRef idx="0"/>
            <a:effectRef idx="0"/>
            <a:fontRef idx="minor"/>
          </p:style>
        </p:sp>
        <p:sp>
          <p:nvSpPr>
            <p:cNvPr id="398" name="CustomShape 6"/>
            <p:cNvSpPr/>
            <p:nvPr/>
          </p:nvSpPr>
          <p:spPr>
            <a:xfrm>
              <a:off x="1193040" y="2265480"/>
              <a:ext cx="606960" cy="606960"/>
            </a:xfrm>
            <a:prstGeom prst="ellipse">
              <a:avLst/>
            </a:prstGeom>
            <a:solidFill>
              <a:srgbClr val="10cc57"/>
            </a:solidFill>
            <a:ln>
              <a:noFill/>
            </a:ln>
          </p:spPr>
          <p:style>
            <a:lnRef idx="0"/>
            <a:fillRef idx="0"/>
            <a:effectRef idx="0"/>
            <a:fontRef idx="minor"/>
          </p:style>
          <p:txBody>
            <a:bodyPr anchor="ctr">
              <a:noAutofit/>
            </a:bodyPr>
            <a:p>
              <a:pPr algn="ctr">
                <a:lnSpc>
                  <a:spcPct val="100000"/>
                </a:lnSpc>
                <a:tabLst>
                  <a:tab algn="l" pos="0"/>
                </a:tabLst>
              </a:pPr>
              <a:r>
                <a:rPr b="1" lang="en-US" sz="2800" spc="-1" strike="noStrike">
                  <a:solidFill>
                    <a:srgbClr val="ffffff"/>
                  </a:solidFill>
                  <a:latin typeface="Times New Roman"/>
                  <a:ea typeface="Times New Roman"/>
                </a:rPr>
                <a:t>1</a:t>
              </a:r>
              <a:endParaRPr b="0" lang="en-US" sz="2800" spc="-1" strike="noStrike">
                <a:latin typeface="Arial"/>
              </a:endParaRPr>
            </a:p>
          </p:txBody>
        </p:sp>
        <p:sp>
          <p:nvSpPr>
            <p:cNvPr id="399" name="CustomShape 7"/>
            <p:cNvSpPr/>
            <p:nvPr/>
          </p:nvSpPr>
          <p:spPr>
            <a:xfrm>
              <a:off x="1862280" y="2339640"/>
              <a:ext cx="6940440" cy="457920"/>
            </a:xfrm>
            <a:prstGeom prst="rect">
              <a:avLst/>
            </a:prstGeom>
            <a:noFill/>
            <a:ln>
              <a:noFill/>
            </a:ln>
          </p:spPr>
          <p:style>
            <a:lnRef idx="0"/>
            <a:fillRef idx="0"/>
            <a:effectRef idx="0"/>
            <a:fontRef idx="minor"/>
          </p:style>
          <p:txBody>
            <a:bodyPr anchor="ctr">
              <a:spAutoFit/>
            </a:bodyPr>
            <a:p>
              <a:pPr>
                <a:lnSpc>
                  <a:spcPct val="100000"/>
                </a:lnSpc>
                <a:tabLst>
                  <a:tab algn="l" pos="0"/>
                </a:tabLst>
              </a:pPr>
              <a:r>
                <a:rPr b="0" lang="en-US" sz="2400" spc="-1" strike="noStrike">
                  <a:solidFill>
                    <a:srgbClr val="000000"/>
                  </a:solidFill>
                  <a:latin typeface="Arial"/>
                  <a:ea typeface="Arial"/>
                </a:rPr>
                <a:t>Tổng quan đề tài</a:t>
              </a:r>
              <a:endParaRPr b="0" lang="en-US" sz="2400" spc="-1" strike="noStrike">
                <a:latin typeface="Arial"/>
              </a:endParaRPr>
            </a:p>
          </p:txBody>
        </p:sp>
      </p:grpSp>
      <p:grpSp>
        <p:nvGrpSpPr>
          <p:cNvPr id="400" name="Group 8"/>
          <p:cNvGrpSpPr/>
          <p:nvPr/>
        </p:nvGrpSpPr>
        <p:grpSpPr>
          <a:xfrm>
            <a:off x="1033200" y="3255120"/>
            <a:ext cx="7769880" cy="947880"/>
            <a:chOff x="1033200" y="3255120"/>
            <a:chExt cx="7769880" cy="947880"/>
          </a:xfrm>
        </p:grpSpPr>
        <p:sp>
          <p:nvSpPr>
            <p:cNvPr id="401" name="CustomShape 9"/>
            <p:cNvSpPr/>
            <p:nvPr/>
          </p:nvSpPr>
          <p:spPr>
            <a:xfrm>
              <a:off x="1033200" y="3255120"/>
              <a:ext cx="7769880" cy="947880"/>
            </a:xfrm>
            <a:prstGeom prst="roundRect">
              <a:avLst>
                <a:gd name="adj" fmla="val 6767"/>
              </a:avLst>
            </a:prstGeom>
            <a:solidFill>
              <a:srgbClr val="017058"/>
            </a:solidFill>
            <a:ln w="19080">
              <a:solidFill>
                <a:srgbClr val="017058"/>
              </a:solidFill>
              <a:miter/>
            </a:ln>
          </p:spPr>
          <p:style>
            <a:lnRef idx="0"/>
            <a:fillRef idx="0"/>
            <a:effectRef idx="0"/>
            <a:fontRef idx="minor"/>
          </p:style>
        </p:sp>
        <p:sp>
          <p:nvSpPr>
            <p:cNvPr id="402" name="CustomShape 10"/>
            <p:cNvSpPr/>
            <p:nvPr/>
          </p:nvSpPr>
          <p:spPr>
            <a:xfrm>
              <a:off x="1193040" y="3425760"/>
              <a:ext cx="606960" cy="606960"/>
            </a:xfrm>
            <a:prstGeom prst="ellipse">
              <a:avLst/>
            </a:prstGeom>
            <a:solidFill>
              <a:srgbClr val="10cc57"/>
            </a:solidFill>
            <a:ln>
              <a:noFill/>
            </a:ln>
          </p:spPr>
          <p:style>
            <a:lnRef idx="0"/>
            <a:fillRef idx="0"/>
            <a:effectRef idx="0"/>
            <a:fontRef idx="minor"/>
          </p:style>
          <p:txBody>
            <a:bodyPr anchor="ctr">
              <a:noAutofit/>
            </a:bodyPr>
            <a:p>
              <a:pPr algn="ctr">
                <a:lnSpc>
                  <a:spcPct val="100000"/>
                </a:lnSpc>
                <a:tabLst>
                  <a:tab algn="l" pos="0"/>
                </a:tabLst>
              </a:pPr>
              <a:r>
                <a:rPr b="1" lang="en-US" sz="2800" spc="-1" strike="noStrike">
                  <a:solidFill>
                    <a:srgbClr val="ffffff"/>
                  </a:solidFill>
                  <a:latin typeface="Times New Roman"/>
                  <a:ea typeface="Times New Roman"/>
                </a:rPr>
                <a:t>2</a:t>
              </a:r>
              <a:endParaRPr b="0" lang="en-US" sz="2800" spc="-1" strike="noStrike">
                <a:latin typeface="Arial"/>
              </a:endParaRPr>
            </a:p>
          </p:txBody>
        </p:sp>
        <p:sp>
          <p:nvSpPr>
            <p:cNvPr id="403" name="CustomShape 11"/>
            <p:cNvSpPr/>
            <p:nvPr/>
          </p:nvSpPr>
          <p:spPr>
            <a:xfrm>
              <a:off x="1862280" y="3499920"/>
              <a:ext cx="6608880" cy="457920"/>
            </a:xfrm>
            <a:prstGeom prst="rect">
              <a:avLst/>
            </a:prstGeom>
            <a:noFill/>
            <a:ln>
              <a:noFill/>
            </a:ln>
          </p:spPr>
          <p:style>
            <a:lnRef idx="0"/>
            <a:fillRef idx="0"/>
            <a:effectRef idx="0"/>
            <a:fontRef idx="minor"/>
          </p:style>
          <p:txBody>
            <a:bodyPr anchor="ctr">
              <a:spAutoFit/>
            </a:bodyPr>
            <a:p>
              <a:pPr>
                <a:lnSpc>
                  <a:spcPct val="100000"/>
                </a:lnSpc>
                <a:tabLst>
                  <a:tab algn="l" pos="0"/>
                </a:tabLst>
              </a:pPr>
              <a:r>
                <a:rPr b="0" lang="en-US" sz="2400" spc="-1" strike="noStrike">
                  <a:solidFill>
                    <a:srgbClr val="ffffff"/>
                  </a:solidFill>
                  <a:latin typeface="Arial"/>
                  <a:ea typeface="Arial"/>
                </a:rPr>
                <a:t>Thiết kế phần mềm</a:t>
              </a:r>
              <a:endParaRPr b="0" lang="en-US" sz="2400" spc="-1" strike="noStrike">
                <a:latin typeface="Arial"/>
              </a:endParaRPr>
            </a:p>
          </p:txBody>
        </p:sp>
      </p:grpSp>
      <p:grpSp>
        <p:nvGrpSpPr>
          <p:cNvPr id="404" name="Group 12"/>
          <p:cNvGrpSpPr/>
          <p:nvPr/>
        </p:nvGrpSpPr>
        <p:grpSpPr>
          <a:xfrm>
            <a:off x="1033200" y="4415400"/>
            <a:ext cx="7769880" cy="947880"/>
            <a:chOff x="1033200" y="4415400"/>
            <a:chExt cx="7769880" cy="947880"/>
          </a:xfrm>
        </p:grpSpPr>
        <p:sp>
          <p:nvSpPr>
            <p:cNvPr id="405" name="CustomShape 13"/>
            <p:cNvSpPr/>
            <p:nvPr/>
          </p:nvSpPr>
          <p:spPr>
            <a:xfrm>
              <a:off x="1033200" y="4415400"/>
              <a:ext cx="7769880" cy="947880"/>
            </a:xfrm>
            <a:prstGeom prst="roundRect">
              <a:avLst>
                <a:gd name="adj" fmla="val 6767"/>
              </a:avLst>
            </a:prstGeom>
            <a:solidFill>
              <a:schemeClr val="lt1"/>
            </a:solidFill>
            <a:ln w="19080">
              <a:solidFill>
                <a:srgbClr val="017058"/>
              </a:solidFill>
              <a:miter/>
            </a:ln>
          </p:spPr>
          <p:style>
            <a:lnRef idx="0"/>
            <a:fillRef idx="0"/>
            <a:effectRef idx="0"/>
            <a:fontRef idx="minor"/>
          </p:style>
        </p:sp>
        <p:sp>
          <p:nvSpPr>
            <p:cNvPr id="406" name="CustomShape 14"/>
            <p:cNvSpPr/>
            <p:nvPr/>
          </p:nvSpPr>
          <p:spPr>
            <a:xfrm>
              <a:off x="1193040" y="4586040"/>
              <a:ext cx="606960" cy="606960"/>
            </a:xfrm>
            <a:prstGeom prst="ellipse">
              <a:avLst/>
            </a:prstGeom>
            <a:solidFill>
              <a:srgbClr val="10cc57"/>
            </a:solidFill>
            <a:ln>
              <a:noFill/>
            </a:ln>
          </p:spPr>
          <p:style>
            <a:lnRef idx="0"/>
            <a:fillRef idx="0"/>
            <a:effectRef idx="0"/>
            <a:fontRef idx="minor"/>
          </p:style>
          <p:txBody>
            <a:bodyPr anchor="ctr">
              <a:noAutofit/>
            </a:bodyPr>
            <a:p>
              <a:pPr algn="ctr">
                <a:lnSpc>
                  <a:spcPct val="100000"/>
                </a:lnSpc>
                <a:tabLst>
                  <a:tab algn="l" pos="0"/>
                </a:tabLst>
              </a:pPr>
              <a:r>
                <a:rPr b="1" lang="en-US" sz="2800" spc="-1" strike="noStrike">
                  <a:solidFill>
                    <a:srgbClr val="ffffff"/>
                  </a:solidFill>
                  <a:latin typeface="Times New Roman"/>
                  <a:ea typeface="Times New Roman"/>
                </a:rPr>
                <a:t>3</a:t>
              </a:r>
              <a:endParaRPr b="0" lang="en-US" sz="2800" spc="-1" strike="noStrike">
                <a:latin typeface="Arial"/>
              </a:endParaRPr>
            </a:p>
          </p:txBody>
        </p:sp>
        <p:sp>
          <p:nvSpPr>
            <p:cNvPr id="407" name="CustomShape 15"/>
            <p:cNvSpPr/>
            <p:nvPr/>
          </p:nvSpPr>
          <p:spPr>
            <a:xfrm>
              <a:off x="1862280" y="4660200"/>
              <a:ext cx="6608880" cy="457920"/>
            </a:xfrm>
            <a:prstGeom prst="rect">
              <a:avLst/>
            </a:prstGeom>
            <a:noFill/>
            <a:ln>
              <a:noFill/>
            </a:ln>
          </p:spPr>
          <p:style>
            <a:lnRef idx="0"/>
            <a:fillRef idx="0"/>
            <a:effectRef idx="0"/>
            <a:fontRef idx="minor"/>
          </p:style>
          <p:txBody>
            <a:bodyPr anchor="ctr">
              <a:spAutoFit/>
            </a:bodyPr>
            <a:p>
              <a:pPr>
                <a:lnSpc>
                  <a:spcPct val="100000"/>
                </a:lnSpc>
                <a:tabLst>
                  <a:tab algn="l" pos="0"/>
                </a:tabLst>
              </a:pPr>
              <a:r>
                <a:rPr b="0" lang="en-US" sz="2400" spc="-1" strike="noStrike">
                  <a:solidFill>
                    <a:srgbClr val="000000"/>
                  </a:solidFill>
                  <a:latin typeface="Arial"/>
                  <a:ea typeface="Arial"/>
                </a:rPr>
                <a:t>Thiết kế phần cứng</a:t>
              </a:r>
              <a:endParaRPr b="0" lang="en-US" sz="2400" spc="-1" strike="noStrike">
                <a:latin typeface="Arial"/>
              </a:endParaRPr>
            </a:p>
          </p:txBody>
        </p:sp>
      </p:grpSp>
      <p:grpSp>
        <p:nvGrpSpPr>
          <p:cNvPr id="408" name="Group 16"/>
          <p:cNvGrpSpPr/>
          <p:nvPr/>
        </p:nvGrpSpPr>
        <p:grpSpPr>
          <a:xfrm>
            <a:off x="1033200" y="5575680"/>
            <a:ext cx="7769880" cy="947880"/>
            <a:chOff x="1033200" y="5575680"/>
            <a:chExt cx="7769880" cy="947880"/>
          </a:xfrm>
        </p:grpSpPr>
        <p:sp>
          <p:nvSpPr>
            <p:cNvPr id="409" name="CustomShape 17"/>
            <p:cNvSpPr/>
            <p:nvPr/>
          </p:nvSpPr>
          <p:spPr>
            <a:xfrm>
              <a:off x="1033200" y="5575680"/>
              <a:ext cx="7769880" cy="947880"/>
            </a:xfrm>
            <a:prstGeom prst="roundRect">
              <a:avLst>
                <a:gd name="adj" fmla="val 6767"/>
              </a:avLst>
            </a:prstGeom>
            <a:solidFill>
              <a:srgbClr val="017058"/>
            </a:solidFill>
            <a:ln w="19080">
              <a:solidFill>
                <a:srgbClr val="017058"/>
              </a:solidFill>
              <a:miter/>
            </a:ln>
          </p:spPr>
          <p:style>
            <a:lnRef idx="0"/>
            <a:fillRef idx="0"/>
            <a:effectRef idx="0"/>
            <a:fontRef idx="minor"/>
          </p:style>
        </p:sp>
        <p:sp>
          <p:nvSpPr>
            <p:cNvPr id="410" name="CustomShape 18"/>
            <p:cNvSpPr/>
            <p:nvPr/>
          </p:nvSpPr>
          <p:spPr>
            <a:xfrm>
              <a:off x="1193040" y="5746320"/>
              <a:ext cx="606960" cy="606960"/>
            </a:xfrm>
            <a:prstGeom prst="ellipse">
              <a:avLst/>
            </a:prstGeom>
            <a:solidFill>
              <a:srgbClr val="10cc57"/>
            </a:solidFill>
            <a:ln>
              <a:noFill/>
            </a:ln>
          </p:spPr>
          <p:style>
            <a:lnRef idx="0"/>
            <a:fillRef idx="0"/>
            <a:effectRef idx="0"/>
            <a:fontRef idx="minor"/>
          </p:style>
          <p:txBody>
            <a:bodyPr anchor="ctr">
              <a:noAutofit/>
            </a:bodyPr>
            <a:p>
              <a:pPr algn="ctr">
                <a:lnSpc>
                  <a:spcPct val="100000"/>
                </a:lnSpc>
                <a:tabLst>
                  <a:tab algn="l" pos="0"/>
                </a:tabLst>
              </a:pPr>
              <a:r>
                <a:rPr b="1" lang="en-US" sz="2800" spc="-1" strike="noStrike">
                  <a:solidFill>
                    <a:srgbClr val="ffffff"/>
                  </a:solidFill>
                  <a:latin typeface="Times New Roman"/>
                  <a:ea typeface="Times New Roman"/>
                </a:rPr>
                <a:t>4</a:t>
              </a:r>
              <a:endParaRPr b="0" lang="en-US" sz="2800" spc="-1" strike="noStrike">
                <a:latin typeface="Arial"/>
              </a:endParaRPr>
            </a:p>
          </p:txBody>
        </p:sp>
        <p:sp>
          <p:nvSpPr>
            <p:cNvPr id="411" name="CustomShape 19"/>
            <p:cNvSpPr/>
            <p:nvPr/>
          </p:nvSpPr>
          <p:spPr>
            <a:xfrm>
              <a:off x="1862280" y="5820480"/>
              <a:ext cx="6608880" cy="457920"/>
            </a:xfrm>
            <a:prstGeom prst="rect">
              <a:avLst/>
            </a:prstGeom>
            <a:noFill/>
            <a:ln>
              <a:noFill/>
            </a:ln>
          </p:spPr>
          <p:style>
            <a:lnRef idx="0"/>
            <a:fillRef idx="0"/>
            <a:effectRef idx="0"/>
            <a:fontRef idx="minor"/>
          </p:style>
          <p:txBody>
            <a:bodyPr anchor="ctr">
              <a:spAutoFit/>
            </a:bodyPr>
            <a:p>
              <a:pPr>
                <a:lnSpc>
                  <a:spcPct val="100000"/>
                </a:lnSpc>
                <a:tabLst>
                  <a:tab algn="l" pos="0"/>
                </a:tabLst>
              </a:pPr>
              <a:r>
                <a:rPr b="0" lang="en-US" sz="2400" spc="-1" strike="noStrike">
                  <a:solidFill>
                    <a:srgbClr val="ffffff"/>
                  </a:solidFill>
                  <a:latin typeface="Arial"/>
                  <a:ea typeface="Arial"/>
                </a:rPr>
                <a:t>Kết luận và hướng phát triển</a:t>
              </a:r>
              <a:endParaRPr b="0" lang="en-US" sz="2400" spc="-1" strike="noStrike">
                <a:latin typeface="Arial"/>
              </a:endParaRPr>
            </a:p>
          </p:txBody>
        </p:sp>
      </p:gr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1" name="TextShape 1"/>
          <p:cNvSpPr txBox="1"/>
          <p:nvPr/>
        </p:nvSpPr>
        <p:spPr>
          <a:xfrm>
            <a:off x="605880" y="1036800"/>
            <a:ext cx="10979640" cy="890280"/>
          </a:xfrm>
          <a:prstGeom prst="rect">
            <a:avLst/>
          </a:prstGeom>
          <a:noFill/>
          <a:ln>
            <a:noFill/>
          </a:ln>
        </p:spPr>
        <p:txBody>
          <a:bodyPr anchor="ctr">
            <a:normAutofit/>
          </a:bodyPr>
          <a:p>
            <a:pPr>
              <a:lnSpc>
                <a:spcPct val="90000"/>
              </a:lnSpc>
              <a:tabLst>
                <a:tab algn="l" pos="0"/>
              </a:tabLst>
            </a:pPr>
            <a:r>
              <a:rPr b="1" lang="en-US" sz="4400" spc="-1" strike="noStrike">
                <a:solidFill>
                  <a:srgbClr val="017058"/>
                </a:solidFill>
                <a:latin typeface="Times New Roman"/>
                <a:ea typeface="Times New Roman"/>
              </a:rPr>
              <a:t>3. Thiết kế phần cứng</a:t>
            </a:r>
            <a:endParaRPr b="0" lang="en-US" sz="4400" spc="-1" strike="noStrike">
              <a:solidFill>
                <a:srgbClr val="000000"/>
              </a:solidFill>
              <a:latin typeface="Arial"/>
            </a:endParaRPr>
          </a:p>
        </p:txBody>
      </p:sp>
      <p:sp>
        <p:nvSpPr>
          <p:cNvPr id="512" name="TextShape 2"/>
          <p:cNvSpPr txBox="1"/>
          <p:nvPr/>
        </p:nvSpPr>
        <p:spPr>
          <a:xfrm>
            <a:off x="4233600" y="6356520"/>
            <a:ext cx="4114440" cy="364680"/>
          </a:xfrm>
          <a:prstGeom prst="rect">
            <a:avLst/>
          </a:prstGeom>
          <a:noFill/>
          <a:ln>
            <a:noFill/>
          </a:ln>
        </p:spPr>
        <p:txBody>
          <a:bodyPr anchor="ctr">
            <a:noAutofit/>
          </a:bodyPr>
          <a:p>
            <a:pPr algn="ctr">
              <a:lnSpc>
                <a:spcPct val="100000"/>
              </a:lnSpc>
              <a:tabLst>
                <a:tab algn="l" pos="0"/>
              </a:tabLst>
            </a:pPr>
            <a:r>
              <a:rPr b="0" lang="en-US" sz="1200" spc="-1" strike="noStrike">
                <a:solidFill>
                  <a:srgbClr val="888888"/>
                </a:solidFill>
                <a:latin typeface="Arial"/>
                <a:ea typeface="Arial"/>
              </a:rPr>
              <a:t>Copyrights 2024 CE-UIT. All Rights Reserved.</a:t>
            </a:r>
            <a:endParaRPr b="0" lang="en-US" sz="1200" spc="-1" strike="noStrike">
              <a:latin typeface="Times New Roman"/>
            </a:endParaRPr>
          </a:p>
        </p:txBody>
      </p:sp>
      <p:sp>
        <p:nvSpPr>
          <p:cNvPr id="513" name="TextShape 3"/>
          <p:cNvSpPr txBox="1"/>
          <p:nvPr/>
        </p:nvSpPr>
        <p:spPr>
          <a:xfrm>
            <a:off x="10423080" y="6356520"/>
            <a:ext cx="2742840" cy="364680"/>
          </a:xfrm>
          <a:prstGeom prst="rect">
            <a:avLst/>
          </a:prstGeom>
          <a:noFill/>
          <a:ln>
            <a:noFill/>
          </a:ln>
        </p:spPr>
        <p:txBody>
          <a:bodyPr anchor="ctr">
            <a:noAutofit/>
          </a:bodyPr>
          <a:p>
            <a:pPr algn="ctr">
              <a:lnSpc>
                <a:spcPct val="100000"/>
              </a:lnSpc>
              <a:tabLst>
                <a:tab algn="l" pos="0"/>
              </a:tabLst>
            </a:pPr>
            <a:fld id="{C65D9AF5-890C-4872-9D63-E7BE0C463E08}" type="slidenum">
              <a:rPr b="0" lang="en-US" sz="1200" spc="-1" strike="noStrike">
                <a:solidFill>
                  <a:srgbClr val="ffffff"/>
                </a:solidFill>
                <a:latin typeface="Arial"/>
                <a:ea typeface="Arial"/>
              </a:rPr>
              <a:t>&lt;number&gt;</a:t>
            </a:fld>
            <a:endParaRPr b="0" lang="en-US" sz="1200" spc="-1" strike="noStrike">
              <a:latin typeface="Times New Roman"/>
            </a:endParaRPr>
          </a:p>
        </p:txBody>
      </p:sp>
      <p:sp>
        <p:nvSpPr>
          <p:cNvPr id="514" name="TextShape 4"/>
          <p:cNvSpPr txBox="1"/>
          <p:nvPr/>
        </p:nvSpPr>
        <p:spPr>
          <a:xfrm>
            <a:off x="1091160" y="1670400"/>
            <a:ext cx="8967240" cy="890280"/>
          </a:xfrm>
          <a:prstGeom prst="rect">
            <a:avLst/>
          </a:prstGeom>
          <a:noFill/>
          <a:ln>
            <a:noFill/>
          </a:ln>
        </p:spPr>
        <p:txBody>
          <a:bodyPr anchor="ctr">
            <a:normAutofit/>
          </a:bodyPr>
          <a:p>
            <a:pPr>
              <a:lnSpc>
                <a:spcPct val="90000"/>
              </a:lnSpc>
              <a:tabLst>
                <a:tab algn="l" pos="0"/>
              </a:tabLst>
            </a:pPr>
            <a:r>
              <a:rPr b="1" lang="en-US" sz="2800" spc="-1" strike="noStrike">
                <a:solidFill>
                  <a:srgbClr val="017058"/>
                </a:solidFill>
                <a:latin typeface="Times New Roman"/>
                <a:ea typeface="Times New Roman"/>
              </a:rPr>
              <a:t>3. Chạy mô phỏng kiểm tra độ chính xác của mô hình   </a:t>
            </a:r>
            <a:endParaRPr b="0" lang="en-US" sz="2800" spc="-1" strike="noStrike">
              <a:solidFill>
                <a:srgbClr val="000000"/>
              </a:solidFill>
              <a:latin typeface="Arial"/>
            </a:endParaRPr>
          </a:p>
        </p:txBody>
      </p:sp>
      <p:sp>
        <p:nvSpPr>
          <p:cNvPr id="515" name="TextShape 5"/>
          <p:cNvSpPr txBox="1"/>
          <p:nvPr/>
        </p:nvSpPr>
        <p:spPr>
          <a:xfrm>
            <a:off x="1188720" y="2468880"/>
            <a:ext cx="5486400" cy="3291840"/>
          </a:xfrm>
          <a:prstGeom prst="rect">
            <a:avLst/>
          </a:prstGeom>
          <a:noFill/>
          <a:ln>
            <a:noFill/>
          </a:ln>
        </p:spPr>
        <p:txBody>
          <a:bodyPr>
            <a:normAutofit/>
          </a:bodyPr>
          <a:p>
            <a:pPr marL="228600" indent="-228240">
              <a:lnSpc>
                <a:spcPct val="130000"/>
              </a:lnSpc>
              <a:buClr>
                <a:srgbClr val="000000"/>
              </a:buClr>
              <a:buFont typeface="Arial"/>
              <a:buChar char="•"/>
            </a:pPr>
            <a:r>
              <a:rPr b="0" lang="en-US" sz="2400" spc="-1" strike="noStrike">
                <a:solidFill>
                  <a:srgbClr val="000000"/>
                </a:solidFill>
                <a:latin typeface="Arial"/>
                <a:ea typeface="Arial"/>
              </a:rPr>
              <a:t>Dựa trên tập test, mô hình chạy mô phỏng trên phần cứng có độ chính xác 90.96%. Mô hình chạy với xung clock 250Mhz, một ảnh xử lí trong khoảng 727us. Điện năng tiêu thụ 2.223W</a:t>
            </a:r>
            <a:endParaRPr b="0" lang="en-US" sz="2400" spc="-1" strike="noStrike">
              <a:solidFill>
                <a:srgbClr val="000000"/>
              </a:solidFill>
              <a:latin typeface="Arial"/>
            </a:endParaRPr>
          </a:p>
          <a:p>
            <a:pPr marL="228600" indent="-228240">
              <a:lnSpc>
                <a:spcPct val="130000"/>
              </a:lnSpc>
              <a:buClr>
                <a:srgbClr val="000000"/>
              </a:buClr>
              <a:buFont typeface="Arial"/>
              <a:buChar char="•"/>
            </a:pPr>
            <a:endParaRPr b="0" lang="en-US" sz="2400" spc="-1" strike="noStrike">
              <a:solidFill>
                <a:srgbClr val="000000"/>
              </a:solidFill>
              <a:latin typeface="Arial"/>
            </a:endParaRPr>
          </a:p>
          <a:p>
            <a:pPr marL="228600" indent="-228240">
              <a:lnSpc>
                <a:spcPct val="130000"/>
              </a:lnSpc>
              <a:buClr>
                <a:srgbClr val="000000"/>
              </a:buClr>
              <a:buFont typeface="Arial"/>
              <a:buChar char="•"/>
            </a:pPr>
            <a:endParaRPr b="0" lang="en-US" sz="2400" spc="-1" strike="noStrike">
              <a:solidFill>
                <a:srgbClr val="000000"/>
              </a:solidFill>
              <a:latin typeface="Arial"/>
            </a:endParaRPr>
          </a:p>
          <a:p>
            <a:pPr marL="228600" indent="-228240">
              <a:lnSpc>
                <a:spcPct val="130000"/>
              </a:lnSpc>
              <a:buClr>
                <a:srgbClr val="000000"/>
              </a:buClr>
              <a:buFont typeface="Arial"/>
              <a:buChar char="•"/>
            </a:pPr>
            <a:endParaRPr b="0" lang="en-US" sz="2400" spc="-1" strike="noStrike">
              <a:solidFill>
                <a:srgbClr val="000000"/>
              </a:solidFill>
              <a:latin typeface="Arial"/>
            </a:endParaRPr>
          </a:p>
        </p:txBody>
      </p:sp>
      <p:pic>
        <p:nvPicPr>
          <p:cNvPr id="516" name="" descr=""/>
          <p:cNvPicPr/>
          <p:nvPr/>
        </p:nvPicPr>
        <p:blipFill>
          <a:blip r:embed="rId1"/>
          <a:stretch/>
        </p:blipFill>
        <p:spPr>
          <a:xfrm>
            <a:off x="6715440" y="2752920"/>
            <a:ext cx="5171760" cy="447480"/>
          </a:xfrm>
          <a:prstGeom prst="rect">
            <a:avLst/>
          </a:prstGeom>
          <a:ln>
            <a:noFill/>
          </a:ln>
        </p:spPr>
      </p:pic>
      <p:pic>
        <p:nvPicPr>
          <p:cNvPr id="517" name="" descr=""/>
          <p:cNvPicPr/>
          <p:nvPr/>
        </p:nvPicPr>
        <p:blipFill>
          <a:blip r:embed="rId2"/>
          <a:stretch/>
        </p:blipFill>
        <p:spPr>
          <a:xfrm>
            <a:off x="6675120" y="3291840"/>
            <a:ext cx="5215320" cy="2352240"/>
          </a:xfrm>
          <a:prstGeom prst="rect">
            <a:avLst/>
          </a:prstGeom>
          <a:ln>
            <a:solidFill>
              <a:srgbClr val="000000"/>
            </a:solid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8" name="TextShape 1"/>
          <p:cNvSpPr txBox="1"/>
          <p:nvPr/>
        </p:nvSpPr>
        <p:spPr>
          <a:xfrm>
            <a:off x="7232760" y="6356520"/>
            <a:ext cx="4114440" cy="364680"/>
          </a:xfrm>
          <a:prstGeom prst="rect">
            <a:avLst/>
          </a:prstGeom>
          <a:noFill/>
          <a:ln>
            <a:noFill/>
          </a:ln>
        </p:spPr>
        <p:txBody>
          <a:bodyPr anchor="ctr">
            <a:noAutofit/>
          </a:bodyPr>
          <a:p>
            <a:pPr algn="ctr">
              <a:lnSpc>
                <a:spcPct val="100000"/>
              </a:lnSpc>
              <a:tabLst>
                <a:tab algn="l" pos="0"/>
              </a:tabLst>
            </a:pPr>
            <a:r>
              <a:rPr b="0" lang="en-US" sz="1200" spc="-1" strike="noStrike">
                <a:solidFill>
                  <a:srgbClr val="888888"/>
                </a:solidFill>
                <a:latin typeface="Arial"/>
                <a:ea typeface="Arial"/>
              </a:rPr>
              <a:t>Copyrights 2024 CE-UIT. All Rights Reserved.</a:t>
            </a:r>
            <a:endParaRPr b="0" lang="en-US" sz="1200" spc="-1" strike="noStrike">
              <a:latin typeface="Times New Roman"/>
            </a:endParaRPr>
          </a:p>
        </p:txBody>
      </p:sp>
      <p:sp>
        <p:nvSpPr>
          <p:cNvPr id="519" name="TextShape 2"/>
          <p:cNvSpPr txBox="1"/>
          <p:nvPr/>
        </p:nvSpPr>
        <p:spPr>
          <a:xfrm>
            <a:off x="10409760" y="332280"/>
            <a:ext cx="2742840" cy="364680"/>
          </a:xfrm>
          <a:prstGeom prst="rect">
            <a:avLst/>
          </a:prstGeom>
          <a:noFill/>
          <a:ln>
            <a:noFill/>
          </a:ln>
        </p:spPr>
        <p:txBody>
          <a:bodyPr anchor="ctr">
            <a:noAutofit/>
          </a:bodyPr>
          <a:p>
            <a:pPr algn="ctr">
              <a:lnSpc>
                <a:spcPct val="100000"/>
              </a:lnSpc>
              <a:tabLst>
                <a:tab algn="l" pos="0"/>
              </a:tabLst>
            </a:pPr>
            <a:fld id="{89D6E08D-3DCB-4E91-8C97-56443208E1C4}" type="slidenum">
              <a:rPr b="0" lang="en-US" sz="1200" spc="-1" strike="noStrike">
                <a:solidFill>
                  <a:srgbClr val="ffffff"/>
                </a:solidFill>
                <a:latin typeface="Arial"/>
                <a:ea typeface="Arial"/>
              </a:rPr>
              <a:t>&lt;number&gt;</a:t>
            </a:fld>
            <a:endParaRPr b="0" lang="en-US" sz="1200" spc="-1" strike="noStrike">
              <a:latin typeface="Times New Roman"/>
            </a:endParaRPr>
          </a:p>
        </p:txBody>
      </p:sp>
      <p:sp>
        <p:nvSpPr>
          <p:cNvPr id="520" name="TextShape 3"/>
          <p:cNvSpPr txBox="1"/>
          <p:nvPr/>
        </p:nvSpPr>
        <p:spPr>
          <a:xfrm>
            <a:off x="1653480" y="2425320"/>
            <a:ext cx="9177120" cy="1505520"/>
          </a:xfrm>
          <a:prstGeom prst="rect">
            <a:avLst/>
          </a:prstGeom>
          <a:noFill/>
          <a:ln>
            <a:noFill/>
          </a:ln>
        </p:spPr>
        <p:txBody>
          <a:bodyPr anchor="ctr">
            <a:normAutofit/>
          </a:bodyPr>
          <a:p>
            <a:pPr>
              <a:lnSpc>
                <a:spcPct val="90000"/>
              </a:lnSpc>
              <a:tabLst>
                <a:tab algn="l" pos="0"/>
              </a:tabLst>
            </a:pPr>
            <a:r>
              <a:rPr b="1" lang="en-US" sz="5400" spc="-1" strike="noStrike">
                <a:solidFill>
                  <a:srgbClr val="ffffff"/>
                </a:solidFill>
                <a:latin typeface="Times New Roman"/>
                <a:ea typeface="Times New Roman"/>
              </a:rPr>
              <a:t>KẾT LUẬN VÀ HƯỚNG</a:t>
            </a:r>
            <a:br/>
            <a:r>
              <a:rPr b="1" lang="en-US" sz="5400" spc="-1" strike="noStrike">
                <a:solidFill>
                  <a:srgbClr val="ffffff"/>
                </a:solidFill>
                <a:latin typeface="Times New Roman"/>
                <a:ea typeface="Times New Roman"/>
              </a:rPr>
              <a:t>PHÁT TRIỂN CỦA ĐỀ TÀI</a:t>
            </a:r>
            <a:endParaRPr b="0" lang="en-US" sz="5400" spc="-1" strike="noStrike">
              <a:solidFill>
                <a:srgbClr val="000000"/>
              </a:solidFill>
              <a:latin typeface="Arial"/>
            </a:endParaRPr>
          </a:p>
        </p:txBody>
      </p:sp>
      <p:sp>
        <p:nvSpPr>
          <p:cNvPr id="521" name="TextShape 4"/>
          <p:cNvSpPr txBox="1"/>
          <p:nvPr/>
        </p:nvSpPr>
        <p:spPr>
          <a:xfrm>
            <a:off x="1653480" y="561240"/>
            <a:ext cx="2052360" cy="1785600"/>
          </a:xfrm>
          <a:prstGeom prst="rect">
            <a:avLst/>
          </a:prstGeom>
          <a:noFill/>
          <a:ln>
            <a:noFill/>
          </a:ln>
        </p:spPr>
        <p:txBody>
          <a:bodyPr>
            <a:noAutofit/>
          </a:bodyPr>
          <a:p>
            <a:pPr>
              <a:lnSpc>
                <a:spcPct val="90000"/>
              </a:lnSpc>
              <a:tabLst>
                <a:tab algn="l" pos="0"/>
              </a:tabLst>
            </a:pPr>
            <a:r>
              <a:rPr b="1" lang="en-US" sz="11500" spc="-1" strike="noStrike">
                <a:solidFill>
                  <a:srgbClr val="ffffff"/>
                </a:solidFill>
                <a:latin typeface="Arial"/>
                <a:ea typeface="Arial"/>
              </a:rPr>
              <a:t>04</a:t>
            </a:r>
            <a:endParaRPr b="0" lang="en-US" sz="11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2" name="TextShape 1"/>
          <p:cNvSpPr txBox="1"/>
          <p:nvPr/>
        </p:nvSpPr>
        <p:spPr>
          <a:xfrm>
            <a:off x="605880" y="1036800"/>
            <a:ext cx="10979640" cy="890280"/>
          </a:xfrm>
          <a:prstGeom prst="rect">
            <a:avLst/>
          </a:prstGeom>
          <a:noFill/>
          <a:ln>
            <a:noFill/>
          </a:ln>
        </p:spPr>
        <p:txBody>
          <a:bodyPr anchor="ctr">
            <a:normAutofit/>
          </a:bodyPr>
          <a:p>
            <a:pPr>
              <a:lnSpc>
                <a:spcPct val="90000"/>
              </a:lnSpc>
              <a:tabLst>
                <a:tab algn="l" pos="0"/>
              </a:tabLst>
            </a:pPr>
            <a:r>
              <a:rPr b="1" lang="en-US" sz="4400" spc="-1" strike="noStrike">
                <a:solidFill>
                  <a:srgbClr val="017058"/>
                </a:solidFill>
                <a:latin typeface="Times New Roman"/>
                <a:ea typeface="Times New Roman"/>
              </a:rPr>
              <a:t>4. Kết luận và hướng phát triển của đề tài</a:t>
            </a:r>
            <a:endParaRPr b="0" lang="en-US" sz="4400" spc="-1" strike="noStrike">
              <a:solidFill>
                <a:srgbClr val="000000"/>
              </a:solidFill>
              <a:latin typeface="Arial"/>
            </a:endParaRPr>
          </a:p>
        </p:txBody>
      </p:sp>
      <p:sp>
        <p:nvSpPr>
          <p:cNvPr id="523" name="TextShape 2"/>
          <p:cNvSpPr txBox="1"/>
          <p:nvPr/>
        </p:nvSpPr>
        <p:spPr>
          <a:xfrm>
            <a:off x="605880" y="2020320"/>
            <a:ext cx="10979640" cy="4156200"/>
          </a:xfrm>
          <a:prstGeom prst="rect">
            <a:avLst/>
          </a:prstGeom>
          <a:noFill/>
          <a:ln>
            <a:noFill/>
          </a:ln>
        </p:spPr>
        <p:txBody>
          <a:bodyPr>
            <a:normAutofit/>
          </a:bodyPr>
          <a:p>
            <a:pPr marL="228600" indent="-228240">
              <a:lnSpc>
                <a:spcPct val="130000"/>
              </a:lnSpc>
              <a:buClr>
                <a:srgbClr val="000000"/>
              </a:buClr>
              <a:buFont typeface="Arial"/>
              <a:buChar char="•"/>
            </a:pPr>
            <a:endParaRPr b="0" lang="en-US" sz="1400" spc="-1" strike="noStrike">
              <a:solidFill>
                <a:srgbClr val="000000"/>
              </a:solidFill>
              <a:latin typeface="Arial"/>
            </a:endParaRPr>
          </a:p>
          <a:p>
            <a:pPr marL="228600" indent="-228240">
              <a:lnSpc>
                <a:spcPct val="130000"/>
              </a:lnSpc>
              <a:spcBef>
                <a:spcPts val="601"/>
              </a:spcBef>
              <a:buClr>
                <a:srgbClr val="000000"/>
              </a:buClr>
              <a:buFont typeface="Arial"/>
              <a:buChar char="•"/>
            </a:pPr>
            <a:endParaRPr b="0" lang="en-US" sz="1400" spc="-1" strike="noStrike">
              <a:solidFill>
                <a:srgbClr val="000000"/>
              </a:solidFill>
              <a:latin typeface="Arial"/>
            </a:endParaRPr>
          </a:p>
        </p:txBody>
      </p:sp>
      <p:sp>
        <p:nvSpPr>
          <p:cNvPr id="524" name="TextShape 3"/>
          <p:cNvSpPr txBox="1"/>
          <p:nvPr/>
        </p:nvSpPr>
        <p:spPr>
          <a:xfrm>
            <a:off x="4233600" y="6356520"/>
            <a:ext cx="4114440" cy="364680"/>
          </a:xfrm>
          <a:prstGeom prst="rect">
            <a:avLst/>
          </a:prstGeom>
          <a:noFill/>
          <a:ln>
            <a:noFill/>
          </a:ln>
        </p:spPr>
        <p:txBody>
          <a:bodyPr anchor="ctr">
            <a:noAutofit/>
          </a:bodyPr>
          <a:p>
            <a:pPr algn="ctr">
              <a:lnSpc>
                <a:spcPct val="100000"/>
              </a:lnSpc>
              <a:tabLst>
                <a:tab algn="l" pos="0"/>
              </a:tabLst>
            </a:pPr>
            <a:r>
              <a:rPr b="0" lang="en-US" sz="1200" spc="-1" strike="noStrike">
                <a:solidFill>
                  <a:srgbClr val="888888"/>
                </a:solidFill>
                <a:latin typeface="Arial"/>
                <a:ea typeface="Arial"/>
              </a:rPr>
              <a:t>Copyrights 2024 CE-UIT. All Rights Reserved.</a:t>
            </a:r>
            <a:endParaRPr b="0" lang="en-US" sz="1200" spc="-1" strike="noStrike">
              <a:latin typeface="Times New Roman"/>
            </a:endParaRPr>
          </a:p>
        </p:txBody>
      </p:sp>
      <p:sp>
        <p:nvSpPr>
          <p:cNvPr id="525" name="TextShape 4"/>
          <p:cNvSpPr txBox="1"/>
          <p:nvPr/>
        </p:nvSpPr>
        <p:spPr>
          <a:xfrm>
            <a:off x="10423080" y="6356520"/>
            <a:ext cx="2742840" cy="364680"/>
          </a:xfrm>
          <a:prstGeom prst="rect">
            <a:avLst/>
          </a:prstGeom>
          <a:noFill/>
          <a:ln>
            <a:noFill/>
          </a:ln>
        </p:spPr>
        <p:txBody>
          <a:bodyPr anchor="ctr">
            <a:noAutofit/>
          </a:bodyPr>
          <a:p>
            <a:pPr algn="ctr">
              <a:lnSpc>
                <a:spcPct val="100000"/>
              </a:lnSpc>
              <a:tabLst>
                <a:tab algn="l" pos="0"/>
              </a:tabLst>
            </a:pPr>
            <a:fld id="{C8D22346-1A35-4E8C-B6BB-F8A088059C30}" type="slidenum">
              <a:rPr b="0" lang="en-US" sz="1200" spc="-1" strike="noStrike">
                <a:solidFill>
                  <a:srgbClr val="ffffff"/>
                </a:solidFill>
                <a:latin typeface="Arial"/>
                <a:ea typeface="Arial"/>
              </a:rPr>
              <a:t>&lt;number&gt;</a:t>
            </a:fld>
            <a:endParaRPr b="0" lang="en-US" sz="1200" spc="-1" strike="noStrike">
              <a:latin typeface="Times New Roman"/>
            </a:endParaRPr>
          </a:p>
        </p:txBody>
      </p:sp>
      <p:sp>
        <p:nvSpPr>
          <p:cNvPr id="526" name="TextShape 5"/>
          <p:cNvSpPr txBox="1"/>
          <p:nvPr/>
        </p:nvSpPr>
        <p:spPr>
          <a:xfrm>
            <a:off x="1005840" y="2468880"/>
            <a:ext cx="10424160" cy="3008880"/>
          </a:xfrm>
          <a:prstGeom prst="rect">
            <a:avLst/>
          </a:prstGeom>
          <a:noFill/>
          <a:ln>
            <a:noFill/>
          </a:ln>
        </p:spPr>
        <p:txBody>
          <a:bodyPr>
            <a:normAutofit/>
          </a:bodyPr>
          <a:p>
            <a:pPr marL="228600" indent="-228240">
              <a:lnSpc>
                <a:spcPct val="130000"/>
              </a:lnSpc>
              <a:buClr>
                <a:srgbClr val="000000"/>
              </a:buClr>
              <a:buFont typeface="Arial"/>
              <a:buChar char="•"/>
            </a:pPr>
            <a:r>
              <a:rPr b="0" lang="en-US" sz="2400" spc="-1" strike="noStrike">
                <a:solidFill>
                  <a:srgbClr val="000000"/>
                </a:solidFill>
                <a:latin typeface="Arial"/>
                <a:ea typeface="Arial"/>
              </a:rPr>
              <a:t>Hiện tại, đề tài đã hoàn thiện</a:t>
            </a:r>
            <a:endParaRPr b="0" lang="en-US" sz="2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Arial"/>
                <a:ea typeface="Arial"/>
              </a:rPr>
              <a:t>Thiết kế được lõi IP phân loại cháy trên nền </a:t>
            </a:r>
            <a:r>
              <a:rPr b="0" lang="en-US" sz="2400" spc="-1" strike="noStrike">
                <a:solidFill>
                  <a:srgbClr val="000000"/>
                </a:solidFill>
                <a:latin typeface="Arial"/>
                <a:ea typeface="Arial"/>
              </a:rPr>
              <a:t>tảng FPGA có khả năng nhận vào dữ liệu 3 </a:t>
            </a:r>
            <a:r>
              <a:rPr b="0" lang="en-US" sz="2400" spc="-1" strike="noStrike">
                <a:solidFill>
                  <a:srgbClr val="000000"/>
                </a:solidFill>
                <a:latin typeface="Arial"/>
                <a:ea typeface="Arial"/>
              </a:rPr>
              <a:t>kênh màu với kích thước 128x128 và phân </a:t>
            </a:r>
            <a:r>
              <a:rPr b="0" lang="en-US" sz="2400" spc="-1" strike="noStrike">
                <a:solidFill>
                  <a:srgbClr val="000000"/>
                </a:solidFill>
                <a:latin typeface="Arial"/>
                <a:ea typeface="Arial"/>
              </a:rPr>
              <a:t>loại thành nhóm có cháy và không cháy.</a:t>
            </a:r>
            <a:endParaRPr b="0" lang="en-US" sz="2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Arial"/>
                <a:ea typeface="Arial"/>
              </a:rPr>
              <a:t>Mỗi tấm ảnh thực hiện trong khoảng 700us</a:t>
            </a:r>
            <a:endParaRPr b="0" lang="en-US" sz="2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Arial"/>
                <a:ea typeface="Arial"/>
              </a:rPr>
              <a:t>Độ chính xác đạt 91.18% </a:t>
            </a:r>
            <a:endParaRPr b="0" lang="en-US" sz="2400" spc="-1" strike="noStrike">
              <a:solidFill>
                <a:srgbClr val="000000"/>
              </a:solidFill>
              <a:latin typeface="Arial"/>
            </a:endParaRPr>
          </a:p>
          <a:p>
            <a:pPr marL="228600" indent="-228240">
              <a:lnSpc>
                <a:spcPct val="130000"/>
              </a:lnSpc>
              <a:buClr>
                <a:srgbClr val="000000"/>
              </a:buClr>
              <a:buFont typeface="Arial"/>
              <a:buChar char="•"/>
            </a:pPr>
            <a:endParaRPr b="0" lang="en-US" sz="2400" spc="-1" strike="noStrike">
              <a:solidFill>
                <a:srgbClr val="000000"/>
              </a:solidFill>
              <a:latin typeface="Arial"/>
            </a:endParaRPr>
          </a:p>
          <a:p>
            <a:pPr marL="228600" indent="-228240">
              <a:lnSpc>
                <a:spcPct val="130000"/>
              </a:lnSpc>
              <a:buClr>
                <a:srgbClr val="000000"/>
              </a:buClr>
              <a:buFont typeface="Arial"/>
              <a:buChar char="•"/>
            </a:pPr>
            <a:endParaRPr b="0" lang="en-US" sz="2400" spc="-1" strike="noStrike">
              <a:solidFill>
                <a:srgbClr val="000000"/>
              </a:solidFill>
              <a:latin typeface="Arial"/>
            </a:endParaRPr>
          </a:p>
          <a:p>
            <a:pPr marL="228600" indent="-228240">
              <a:lnSpc>
                <a:spcPct val="130000"/>
              </a:lnSpc>
              <a:buClr>
                <a:srgbClr val="000000"/>
              </a:buClr>
              <a:buFont typeface="Arial"/>
              <a:buChar char="•"/>
            </a:pP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7" name="TextShape 1"/>
          <p:cNvSpPr txBox="1"/>
          <p:nvPr/>
        </p:nvSpPr>
        <p:spPr>
          <a:xfrm>
            <a:off x="457200" y="847080"/>
            <a:ext cx="10979640" cy="890280"/>
          </a:xfrm>
          <a:prstGeom prst="rect">
            <a:avLst/>
          </a:prstGeom>
          <a:noFill/>
          <a:ln>
            <a:noFill/>
          </a:ln>
        </p:spPr>
        <p:txBody>
          <a:bodyPr anchor="ctr">
            <a:normAutofit/>
          </a:bodyPr>
          <a:p>
            <a:pPr>
              <a:lnSpc>
                <a:spcPct val="90000"/>
              </a:lnSpc>
              <a:tabLst>
                <a:tab algn="l" pos="0"/>
              </a:tabLst>
            </a:pPr>
            <a:r>
              <a:rPr b="1" lang="en-US" sz="4400" spc="-1" strike="noStrike">
                <a:solidFill>
                  <a:srgbClr val="017058"/>
                </a:solidFill>
                <a:latin typeface="Times New Roman"/>
                <a:ea typeface="Times New Roman"/>
              </a:rPr>
              <a:t>4. Kết luận và hướng phát triển của đề tài</a:t>
            </a:r>
            <a:endParaRPr b="0" lang="en-US" sz="4400" spc="-1" strike="noStrike">
              <a:solidFill>
                <a:srgbClr val="000000"/>
              </a:solidFill>
              <a:latin typeface="Arial"/>
            </a:endParaRPr>
          </a:p>
        </p:txBody>
      </p:sp>
      <p:sp>
        <p:nvSpPr>
          <p:cNvPr id="528" name="TextShape 2"/>
          <p:cNvSpPr txBox="1"/>
          <p:nvPr/>
        </p:nvSpPr>
        <p:spPr>
          <a:xfrm>
            <a:off x="4233600" y="6356520"/>
            <a:ext cx="4114440" cy="364680"/>
          </a:xfrm>
          <a:prstGeom prst="rect">
            <a:avLst/>
          </a:prstGeom>
          <a:noFill/>
          <a:ln>
            <a:noFill/>
          </a:ln>
        </p:spPr>
        <p:txBody>
          <a:bodyPr anchor="ctr">
            <a:noAutofit/>
          </a:bodyPr>
          <a:p>
            <a:pPr algn="ctr">
              <a:lnSpc>
                <a:spcPct val="100000"/>
              </a:lnSpc>
              <a:tabLst>
                <a:tab algn="l" pos="0"/>
              </a:tabLst>
            </a:pPr>
            <a:r>
              <a:rPr b="0" lang="en-US" sz="1200" spc="-1" strike="noStrike">
                <a:solidFill>
                  <a:srgbClr val="888888"/>
                </a:solidFill>
                <a:latin typeface="Arial"/>
                <a:ea typeface="Arial"/>
              </a:rPr>
              <a:t>Copyrights 2024 CE-UIT. All Rights Reserved.</a:t>
            </a:r>
            <a:endParaRPr b="0" lang="en-US" sz="1200" spc="-1" strike="noStrike">
              <a:latin typeface="Times New Roman"/>
            </a:endParaRPr>
          </a:p>
        </p:txBody>
      </p:sp>
      <p:sp>
        <p:nvSpPr>
          <p:cNvPr id="529" name="TextShape 3"/>
          <p:cNvSpPr txBox="1"/>
          <p:nvPr/>
        </p:nvSpPr>
        <p:spPr>
          <a:xfrm>
            <a:off x="10423080" y="6356520"/>
            <a:ext cx="2742840" cy="364680"/>
          </a:xfrm>
          <a:prstGeom prst="rect">
            <a:avLst/>
          </a:prstGeom>
          <a:noFill/>
          <a:ln>
            <a:noFill/>
          </a:ln>
        </p:spPr>
        <p:txBody>
          <a:bodyPr anchor="ctr">
            <a:noAutofit/>
          </a:bodyPr>
          <a:p>
            <a:pPr algn="ctr">
              <a:lnSpc>
                <a:spcPct val="100000"/>
              </a:lnSpc>
              <a:tabLst>
                <a:tab algn="l" pos="0"/>
              </a:tabLst>
            </a:pPr>
            <a:fld id="{18B99AFA-0112-48AB-B3AB-9161B5F38178}" type="slidenum">
              <a:rPr b="0" lang="en-US" sz="1200" spc="-1" strike="noStrike">
                <a:solidFill>
                  <a:srgbClr val="ffffff"/>
                </a:solidFill>
                <a:latin typeface="Arial"/>
                <a:ea typeface="Arial"/>
              </a:rPr>
              <a:t>&lt;number&gt;</a:t>
            </a:fld>
            <a:endParaRPr b="0" lang="en-US" sz="1200" spc="-1" strike="noStrike">
              <a:latin typeface="Times New Roman"/>
            </a:endParaRPr>
          </a:p>
        </p:txBody>
      </p:sp>
      <p:sp>
        <p:nvSpPr>
          <p:cNvPr id="530" name="TextShape 4"/>
          <p:cNvSpPr txBox="1"/>
          <p:nvPr/>
        </p:nvSpPr>
        <p:spPr>
          <a:xfrm>
            <a:off x="822960" y="1371600"/>
            <a:ext cx="10424160" cy="2551680"/>
          </a:xfrm>
          <a:prstGeom prst="rect">
            <a:avLst/>
          </a:prstGeom>
          <a:noFill/>
          <a:ln>
            <a:noFill/>
          </a:ln>
        </p:spPr>
        <p:txBody>
          <a:bodyPr>
            <a:normAutofit/>
          </a:bodyPr>
          <a:p>
            <a:pPr marL="228600" indent="-228240">
              <a:lnSpc>
                <a:spcPct val="130000"/>
              </a:lnSpc>
              <a:buClr>
                <a:srgbClr val="000000"/>
              </a:buClr>
              <a:buFont typeface="Arial"/>
              <a:buChar char="•"/>
            </a:pPr>
            <a:r>
              <a:rPr b="0" lang="en-US" sz="2400" spc="-1" strike="noStrike">
                <a:solidFill>
                  <a:srgbClr val="000000"/>
                </a:solidFill>
                <a:latin typeface="Arial"/>
                <a:ea typeface="Arial"/>
              </a:rPr>
              <a:t>Hướng phát triển:</a:t>
            </a:r>
            <a:endParaRPr b="0" lang="en-US" sz="2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Arial"/>
                <a:ea typeface="Arial"/>
              </a:rPr>
              <a:t>Thêm kênh nhiệt vào data, mô hình sẽ có khả năng dự đoán có lửa, không lửa nhiệt cao và có lửa nhiệt cao</a:t>
            </a:r>
            <a:endParaRPr b="0" lang="en-US" sz="2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Arial"/>
                <a:ea typeface="Arial"/>
              </a:rPr>
              <a:t>Đưa ip lên hệ thống SoC như đã thảo luận ở đầu kì học</a:t>
            </a:r>
            <a:endParaRPr b="0" lang="en-US" sz="2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Arial"/>
                <a:ea typeface="Arial"/>
              </a:rPr>
              <a:t> </a:t>
            </a:r>
            <a:endParaRPr b="0" lang="en-US" sz="2400" spc="-1" strike="noStrike">
              <a:solidFill>
                <a:srgbClr val="000000"/>
              </a:solidFill>
              <a:latin typeface="Arial"/>
            </a:endParaRPr>
          </a:p>
          <a:p>
            <a:pPr marL="228600" indent="-228240">
              <a:lnSpc>
                <a:spcPct val="130000"/>
              </a:lnSpc>
              <a:buClr>
                <a:srgbClr val="000000"/>
              </a:buClr>
              <a:buFont typeface="Arial"/>
              <a:buChar char="•"/>
            </a:pPr>
            <a:endParaRPr b="0" lang="en-US" sz="2400" spc="-1" strike="noStrike">
              <a:solidFill>
                <a:srgbClr val="000000"/>
              </a:solidFill>
              <a:latin typeface="Arial"/>
            </a:endParaRPr>
          </a:p>
          <a:p>
            <a:pPr marL="228600" indent="-228240">
              <a:lnSpc>
                <a:spcPct val="130000"/>
              </a:lnSpc>
              <a:buClr>
                <a:srgbClr val="000000"/>
              </a:buClr>
              <a:buFont typeface="Arial"/>
              <a:buChar char="•"/>
            </a:pPr>
            <a:endParaRPr b="0" lang="en-US" sz="2400" spc="-1" strike="noStrike">
              <a:solidFill>
                <a:srgbClr val="000000"/>
              </a:solidFill>
              <a:latin typeface="Arial"/>
            </a:endParaRPr>
          </a:p>
          <a:p>
            <a:pPr marL="228600" indent="-228240">
              <a:lnSpc>
                <a:spcPct val="130000"/>
              </a:lnSpc>
              <a:buClr>
                <a:srgbClr val="000000"/>
              </a:buClr>
              <a:buFont typeface="Arial"/>
              <a:buChar char="•"/>
            </a:pPr>
            <a:endParaRPr b="0" lang="en-US" sz="2400" spc="-1" strike="noStrike">
              <a:solidFill>
                <a:srgbClr val="000000"/>
              </a:solidFill>
              <a:latin typeface="Arial"/>
            </a:endParaRPr>
          </a:p>
        </p:txBody>
      </p:sp>
      <p:pic>
        <p:nvPicPr>
          <p:cNvPr id="531" name="" descr=""/>
          <p:cNvPicPr/>
          <p:nvPr/>
        </p:nvPicPr>
        <p:blipFill>
          <a:blip r:embed="rId1"/>
          <a:stretch/>
        </p:blipFill>
        <p:spPr>
          <a:xfrm>
            <a:off x="3657600" y="3395160"/>
            <a:ext cx="5303520" cy="291420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2" name="TextShape 1"/>
          <p:cNvSpPr txBox="1"/>
          <p:nvPr/>
        </p:nvSpPr>
        <p:spPr>
          <a:xfrm>
            <a:off x="7232760" y="6356520"/>
            <a:ext cx="4114440" cy="364680"/>
          </a:xfrm>
          <a:prstGeom prst="rect">
            <a:avLst/>
          </a:prstGeom>
          <a:noFill/>
          <a:ln>
            <a:noFill/>
          </a:ln>
        </p:spPr>
        <p:txBody>
          <a:bodyPr anchor="ctr">
            <a:noAutofit/>
          </a:bodyPr>
          <a:p>
            <a:pPr algn="ctr">
              <a:lnSpc>
                <a:spcPct val="100000"/>
              </a:lnSpc>
              <a:tabLst>
                <a:tab algn="l" pos="0"/>
              </a:tabLst>
            </a:pPr>
            <a:r>
              <a:rPr b="0" lang="en-US" sz="1200" spc="-1" strike="noStrike">
                <a:solidFill>
                  <a:srgbClr val="888888"/>
                </a:solidFill>
                <a:latin typeface="Arial"/>
                <a:ea typeface="Arial"/>
              </a:rPr>
              <a:t>Copyrights 2024 CE-UIT. All Rights Reserved.</a:t>
            </a:r>
            <a:endParaRPr b="0" lang="en-US" sz="1200" spc="-1" strike="noStrike">
              <a:latin typeface="Times New Roman"/>
            </a:endParaRPr>
          </a:p>
        </p:txBody>
      </p:sp>
      <p:sp>
        <p:nvSpPr>
          <p:cNvPr id="413" name="TextShape 2"/>
          <p:cNvSpPr txBox="1"/>
          <p:nvPr/>
        </p:nvSpPr>
        <p:spPr>
          <a:xfrm>
            <a:off x="10409760" y="332280"/>
            <a:ext cx="2742840" cy="364680"/>
          </a:xfrm>
          <a:prstGeom prst="rect">
            <a:avLst/>
          </a:prstGeom>
          <a:noFill/>
          <a:ln>
            <a:noFill/>
          </a:ln>
        </p:spPr>
        <p:txBody>
          <a:bodyPr anchor="ctr">
            <a:noAutofit/>
          </a:bodyPr>
          <a:p>
            <a:pPr algn="ctr">
              <a:lnSpc>
                <a:spcPct val="100000"/>
              </a:lnSpc>
              <a:tabLst>
                <a:tab algn="l" pos="0"/>
              </a:tabLst>
            </a:pPr>
            <a:fld id="{810CC924-7872-48A5-BAB9-AE0B74300E2D}" type="slidenum">
              <a:rPr b="0" lang="en-US" sz="1200" spc="-1" strike="noStrike">
                <a:solidFill>
                  <a:srgbClr val="ffffff"/>
                </a:solidFill>
                <a:latin typeface="Arial"/>
                <a:ea typeface="Arial"/>
              </a:rPr>
              <a:t>2</a:t>
            </a:fld>
            <a:endParaRPr b="0" lang="en-US" sz="1200" spc="-1" strike="noStrike">
              <a:latin typeface="Times New Roman"/>
            </a:endParaRPr>
          </a:p>
        </p:txBody>
      </p:sp>
      <p:sp>
        <p:nvSpPr>
          <p:cNvPr id="414" name="TextShape 3"/>
          <p:cNvSpPr txBox="1"/>
          <p:nvPr/>
        </p:nvSpPr>
        <p:spPr>
          <a:xfrm>
            <a:off x="1653480" y="2425320"/>
            <a:ext cx="9177120" cy="1505520"/>
          </a:xfrm>
          <a:prstGeom prst="rect">
            <a:avLst/>
          </a:prstGeom>
          <a:noFill/>
          <a:ln>
            <a:noFill/>
          </a:ln>
        </p:spPr>
        <p:txBody>
          <a:bodyPr anchor="ctr">
            <a:normAutofit/>
          </a:bodyPr>
          <a:p>
            <a:pPr>
              <a:lnSpc>
                <a:spcPct val="90000"/>
              </a:lnSpc>
              <a:tabLst>
                <a:tab algn="l" pos="0"/>
              </a:tabLst>
            </a:pPr>
            <a:r>
              <a:rPr b="1" lang="en-US" sz="5400" spc="-1" strike="noStrike">
                <a:solidFill>
                  <a:srgbClr val="ffffff"/>
                </a:solidFill>
                <a:latin typeface="Times New Roman"/>
                <a:ea typeface="Times New Roman"/>
              </a:rPr>
              <a:t>TỔNG QUAN ĐỀ TÀI</a:t>
            </a:r>
            <a:endParaRPr b="0" lang="en-US" sz="5400" spc="-1" strike="noStrike">
              <a:solidFill>
                <a:srgbClr val="000000"/>
              </a:solidFill>
              <a:latin typeface="Arial"/>
            </a:endParaRPr>
          </a:p>
        </p:txBody>
      </p:sp>
      <p:sp>
        <p:nvSpPr>
          <p:cNvPr id="415" name="TextShape 4"/>
          <p:cNvSpPr txBox="1"/>
          <p:nvPr/>
        </p:nvSpPr>
        <p:spPr>
          <a:xfrm>
            <a:off x="1653480" y="561240"/>
            <a:ext cx="2052360" cy="1785600"/>
          </a:xfrm>
          <a:prstGeom prst="rect">
            <a:avLst/>
          </a:prstGeom>
          <a:noFill/>
          <a:ln>
            <a:noFill/>
          </a:ln>
        </p:spPr>
        <p:txBody>
          <a:bodyPr>
            <a:noAutofit/>
          </a:bodyPr>
          <a:p>
            <a:pPr>
              <a:lnSpc>
                <a:spcPct val="90000"/>
              </a:lnSpc>
              <a:tabLst>
                <a:tab algn="l" pos="0"/>
              </a:tabLst>
            </a:pPr>
            <a:r>
              <a:rPr b="1" lang="en-US" sz="11500" spc="-1" strike="noStrike">
                <a:solidFill>
                  <a:srgbClr val="ffffff"/>
                </a:solidFill>
                <a:latin typeface="Arial"/>
                <a:ea typeface="Arial"/>
              </a:rPr>
              <a:t>01</a:t>
            </a:r>
            <a:endParaRPr b="0" lang="en-US" sz="11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6" name="TextShape 1"/>
          <p:cNvSpPr txBox="1"/>
          <p:nvPr/>
        </p:nvSpPr>
        <p:spPr>
          <a:xfrm>
            <a:off x="605880" y="1036800"/>
            <a:ext cx="10979640" cy="890280"/>
          </a:xfrm>
          <a:prstGeom prst="rect">
            <a:avLst/>
          </a:prstGeom>
          <a:noFill/>
          <a:ln>
            <a:noFill/>
          </a:ln>
        </p:spPr>
        <p:txBody>
          <a:bodyPr anchor="ctr">
            <a:normAutofit/>
          </a:bodyPr>
          <a:p>
            <a:pPr>
              <a:lnSpc>
                <a:spcPct val="90000"/>
              </a:lnSpc>
              <a:tabLst>
                <a:tab algn="l" pos="0"/>
              </a:tabLst>
            </a:pPr>
            <a:r>
              <a:rPr b="1" lang="en-US" sz="4400" spc="-1" strike="noStrike">
                <a:solidFill>
                  <a:srgbClr val="017058"/>
                </a:solidFill>
                <a:latin typeface="Times New Roman"/>
                <a:ea typeface="Times New Roman"/>
              </a:rPr>
              <a:t>1. Tổng quan đề tài </a:t>
            </a:r>
            <a:endParaRPr b="0" lang="en-US" sz="4400" spc="-1" strike="noStrike">
              <a:solidFill>
                <a:srgbClr val="000000"/>
              </a:solidFill>
              <a:latin typeface="Arial"/>
            </a:endParaRPr>
          </a:p>
        </p:txBody>
      </p:sp>
      <p:sp>
        <p:nvSpPr>
          <p:cNvPr id="417" name="TextShape 2"/>
          <p:cNvSpPr txBox="1"/>
          <p:nvPr/>
        </p:nvSpPr>
        <p:spPr>
          <a:xfrm>
            <a:off x="605880" y="2020320"/>
            <a:ext cx="10979640" cy="4156200"/>
          </a:xfrm>
          <a:prstGeom prst="rect">
            <a:avLst/>
          </a:prstGeom>
          <a:noFill/>
          <a:ln>
            <a:noFill/>
          </a:ln>
        </p:spPr>
        <p:txBody>
          <a:bodyPr>
            <a:normAutofit/>
          </a:bodyPr>
          <a:p>
            <a:pPr marL="228600" indent="-228240">
              <a:lnSpc>
                <a:spcPct val="130000"/>
              </a:lnSpc>
              <a:buClr>
                <a:srgbClr val="000000"/>
              </a:buClr>
              <a:buFont typeface="Arial"/>
              <a:buChar char="•"/>
            </a:pPr>
            <a:r>
              <a:rPr b="0" lang="en-US" sz="2800" spc="-1" strike="noStrike">
                <a:solidFill>
                  <a:srgbClr val="000000"/>
                </a:solidFill>
                <a:latin typeface="Arial"/>
                <a:ea typeface="Arial"/>
              </a:rPr>
              <a:t>Giới thiệu tổng quan về đề tài: Trong đề tài sẽ thừa kế và phát triển các khối trong một mạng CNN, thiết kế ra mô hình CNN bằng ngôn ngữ SystemVerilog có thể nhận diện đám cháy trên FPGA.</a:t>
            </a:r>
            <a:endParaRPr b="0" lang="en-US" sz="2800" spc="-1" strike="noStrike">
              <a:solidFill>
                <a:srgbClr val="000000"/>
              </a:solidFill>
              <a:latin typeface="Arial"/>
            </a:endParaRPr>
          </a:p>
          <a:p>
            <a:pPr marL="228600" indent="-228240">
              <a:lnSpc>
                <a:spcPct val="130000"/>
              </a:lnSpc>
              <a:buClr>
                <a:srgbClr val="000000"/>
              </a:buClr>
              <a:buFont typeface="Arial"/>
              <a:buChar char="•"/>
            </a:pPr>
            <a:endParaRPr b="0" lang="en-US" sz="2800" spc="-1" strike="noStrike">
              <a:solidFill>
                <a:srgbClr val="000000"/>
              </a:solidFill>
              <a:latin typeface="Arial"/>
            </a:endParaRPr>
          </a:p>
          <a:p>
            <a:pPr marL="228600" indent="-228240">
              <a:lnSpc>
                <a:spcPct val="130000"/>
              </a:lnSpc>
              <a:buClr>
                <a:srgbClr val="000000"/>
              </a:buClr>
              <a:buFont typeface="Arial"/>
              <a:buChar char="•"/>
            </a:pPr>
            <a:endParaRPr b="0" lang="en-US" sz="2800" spc="-1" strike="noStrike">
              <a:solidFill>
                <a:srgbClr val="000000"/>
              </a:solidFill>
              <a:latin typeface="Arial"/>
            </a:endParaRPr>
          </a:p>
          <a:p>
            <a:pPr marL="228600" indent="-50400">
              <a:lnSpc>
                <a:spcPct val="130000"/>
              </a:lnSpc>
              <a:spcBef>
                <a:spcPts val="601"/>
              </a:spcBef>
              <a:tabLst>
                <a:tab algn="l" pos="0"/>
              </a:tabLst>
            </a:pPr>
            <a:endParaRPr b="0" lang="en-US" sz="2800" spc="-1" strike="noStrike">
              <a:solidFill>
                <a:srgbClr val="000000"/>
              </a:solidFill>
              <a:latin typeface="Arial"/>
            </a:endParaRPr>
          </a:p>
        </p:txBody>
      </p:sp>
      <p:sp>
        <p:nvSpPr>
          <p:cNvPr id="418" name="TextShape 3"/>
          <p:cNvSpPr txBox="1"/>
          <p:nvPr/>
        </p:nvSpPr>
        <p:spPr>
          <a:xfrm>
            <a:off x="4233600" y="6356520"/>
            <a:ext cx="4114440" cy="364680"/>
          </a:xfrm>
          <a:prstGeom prst="rect">
            <a:avLst/>
          </a:prstGeom>
          <a:noFill/>
          <a:ln>
            <a:noFill/>
          </a:ln>
        </p:spPr>
        <p:txBody>
          <a:bodyPr anchor="ctr">
            <a:noAutofit/>
          </a:bodyPr>
          <a:p>
            <a:pPr algn="ctr">
              <a:lnSpc>
                <a:spcPct val="100000"/>
              </a:lnSpc>
              <a:tabLst>
                <a:tab algn="l" pos="0"/>
              </a:tabLst>
            </a:pPr>
            <a:r>
              <a:rPr b="0" lang="en-US" sz="1200" spc="-1" strike="noStrike">
                <a:solidFill>
                  <a:srgbClr val="888888"/>
                </a:solidFill>
                <a:latin typeface="Arial"/>
                <a:ea typeface="Arial"/>
              </a:rPr>
              <a:t>Copyrights 2024 CE-UIT. All Rights Reserved.</a:t>
            </a:r>
            <a:endParaRPr b="0" lang="en-US" sz="1200" spc="-1" strike="noStrike">
              <a:latin typeface="Times New Roman"/>
            </a:endParaRPr>
          </a:p>
        </p:txBody>
      </p:sp>
      <p:sp>
        <p:nvSpPr>
          <p:cNvPr id="419" name="TextShape 4"/>
          <p:cNvSpPr txBox="1"/>
          <p:nvPr/>
        </p:nvSpPr>
        <p:spPr>
          <a:xfrm>
            <a:off x="10423080" y="6356520"/>
            <a:ext cx="2742840" cy="364680"/>
          </a:xfrm>
          <a:prstGeom prst="rect">
            <a:avLst/>
          </a:prstGeom>
          <a:noFill/>
          <a:ln>
            <a:noFill/>
          </a:ln>
        </p:spPr>
        <p:txBody>
          <a:bodyPr anchor="ctr">
            <a:noAutofit/>
          </a:bodyPr>
          <a:p>
            <a:pPr algn="ctr">
              <a:lnSpc>
                <a:spcPct val="100000"/>
              </a:lnSpc>
              <a:tabLst>
                <a:tab algn="l" pos="0"/>
              </a:tabLst>
            </a:pPr>
            <a:fld id="{BA5C3EEC-32E2-431B-BF2C-7955DAE835E2}" type="slidenum">
              <a:rPr b="0" lang="en-US" sz="1200" spc="-1" strike="noStrike">
                <a:solidFill>
                  <a:srgbClr val="ffffff"/>
                </a:solidFill>
                <a:latin typeface="Arial"/>
                <a:ea typeface="Arial"/>
              </a:rPr>
              <a:t>4</a:t>
            </a:fld>
            <a:endParaRPr b="0" lang="en-US" sz="1200" spc="-1" strike="noStrike">
              <a:latin typeface="Times New Roman"/>
            </a:endParaRPr>
          </a:p>
        </p:txBody>
      </p:sp>
      <p:pic>
        <p:nvPicPr>
          <p:cNvPr id="420" name="" descr=""/>
          <p:cNvPicPr/>
          <p:nvPr/>
        </p:nvPicPr>
        <p:blipFill>
          <a:blip r:embed="rId1"/>
          <a:stretch/>
        </p:blipFill>
        <p:spPr>
          <a:xfrm>
            <a:off x="3749040" y="3804480"/>
            <a:ext cx="4352400" cy="250488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1" name="TextShape 1"/>
          <p:cNvSpPr txBox="1"/>
          <p:nvPr/>
        </p:nvSpPr>
        <p:spPr>
          <a:xfrm>
            <a:off x="605880" y="1036800"/>
            <a:ext cx="10979640" cy="890280"/>
          </a:xfrm>
          <a:prstGeom prst="rect">
            <a:avLst/>
          </a:prstGeom>
          <a:noFill/>
          <a:ln>
            <a:noFill/>
          </a:ln>
        </p:spPr>
        <p:txBody>
          <a:bodyPr anchor="ctr">
            <a:normAutofit/>
          </a:bodyPr>
          <a:p>
            <a:pPr>
              <a:lnSpc>
                <a:spcPct val="90000"/>
              </a:lnSpc>
              <a:tabLst>
                <a:tab algn="l" pos="0"/>
              </a:tabLst>
            </a:pPr>
            <a:r>
              <a:rPr b="1" lang="en-US" sz="4400" spc="-1" strike="noStrike">
                <a:solidFill>
                  <a:srgbClr val="017058"/>
                </a:solidFill>
                <a:latin typeface="Times New Roman"/>
                <a:ea typeface="Times New Roman"/>
              </a:rPr>
              <a:t>1. Tổng quan đề tài </a:t>
            </a:r>
            <a:endParaRPr b="0" lang="en-US" sz="4400" spc="-1" strike="noStrike">
              <a:solidFill>
                <a:srgbClr val="000000"/>
              </a:solidFill>
              <a:latin typeface="Arial"/>
            </a:endParaRPr>
          </a:p>
        </p:txBody>
      </p:sp>
      <p:sp>
        <p:nvSpPr>
          <p:cNvPr id="422" name="TextShape 2"/>
          <p:cNvSpPr txBox="1"/>
          <p:nvPr/>
        </p:nvSpPr>
        <p:spPr>
          <a:xfrm>
            <a:off x="605880" y="2020320"/>
            <a:ext cx="10979640" cy="4156200"/>
          </a:xfrm>
          <a:prstGeom prst="rect">
            <a:avLst/>
          </a:prstGeom>
          <a:noFill/>
          <a:ln>
            <a:noFill/>
          </a:ln>
        </p:spPr>
        <p:txBody>
          <a:bodyPr>
            <a:normAutofit/>
          </a:bodyPr>
          <a:p>
            <a:pPr marL="228600" indent="-228240">
              <a:lnSpc>
                <a:spcPct val="130000"/>
              </a:lnSpc>
              <a:buClr>
                <a:srgbClr val="000000"/>
              </a:buClr>
              <a:buFont typeface="Arial"/>
              <a:buChar char="•"/>
            </a:pPr>
            <a:r>
              <a:rPr b="0" lang="en-US" sz="2800" spc="-1" strike="noStrike">
                <a:solidFill>
                  <a:srgbClr val="000000"/>
                </a:solidFill>
                <a:latin typeface="Arial"/>
                <a:ea typeface="Arial"/>
              </a:rPr>
              <a:t>Mục tiêu đề tài</a:t>
            </a:r>
            <a:endParaRPr b="0" lang="en-US" sz="2800" spc="-1" strike="noStrike">
              <a:solidFill>
                <a:srgbClr val="000000"/>
              </a:solidFill>
              <a:latin typeface="Arial"/>
            </a:endParaRPr>
          </a:p>
          <a:p>
            <a:pPr lvl="1" marL="685800" indent="-228240">
              <a:lnSpc>
                <a:spcPct val="130000"/>
              </a:lnSpc>
              <a:spcBef>
                <a:spcPts val="601"/>
              </a:spcBef>
              <a:buClr>
                <a:srgbClr val="000000"/>
              </a:buClr>
              <a:buFont typeface="Arial"/>
              <a:buChar char="•"/>
            </a:pPr>
            <a:r>
              <a:rPr b="0" lang="en-US" sz="2400" spc="-1" strike="noStrike">
                <a:solidFill>
                  <a:srgbClr val="000000"/>
                </a:solidFill>
                <a:latin typeface="Arial"/>
                <a:ea typeface="Arial"/>
              </a:rPr>
              <a:t>Dựa trên dữ liệu đầu vào là ảnh có kích thước 128x128 với 3 kênh màu R,G,B và một kênh nhiệt, phân loại thành các tình huống không có lửa, nhiệt cao và không lửa nhiệt cao.</a:t>
            </a:r>
            <a:endParaRPr b="0" lang="en-US" sz="2400" spc="-1" strike="noStrike">
              <a:solidFill>
                <a:srgbClr val="000000"/>
              </a:solidFill>
              <a:latin typeface="Arial"/>
            </a:endParaRPr>
          </a:p>
          <a:p>
            <a:pPr lvl="1" marL="685800" indent="-228240">
              <a:lnSpc>
                <a:spcPct val="130000"/>
              </a:lnSpc>
              <a:spcBef>
                <a:spcPts val="601"/>
              </a:spcBef>
              <a:buClr>
                <a:srgbClr val="000000"/>
              </a:buClr>
              <a:buFont typeface="Arial"/>
              <a:buChar char="•"/>
            </a:pPr>
            <a:r>
              <a:rPr b="0" lang="en-US" sz="2400" spc="-1" strike="noStrike">
                <a:solidFill>
                  <a:srgbClr val="000000"/>
                </a:solidFill>
                <a:latin typeface="Arial"/>
                <a:ea typeface="Arial"/>
              </a:rPr>
              <a:t>Có khả năng xử lí ở tốc độ 30 khung hình trên giây</a:t>
            </a:r>
            <a:endParaRPr b="0" lang="en-US" sz="2400" spc="-1" strike="noStrike">
              <a:solidFill>
                <a:srgbClr val="000000"/>
              </a:solidFill>
              <a:latin typeface="Arial"/>
            </a:endParaRPr>
          </a:p>
          <a:p>
            <a:pPr lvl="1" marL="685800" indent="-228240">
              <a:lnSpc>
                <a:spcPct val="130000"/>
              </a:lnSpc>
              <a:spcBef>
                <a:spcPts val="601"/>
              </a:spcBef>
              <a:buClr>
                <a:srgbClr val="000000"/>
              </a:buClr>
              <a:buFont typeface="Arial"/>
              <a:buChar char="•"/>
            </a:pPr>
            <a:r>
              <a:rPr b="0" lang="en-US" sz="2400" spc="-1" strike="noStrike">
                <a:solidFill>
                  <a:srgbClr val="000000"/>
                </a:solidFill>
                <a:latin typeface="Arial"/>
                <a:ea typeface="Arial"/>
              </a:rPr>
              <a:t>Độ chính xác đạt trên 90%</a:t>
            </a:r>
            <a:endParaRPr b="0" lang="en-US" sz="2400" spc="-1" strike="noStrike">
              <a:solidFill>
                <a:srgbClr val="000000"/>
              </a:solidFill>
              <a:latin typeface="Arial"/>
            </a:endParaRPr>
          </a:p>
          <a:p>
            <a:pPr marL="228600" indent="-228240">
              <a:lnSpc>
                <a:spcPct val="130000"/>
              </a:lnSpc>
              <a:spcBef>
                <a:spcPts val="601"/>
              </a:spcBef>
              <a:buClr>
                <a:srgbClr val="000000"/>
              </a:buClr>
              <a:buFont typeface="Arial"/>
              <a:buChar char="•"/>
            </a:pPr>
            <a:endParaRPr b="0" lang="en-US" sz="2400" spc="-1" strike="noStrike">
              <a:solidFill>
                <a:srgbClr val="000000"/>
              </a:solidFill>
              <a:latin typeface="Arial"/>
            </a:endParaRPr>
          </a:p>
          <a:p>
            <a:pPr marL="228600" indent="-50400">
              <a:lnSpc>
                <a:spcPct val="130000"/>
              </a:lnSpc>
              <a:spcBef>
                <a:spcPts val="601"/>
              </a:spcBef>
              <a:tabLst>
                <a:tab algn="l" pos="0"/>
              </a:tabLst>
            </a:pPr>
            <a:endParaRPr b="0" lang="en-US" sz="2400" spc="-1" strike="noStrike">
              <a:solidFill>
                <a:srgbClr val="000000"/>
              </a:solidFill>
              <a:latin typeface="Arial"/>
            </a:endParaRPr>
          </a:p>
        </p:txBody>
      </p:sp>
      <p:sp>
        <p:nvSpPr>
          <p:cNvPr id="423" name="TextShape 3"/>
          <p:cNvSpPr txBox="1"/>
          <p:nvPr/>
        </p:nvSpPr>
        <p:spPr>
          <a:xfrm>
            <a:off x="4233600" y="6356520"/>
            <a:ext cx="4114440" cy="364680"/>
          </a:xfrm>
          <a:prstGeom prst="rect">
            <a:avLst/>
          </a:prstGeom>
          <a:noFill/>
          <a:ln>
            <a:noFill/>
          </a:ln>
        </p:spPr>
        <p:txBody>
          <a:bodyPr anchor="ctr">
            <a:noAutofit/>
          </a:bodyPr>
          <a:p>
            <a:pPr algn="ctr">
              <a:lnSpc>
                <a:spcPct val="100000"/>
              </a:lnSpc>
              <a:tabLst>
                <a:tab algn="l" pos="0"/>
              </a:tabLst>
            </a:pPr>
            <a:r>
              <a:rPr b="0" lang="en-US" sz="1200" spc="-1" strike="noStrike">
                <a:solidFill>
                  <a:srgbClr val="888888"/>
                </a:solidFill>
                <a:latin typeface="Arial"/>
                <a:ea typeface="Arial"/>
              </a:rPr>
              <a:t>Copyrights 2024 CE-UIT. All Rights Reserved.</a:t>
            </a:r>
            <a:endParaRPr b="0" lang="en-US" sz="1200" spc="-1" strike="noStrike">
              <a:latin typeface="Times New Roman"/>
            </a:endParaRPr>
          </a:p>
        </p:txBody>
      </p:sp>
      <p:sp>
        <p:nvSpPr>
          <p:cNvPr id="424" name="TextShape 4"/>
          <p:cNvSpPr txBox="1"/>
          <p:nvPr/>
        </p:nvSpPr>
        <p:spPr>
          <a:xfrm>
            <a:off x="10423080" y="6356520"/>
            <a:ext cx="2742840" cy="364680"/>
          </a:xfrm>
          <a:prstGeom prst="rect">
            <a:avLst/>
          </a:prstGeom>
          <a:noFill/>
          <a:ln>
            <a:noFill/>
          </a:ln>
        </p:spPr>
        <p:txBody>
          <a:bodyPr anchor="ctr">
            <a:noAutofit/>
          </a:bodyPr>
          <a:p>
            <a:pPr algn="ctr">
              <a:lnSpc>
                <a:spcPct val="100000"/>
              </a:lnSpc>
              <a:tabLst>
                <a:tab algn="l" pos="0"/>
              </a:tabLst>
            </a:pPr>
            <a:fld id="{11E76BDF-3DC0-41A9-BEDF-F9539768C9C3}" type="slidenum">
              <a:rPr b="0" lang="en-US" sz="1200" spc="-1" strike="noStrike">
                <a:solidFill>
                  <a:srgbClr val="ffffff"/>
                </a:solidFill>
                <a:latin typeface="Arial"/>
                <a:ea typeface="Arial"/>
              </a:rPr>
              <a:t>5</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5" name="TextShape 1"/>
          <p:cNvSpPr txBox="1"/>
          <p:nvPr/>
        </p:nvSpPr>
        <p:spPr>
          <a:xfrm>
            <a:off x="7232760" y="6356520"/>
            <a:ext cx="4114440" cy="364680"/>
          </a:xfrm>
          <a:prstGeom prst="rect">
            <a:avLst/>
          </a:prstGeom>
          <a:noFill/>
          <a:ln>
            <a:noFill/>
          </a:ln>
        </p:spPr>
        <p:txBody>
          <a:bodyPr anchor="ctr">
            <a:noAutofit/>
          </a:bodyPr>
          <a:p>
            <a:pPr algn="ctr">
              <a:lnSpc>
                <a:spcPct val="100000"/>
              </a:lnSpc>
              <a:tabLst>
                <a:tab algn="l" pos="0"/>
              </a:tabLst>
            </a:pPr>
            <a:r>
              <a:rPr b="0" lang="en-US" sz="1200" spc="-1" strike="noStrike">
                <a:solidFill>
                  <a:srgbClr val="888888"/>
                </a:solidFill>
                <a:latin typeface="Arial"/>
                <a:ea typeface="Arial"/>
              </a:rPr>
              <a:t>Copyrights 2024 CE-UIT. All Rights Reserved.</a:t>
            </a:r>
            <a:endParaRPr b="0" lang="en-US" sz="1200" spc="-1" strike="noStrike">
              <a:latin typeface="Times New Roman"/>
            </a:endParaRPr>
          </a:p>
        </p:txBody>
      </p:sp>
      <p:sp>
        <p:nvSpPr>
          <p:cNvPr id="426" name="TextShape 2"/>
          <p:cNvSpPr txBox="1"/>
          <p:nvPr/>
        </p:nvSpPr>
        <p:spPr>
          <a:xfrm>
            <a:off x="10409760" y="332280"/>
            <a:ext cx="2742840" cy="364680"/>
          </a:xfrm>
          <a:prstGeom prst="rect">
            <a:avLst/>
          </a:prstGeom>
          <a:noFill/>
          <a:ln>
            <a:noFill/>
          </a:ln>
        </p:spPr>
        <p:txBody>
          <a:bodyPr anchor="ctr">
            <a:noAutofit/>
          </a:bodyPr>
          <a:p>
            <a:pPr algn="ctr">
              <a:lnSpc>
                <a:spcPct val="100000"/>
              </a:lnSpc>
              <a:tabLst>
                <a:tab algn="l" pos="0"/>
              </a:tabLst>
            </a:pPr>
            <a:fld id="{E8C14276-6463-4F90-8F8A-E374BAD5BBE3}" type="slidenum">
              <a:rPr b="0" lang="en-US" sz="1200" spc="-1" strike="noStrike">
                <a:solidFill>
                  <a:srgbClr val="ffffff"/>
                </a:solidFill>
                <a:latin typeface="Arial"/>
                <a:ea typeface="Arial"/>
              </a:rPr>
              <a:t>5</a:t>
            </a:fld>
            <a:endParaRPr b="0" lang="en-US" sz="1200" spc="-1" strike="noStrike">
              <a:latin typeface="Times New Roman"/>
            </a:endParaRPr>
          </a:p>
        </p:txBody>
      </p:sp>
      <p:sp>
        <p:nvSpPr>
          <p:cNvPr id="427" name="TextShape 3"/>
          <p:cNvSpPr txBox="1"/>
          <p:nvPr/>
        </p:nvSpPr>
        <p:spPr>
          <a:xfrm>
            <a:off x="1653480" y="2425320"/>
            <a:ext cx="9177120" cy="1505520"/>
          </a:xfrm>
          <a:prstGeom prst="rect">
            <a:avLst/>
          </a:prstGeom>
          <a:noFill/>
          <a:ln>
            <a:noFill/>
          </a:ln>
        </p:spPr>
        <p:txBody>
          <a:bodyPr anchor="ctr">
            <a:normAutofit/>
          </a:bodyPr>
          <a:p>
            <a:pPr>
              <a:lnSpc>
                <a:spcPct val="90000"/>
              </a:lnSpc>
              <a:tabLst>
                <a:tab algn="l" pos="0"/>
              </a:tabLst>
            </a:pPr>
            <a:r>
              <a:rPr b="1" lang="en-US" sz="5400" spc="-1" strike="noStrike">
                <a:solidFill>
                  <a:srgbClr val="ffffff"/>
                </a:solidFill>
                <a:latin typeface="Times New Roman"/>
                <a:ea typeface="Times New Roman"/>
              </a:rPr>
              <a:t>THIẾT KẾ PHẦN MỀM</a:t>
            </a:r>
            <a:endParaRPr b="0" lang="en-US" sz="5400" spc="-1" strike="noStrike">
              <a:solidFill>
                <a:srgbClr val="000000"/>
              </a:solidFill>
              <a:latin typeface="Arial"/>
            </a:endParaRPr>
          </a:p>
        </p:txBody>
      </p:sp>
      <p:sp>
        <p:nvSpPr>
          <p:cNvPr id="428" name="TextShape 4"/>
          <p:cNvSpPr txBox="1"/>
          <p:nvPr/>
        </p:nvSpPr>
        <p:spPr>
          <a:xfrm>
            <a:off x="1653480" y="561240"/>
            <a:ext cx="2052360" cy="1785600"/>
          </a:xfrm>
          <a:prstGeom prst="rect">
            <a:avLst/>
          </a:prstGeom>
          <a:noFill/>
          <a:ln>
            <a:noFill/>
          </a:ln>
        </p:spPr>
        <p:txBody>
          <a:bodyPr>
            <a:noAutofit/>
          </a:bodyPr>
          <a:p>
            <a:pPr>
              <a:lnSpc>
                <a:spcPct val="90000"/>
              </a:lnSpc>
              <a:tabLst>
                <a:tab algn="l" pos="0"/>
              </a:tabLst>
            </a:pPr>
            <a:r>
              <a:rPr b="1" lang="en-US" sz="11500" spc="-1" strike="noStrike">
                <a:solidFill>
                  <a:srgbClr val="ffffff"/>
                </a:solidFill>
                <a:latin typeface="Arial"/>
                <a:ea typeface="Arial"/>
              </a:rPr>
              <a:t>02</a:t>
            </a:r>
            <a:endParaRPr b="0" lang="en-US" sz="11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9" name="TextShape 1"/>
          <p:cNvSpPr txBox="1"/>
          <p:nvPr/>
        </p:nvSpPr>
        <p:spPr>
          <a:xfrm>
            <a:off x="605880" y="1036800"/>
            <a:ext cx="10979640" cy="890280"/>
          </a:xfrm>
          <a:prstGeom prst="rect">
            <a:avLst/>
          </a:prstGeom>
          <a:noFill/>
          <a:ln>
            <a:noFill/>
          </a:ln>
        </p:spPr>
        <p:txBody>
          <a:bodyPr anchor="ctr">
            <a:normAutofit/>
          </a:bodyPr>
          <a:p>
            <a:pPr>
              <a:lnSpc>
                <a:spcPct val="90000"/>
              </a:lnSpc>
              <a:tabLst>
                <a:tab algn="l" pos="0"/>
              </a:tabLst>
            </a:pPr>
            <a:r>
              <a:rPr b="1" lang="en-US" sz="4400" spc="-1" strike="noStrike">
                <a:solidFill>
                  <a:srgbClr val="017058"/>
                </a:solidFill>
                <a:latin typeface="Times New Roman"/>
                <a:ea typeface="Times New Roman"/>
              </a:rPr>
              <a:t>2. Thiết kế phần mềm</a:t>
            </a:r>
            <a:endParaRPr b="0" lang="en-US" sz="4400" spc="-1" strike="noStrike">
              <a:solidFill>
                <a:srgbClr val="000000"/>
              </a:solidFill>
              <a:latin typeface="Arial"/>
            </a:endParaRPr>
          </a:p>
        </p:txBody>
      </p:sp>
      <p:sp>
        <p:nvSpPr>
          <p:cNvPr id="430" name="TextShape 2"/>
          <p:cNvSpPr txBox="1"/>
          <p:nvPr/>
        </p:nvSpPr>
        <p:spPr>
          <a:xfrm>
            <a:off x="4233600" y="6356520"/>
            <a:ext cx="4114440" cy="364680"/>
          </a:xfrm>
          <a:prstGeom prst="rect">
            <a:avLst/>
          </a:prstGeom>
          <a:noFill/>
          <a:ln>
            <a:noFill/>
          </a:ln>
        </p:spPr>
        <p:txBody>
          <a:bodyPr anchor="ctr">
            <a:noAutofit/>
          </a:bodyPr>
          <a:p>
            <a:pPr algn="ctr">
              <a:lnSpc>
                <a:spcPct val="100000"/>
              </a:lnSpc>
              <a:tabLst>
                <a:tab algn="l" pos="0"/>
              </a:tabLst>
            </a:pPr>
            <a:r>
              <a:rPr b="0" lang="en-US" sz="1200" spc="-1" strike="noStrike">
                <a:solidFill>
                  <a:srgbClr val="888888"/>
                </a:solidFill>
                <a:latin typeface="Arial"/>
                <a:ea typeface="Arial"/>
              </a:rPr>
              <a:t>Copyrights 2024 CE-UIT. All Rights Reserved.</a:t>
            </a:r>
            <a:endParaRPr b="0" lang="en-US" sz="1200" spc="-1" strike="noStrike">
              <a:latin typeface="Times New Roman"/>
            </a:endParaRPr>
          </a:p>
        </p:txBody>
      </p:sp>
      <p:sp>
        <p:nvSpPr>
          <p:cNvPr id="431" name="TextShape 3"/>
          <p:cNvSpPr txBox="1"/>
          <p:nvPr/>
        </p:nvSpPr>
        <p:spPr>
          <a:xfrm>
            <a:off x="10423080" y="6356520"/>
            <a:ext cx="2742840" cy="364680"/>
          </a:xfrm>
          <a:prstGeom prst="rect">
            <a:avLst/>
          </a:prstGeom>
          <a:noFill/>
          <a:ln>
            <a:noFill/>
          </a:ln>
        </p:spPr>
        <p:txBody>
          <a:bodyPr anchor="ctr">
            <a:noAutofit/>
          </a:bodyPr>
          <a:p>
            <a:pPr algn="ctr">
              <a:lnSpc>
                <a:spcPct val="100000"/>
              </a:lnSpc>
              <a:tabLst>
                <a:tab algn="l" pos="0"/>
              </a:tabLst>
            </a:pPr>
            <a:fld id="{8A993FE1-7B05-4E1C-92E9-6A20D971C626}" type="slidenum">
              <a:rPr b="0" lang="en-US" sz="1200" spc="-1" strike="noStrike">
                <a:solidFill>
                  <a:srgbClr val="ffffff"/>
                </a:solidFill>
                <a:latin typeface="Arial"/>
                <a:ea typeface="Arial"/>
              </a:rPr>
              <a:t>7</a:t>
            </a:fld>
            <a:endParaRPr b="0" lang="en-US" sz="1200" spc="-1" strike="noStrike">
              <a:latin typeface="Times New Roman"/>
            </a:endParaRPr>
          </a:p>
        </p:txBody>
      </p:sp>
      <p:sp>
        <p:nvSpPr>
          <p:cNvPr id="432" name="TextShape 4"/>
          <p:cNvSpPr txBox="1"/>
          <p:nvPr/>
        </p:nvSpPr>
        <p:spPr>
          <a:xfrm>
            <a:off x="1090440" y="1670040"/>
            <a:ext cx="5401800" cy="890280"/>
          </a:xfrm>
          <a:prstGeom prst="rect">
            <a:avLst/>
          </a:prstGeom>
          <a:noFill/>
          <a:ln>
            <a:noFill/>
          </a:ln>
        </p:spPr>
        <p:txBody>
          <a:bodyPr anchor="ctr">
            <a:normAutofit/>
          </a:bodyPr>
          <a:p>
            <a:pPr>
              <a:lnSpc>
                <a:spcPct val="90000"/>
              </a:lnSpc>
              <a:tabLst>
                <a:tab algn="l" pos="0"/>
              </a:tabLst>
            </a:pPr>
            <a:r>
              <a:rPr b="1" lang="en-US" sz="2800" spc="-1" strike="noStrike">
                <a:solidFill>
                  <a:srgbClr val="017058"/>
                </a:solidFill>
                <a:latin typeface="Times New Roman"/>
                <a:ea typeface="Times New Roman"/>
              </a:rPr>
              <a:t>1. Chuẩn bị dataset</a:t>
            </a:r>
            <a:endParaRPr b="0" lang="en-US" sz="2800" spc="-1" strike="noStrike">
              <a:solidFill>
                <a:srgbClr val="000000"/>
              </a:solidFill>
              <a:latin typeface="Arial"/>
            </a:endParaRPr>
          </a:p>
        </p:txBody>
      </p:sp>
      <p:sp>
        <p:nvSpPr>
          <p:cNvPr id="433" name="TextShape 5"/>
          <p:cNvSpPr txBox="1"/>
          <p:nvPr/>
        </p:nvSpPr>
        <p:spPr>
          <a:xfrm>
            <a:off x="1097280" y="2336040"/>
            <a:ext cx="9875520" cy="2967480"/>
          </a:xfrm>
          <a:prstGeom prst="rect">
            <a:avLst/>
          </a:prstGeom>
          <a:noFill/>
          <a:ln>
            <a:noFill/>
          </a:ln>
        </p:spPr>
        <p:txBody>
          <a:bodyPr>
            <a:normAutofit/>
          </a:bodyPr>
          <a:p>
            <a:pPr marL="228600" indent="-228240">
              <a:lnSpc>
                <a:spcPct val="130000"/>
              </a:lnSpc>
              <a:buClr>
                <a:srgbClr val="000000"/>
              </a:buClr>
              <a:buFont typeface="Arial"/>
              <a:buChar char="•"/>
            </a:pPr>
            <a:r>
              <a:rPr b="0" lang="en-US" sz="2400" spc="-1" strike="noStrike">
                <a:solidFill>
                  <a:srgbClr val="000000"/>
                </a:solidFill>
                <a:latin typeface="Arial"/>
                <a:ea typeface="Arial"/>
              </a:rPr>
              <a:t>Bộ dataset đang được sử dụng đang có 2 class là có cháy và không có cháy. Sau khi thu thập dataset, resize data về </a:t>
            </a:r>
            <a:r>
              <a:rPr b="0" lang="en-US" sz="2400" spc="-1" strike="noStrike">
                <a:solidFill>
                  <a:srgbClr val="000000"/>
                </a:solidFill>
                <a:latin typeface="Arial"/>
                <a:ea typeface="Arial"/>
                <a:hlinkClick r:id="rId1"/>
              </a:rPr>
              <a:t>128x128@3</a:t>
            </a:r>
            <a:r>
              <a:rPr b="0" lang="en-US" sz="2400" spc="-1" strike="noStrike">
                <a:solidFill>
                  <a:srgbClr val="000000"/>
                </a:solidFill>
                <a:latin typeface="Arial"/>
                <a:ea typeface="Arial"/>
              </a:rPr>
              <a:t>.</a:t>
            </a:r>
            <a:endParaRPr b="0" lang="en-US" sz="2400" spc="-1" strike="noStrike">
              <a:solidFill>
                <a:srgbClr val="000000"/>
              </a:solidFill>
              <a:latin typeface="Arial"/>
            </a:endParaRPr>
          </a:p>
          <a:p>
            <a:pPr marL="228600" indent="-228240">
              <a:lnSpc>
                <a:spcPct val="130000"/>
              </a:lnSpc>
              <a:buClr>
                <a:srgbClr val="000000"/>
              </a:buClr>
              <a:buFont typeface="Arial"/>
              <a:buChar char="•"/>
            </a:pPr>
            <a:r>
              <a:rPr b="0" lang="en-US" sz="2400" spc="-1" strike="noStrike">
                <a:solidFill>
                  <a:srgbClr val="000000"/>
                </a:solidFill>
                <a:latin typeface="Arial"/>
                <a:ea typeface="Arial"/>
              </a:rPr>
              <a:t>Tạo ra một file dataset dạng hex để đưa lên mô hình. Cây dataset:</a:t>
            </a:r>
            <a:endParaRPr b="0" lang="en-US" sz="2400" spc="-1" strike="noStrike">
              <a:solidFill>
                <a:srgbClr val="000000"/>
              </a:solidFill>
              <a:latin typeface="Arial"/>
            </a:endParaRPr>
          </a:p>
          <a:p>
            <a:pPr marL="228600" indent="-228240">
              <a:lnSpc>
                <a:spcPct val="130000"/>
              </a:lnSpc>
              <a:buClr>
                <a:srgbClr val="000000"/>
              </a:buClr>
              <a:buFont typeface="Arial"/>
              <a:buChar char="•"/>
            </a:pPr>
            <a:endParaRPr b="0" lang="en-US" sz="2400" spc="-1" strike="noStrike">
              <a:solidFill>
                <a:srgbClr val="000000"/>
              </a:solidFill>
              <a:latin typeface="Arial"/>
            </a:endParaRPr>
          </a:p>
          <a:p>
            <a:pPr marL="228600" indent="-228240">
              <a:lnSpc>
                <a:spcPct val="130000"/>
              </a:lnSpc>
              <a:buClr>
                <a:srgbClr val="000000"/>
              </a:buClr>
              <a:buFont typeface="Arial"/>
              <a:buChar char="•"/>
            </a:pP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4" name="TextShape 1"/>
          <p:cNvSpPr txBox="1"/>
          <p:nvPr/>
        </p:nvSpPr>
        <p:spPr>
          <a:xfrm>
            <a:off x="4233600" y="6356520"/>
            <a:ext cx="4114440" cy="364680"/>
          </a:xfrm>
          <a:prstGeom prst="rect">
            <a:avLst/>
          </a:prstGeom>
          <a:noFill/>
          <a:ln>
            <a:noFill/>
          </a:ln>
        </p:spPr>
        <p:txBody>
          <a:bodyPr anchor="ctr">
            <a:noAutofit/>
          </a:bodyPr>
          <a:p>
            <a:pPr algn="ctr">
              <a:lnSpc>
                <a:spcPct val="100000"/>
              </a:lnSpc>
              <a:tabLst>
                <a:tab algn="l" pos="0"/>
              </a:tabLst>
            </a:pPr>
            <a:r>
              <a:rPr b="0" lang="en-US" sz="1200" spc="-1" strike="noStrike">
                <a:solidFill>
                  <a:srgbClr val="888888"/>
                </a:solidFill>
                <a:latin typeface="Arial"/>
                <a:ea typeface="Arial"/>
              </a:rPr>
              <a:t>Copyrights 2024 CE-UIT. All Rights Reserved.</a:t>
            </a:r>
            <a:endParaRPr b="0" lang="en-US" sz="1200" spc="-1" strike="noStrike">
              <a:latin typeface="Times New Roman"/>
            </a:endParaRPr>
          </a:p>
        </p:txBody>
      </p:sp>
      <p:sp>
        <p:nvSpPr>
          <p:cNvPr id="435" name="TextShape 2"/>
          <p:cNvSpPr txBox="1"/>
          <p:nvPr/>
        </p:nvSpPr>
        <p:spPr>
          <a:xfrm>
            <a:off x="10423080" y="6356520"/>
            <a:ext cx="2742840" cy="364680"/>
          </a:xfrm>
          <a:prstGeom prst="rect">
            <a:avLst/>
          </a:prstGeom>
          <a:noFill/>
          <a:ln>
            <a:noFill/>
          </a:ln>
        </p:spPr>
        <p:txBody>
          <a:bodyPr anchor="ctr">
            <a:noAutofit/>
          </a:bodyPr>
          <a:p>
            <a:pPr algn="ctr">
              <a:lnSpc>
                <a:spcPct val="100000"/>
              </a:lnSpc>
              <a:tabLst>
                <a:tab algn="l" pos="0"/>
              </a:tabLst>
            </a:pPr>
            <a:fld id="{0652591D-8086-4EB1-A622-870B7C87430A}" type="slidenum">
              <a:rPr b="0" lang="en-US" sz="1200" spc="-1" strike="noStrike">
                <a:solidFill>
                  <a:srgbClr val="ffffff"/>
                </a:solidFill>
                <a:latin typeface="Arial"/>
                <a:ea typeface="Arial"/>
              </a:rPr>
              <a:t>7</a:t>
            </a:fld>
            <a:endParaRPr b="0" lang="en-US" sz="1200" spc="-1" strike="noStrike">
              <a:latin typeface="Times New Roman"/>
            </a:endParaRPr>
          </a:p>
        </p:txBody>
      </p:sp>
      <p:sp>
        <p:nvSpPr>
          <p:cNvPr id="436" name="TextShape 3"/>
          <p:cNvSpPr txBox="1"/>
          <p:nvPr/>
        </p:nvSpPr>
        <p:spPr>
          <a:xfrm>
            <a:off x="606240" y="1036800"/>
            <a:ext cx="10979640" cy="890280"/>
          </a:xfrm>
          <a:prstGeom prst="rect">
            <a:avLst/>
          </a:prstGeom>
          <a:noFill/>
          <a:ln>
            <a:noFill/>
          </a:ln>
        </p:spPr>
        <p:txBody>
          <a:bodyPr anchor="ctr">
            <a:normAutofit/>
          </a:bodyPr>
          <a:p>
            <a:pPr>
              <a:lnSpc>
                <a:spcPct val="90000"/>
              </a:lnSpc>
              <a:tabLst>
                <a:tab algn="l" pos="0"/>
              </a:tabLst>
            </a:pPr>
            <a:r>
              <a:rPr b="1" lang="en-US" sz="4400" spc="-1" strike="noStrike">
                <a:solidFill>
                  <a:srgbClr val="017058"/>
                </a:solidFill>
                <a:latin typeface="Times New Roman"/>
                <a:ea typeface="Times New Roman"/>
              </a:rPr>
              <a:t>2. Thiết kế phần mềm</a:t>
            </a:r>
            <a:endParaRPr b="0" lang="en-US" sz="4400" spc="-1" strike="noStrike">
              <a:solidFill>
                <a:srgbClr val="000000"/>
              </a:solidFill>
              <a:latin typeface="Arial"/>
            </a:endParaRPr>
          </a:p>
        </p:txBody>
      </p:sp>
      <p:sp>
        <p:nvSpPr>
          <p:cNvPr id="437" name="TextShape 4"/>
          <p:cNvSpPr txBox="1"/>
          <p:nvPr/>
        </p:nvSpPr>
        <p:spPr>
          <a:xfrm>
            <a:off x="1090800" y="1670040"/>
            <a:ext cx="5401800" cy="890280"/>
          </a:xfrm>
          <a:prstGeom prst="rect">
            <a:avLst/>
          </a:prstGeom>
          <a:noFill/>
          <a:ln>
            <a:noFill/>
          </a:ln>
        </p:spPr>
        <p:txBody>
          <a:bodyPr anchor="ctr">
            <a:normAutofit/>
          </a:bodyPr>
          <a:p>
            <a:pPr>
              <a:lnSpc>
                <a:spcPct val="90000"/>
              </a:lnSpc>
              <a:tabLst>
                <a:tab algn="l" pos="0"/>
              </a:tabLst>
            </a:pPr>
            <a:r>
              <a:rPr b="1" lang="en-US" sz="2800" spc="-1" strike="noStrike">
                <a:solidFill>
                  <a:srgbClr val="017058"/>
                </a:solidFill>
                <a:latin typeface="Times New Roman"/>
                <a:ea typeface="Times New Roman"/>
              </a:rPr>
              <a:t>2. kiến trúc mô hình </a:t>
            </a:r>
            <a:endParaRPr b="0" lang="en-US" sz="2800" spc="-1" strike="noStrike">
              <a:solidFill>
                <a:srgbClr val="000000"/>
              </a:solidFill>
              <a:latin typeface="Arial"/>
            </a:endParaRPr>
          </a:p>
        </p:txBody>
      </p:sp>
      <p:pic>
        <p:nvPicPr>
          <p:cNvPr id="438" name="" descr=""/>
          <p:cNvPicPr/>
          <p:nvPr/>
        </p:nvPicPr>
        <p:blipFill>
          <a:blip r:embed="rId1"/>
          <a:stretch/>
        </p:blipFill>
        <p:spPr>
          <a:xfrm>
            <a:off x="943200" y="2438640"/>
            <a:ext cx="10486800" cy="350496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9" name="TextShape 1"/>
          <p:cNvSpPr txBox="1"/>
          <p:nvPr/>
        </p:nvSpPr>
        <p:spPr>
          <a:xfrm>
            <a:off x="4233600" y="6356520"/>
            <a:ext cx="4114440" cy="364680"/>
          </a:xfrm>
          <a:prstGeom prst="rect">
            <a:avLst/>
          </a:prstGeom>
          <a:noFill/>
          <a:ln>
            <a:noFill/>
          </a:ln>
        </p:spPr>
        <p:txBody>
          <a:bodyPr anchor="ctr">
            <a:noAutofit/>
          </a:bodyPr>
          <a:p>
            <a:pPr algn="ctr">
              <a:lnSpc>
                <a:spcPct val="100000"/>
              </a:lnSpc>
              <a:tabLst>
                <a:tab algn="l" pos="0"/>
              </a:tabLst>
            </a:pPr>
            <a:r>
              <a:rPr b="0" lang="en-US" sz="1200" spc="-1" strike="noStrike">
                <a:solidFill>
                  <a:srgbClr val="888888"/>
                </a:solidFill>
                <a:latin typeface="Arial"/>
                <a:ea typeface="Arial"/>
              </a:rPr>
              <a:t>Copyrights 2024 CE-UIT. All Rights Reserved.</a:t>
            </a:r>
            <a:endParaRPr b="0" lang="en-US" sz="1200" spc="-1" strike="noStrike">
              <a:latin typeface="Times New Roman"/>
            </a:endParaRPr>
          </a:p>
        </p:txBody>
      </p:sp>
      <p:sp>
        <p:nvSpPr>
          <p:cNvPr id="440" name="TextShape 2"/>
          <p:cNvSpPr txBox="1"/>
          <p:nvPr/>
        </p:nvSpPr>
        <p:spPr>
          <a:xfrm>
            <a:off x="10423080" y="6356520"/>
            <a:ext cx="2742840" cy="364680"/>
          </a:xfrm>
          <a:prstGeom prst="rect">
            <a:avLst/>
          </a:prstGeom>
          <a:noFill/>
          <a:ln>
            <a:noFill/>
          </a:ln>
        </p:spPr>
        <p:txBody>
          <a:bodyPr anchor="ctr">
            <a:noAutofit/>
          </a:bodyPr>
          <a:p>
            <a:pPr algn="ctr">
              <a:lnSpc>
                <a:spcPct val="100000"/>
              </a:lnSpc>
              <a:tabLst>
                <a:tab algn="l" pos="0"/>
              </a:tabLst>
            </a:pPr>
            <a:fld id="{64AE232A-93BD-4EED-8968-CCDAE71AC304}" type="slidenum">
              <a:rPr b="0" lang="en-US" sz="1200" spc="-1" strike="noStrike">
                <a:solidFill>
                  <a:srgbClr val="ffffff"/>
                </a:solidFill>
                <a:latin typeface="Arial"/>
                <a:ea typeface="Arial"/>
              </a:rPr>
              <a:t>8</a:t>
            </a:fld>
            <a:endParaRPr b="0" lang="en-US" sz="1200" spc="-1" strike="noStrike">
              <a:latin typeface="Times New Roman"/>
            </a:endParaRPr>
          </a:p>
        </p:txBody>
      </p:sp>
      <p:sp>
        <p:nvSpPr>
          <p:cNvPr id="441" name="TextShape 3"/>
          <p:cNvSpPr txBox="1"/>
          <p:nvPr/>
        </p:nvSpPr>
        <p:spPr>
          <a:xfrm>
            <a:off x="606240" y="1036800"/>
            <a:ext cx="10979640" cy="890280"/>
          </a:xfrm>
          <a:prstGeom prst="rect">
            <a:avLst/>
          </a:prstGeom>
          <a:noFill/>
          <a:ln>
            <a:noFill/>
          </a:ln>
        </p:spPr>
        <p:txBody>
          <a:bodyPr anchor="ctr">
            <a:normAutofit/>
          </a:bodyPr>
          <a:p>
            <a:pPr>
              <a:lnSpc>
                <a:spcPct val="90000"/>
              </a:lnSpc>
              <a:tabLst>
                <a:tab algn="l" pos="0"/>
              </a:tabLst>
            </a:pPr>
            <a:r>
              <a:rPr b="1" lang="en-US" sz="4400" spc="-1" strike="noStrike">
                <a:solidFill>
                  <a:srgbClr val="017058"/>
                </a:solidFill>
                <a:latin typeface="Times New Roman"/>
                <a:ea typeface="Times New Roman"/>
              </a:rPr>
              <a:t>2. </a:t>
            </a:r>
            <a:r>
              <a:rPr b="1" lang="en-US" sz="4400" spc="-1" strike="noStrike">
                <a:solidFill>
                  <a:srgbClr val="017058"/>
                </a:solidFill>
                <a:latin typeface="Times New Roman"/>
                <a:ea typeface="Times New Roman"/>
              </a:rPr>
              <a:t>Thiết </a:t>
            </a:r>
            <a:r>
              <a:rPr b="1" lang="en-US" sz="4400" spc="-1" strike="noStrike">
                <a:solidFill>
                  <a:srgbClr val="017058"/>
                </a:solidFill>
                <a:latin typeface="Times New Roman"/>
                <a:ea typeface="Times New Roman"/>
              </a:rPr>
              <a:t>kế </a:t>
            </a:r>
            <a:r>
              <a:rPr b="1" lang="en-US" sz="4400" spc="-1" strike="noStrike">
                <a:solidFill>
                  <a:srgbClr val="017058"/>
                </a:solidFill>
                <a:latin typeface="Times New Roman"/>
                <a:ea typeface="Times New Roman"/>
              </a:rPr>
              <a:t>phần </a:t>
            </a:r>
            <a:r>
              <a:rPr b="1" lang="en-US" sz="4400" spc="-1" strike="noStrike">
                <a:solidFill>
                  <a:srgbClr val="017058"/>
                </a:solidFill>
                <a:latin typeface="Times New Roman"/>
                <a:ea typeface="Times New Roman"/>
              </a:rPr>
              <a:t>mềm</a:t>
            </a:r>
            <a:endParaRPr b="0" lang="en-US" sz="4400" spc="-1" strike="noStrike">
              <a:solidFill>
                <a:srgbClr val="000000"/>
              </a:solidFill>
              <a:latin typeface="Arial"/>
            </a:endParaRPr>
          </a:p>
        </p:txBody>
      </p:sp>
      <p:sp>
        <p:nvSpPr>
          <p:cNvPr id="442" name="TextShape 4"/>
          <p:cNvSpPr txBox="1"/>
          <p:nvPr/>
        </p:nvSpPr>
        <p:spPr>
          <a:xfrm>
            <a:off x="1090800" y="1670040"/>
            <a:ext cx="5401800" cy="890280"/>
          </a:xfrm>
          <a:prstGeom prst="rect">
            <a:avLst/>
          </a:prstGeom>
          <a:noFill/>
          <a:ln>
            <a:noFill/>
          </a:ln>
        </p:spPr>
        <p:txBody>
          <a:bodyPr anchor="ctr">
            <a:normAutofit/>
          </a:bodyPr>
          <a:p>
            <a:pPr>
              <a:lnSpc>
                <a:spcPct val="90000"/>
              </a:lnSpc>
              <a:tabLst>
                <a:tab algn="l" pos="0"/>
              </a:tabLst>
            </a:pPr>
            <a:r>
              <a:rPr b="1" lang="en-US" sz="2800" spc="-1" strike="noStrike">
                <a:solidFill>
                  <a:srgbClr val="017058"/>
                </a:solidFill>
                <a:latin typeface="Times New Roman"/>
                <a:ea typeface="Times New Roman"/>
              </a:rPr>
              <a:t>3. Huấn luyện mô hình </a:t>
            </a:r>
            <a:endParaRPr b="0" lang="en-US" sz="2800" spc="-1" strike="noStrike">
              <a:solidFill>
                <a:srgbClr val="000000"/>
              </a:solidFill>
              <a:latin typeface="Arial"/>
            </a:endParaRPr>
          </a:p>
        </p:txBody>
      </p:sp>
      <p:sp>
        <p:nvSpPr>
          <p:cNvPr id="443" name="TextShape 5"/>
          <p:cNvSpPr txBox="1"/>
          <p:nvPr/>
        </p:nvSpPr>
        <p:spPr>
          <a:xfrm>
            <a:off x="365760" y="3200400"/>
            <a:ext cx="5943600" cy="1737360"/>
          </a:xfrm>
          <a:prstGeom prst="rect">
            <a:avLst/>
          </a:prstGeom>
          <a:noFill/>
          <a:ln>
            <a:noFill/>
          </a:ln>
        </p:spPr>
        <p:txBody>
          <a:bodyPr>
            <a:normAutofit fontScale="88000"/>
          </a:bodyPr>
          <a:p>
            <a:pPr marL="228600" indent="-228240">
              <a:lnSpc>
                <a:spcPct val="130000"/>
              </a:lnSpc>
              <a:buClr>
                <a:srgbClr val="000000"/>
              </a:buClr>
              <a:buFont typeface="Arial"/>
              <a:buChar char="•"/>
            </a:pPr>
            <a:r>
              <a:rPr b="0" lang="en-US" sz="2400" spc="-1" strike="noStrike">
                <a:solidFill>
                  <a:srgbClr val="000000"/>
                </a:solidFill>
                <a:latin typeface="Arial"/>
                <a:ea typeface="Arial"/>
              </a:rPr>
              <a:t>Sau khi huấn luyện, mô hình đạt độ chính xác 95.12%. Sử dụng 10,242 tham </a:t>
            </a:r>
            <a:r>
              <a:rPr b="0" lang="en-US" sz="2400" spc="-1" strike="noStrike">
                <a:solidFill>
                  <a:srgbClr val="000000"/>
                </a:solidFill>
                <a:latin typeface="Arial"/>
                <a:ea typeface="Arial"/>
              </a:rPr>
              <a:t>số.  Kích thước mô hình là 40KB khi tham số ở dạng floating point 32bit.</a:t>
            </a:r>
            <a:endParaRPr b="0" lang="en-US" sz="2400" spc="-1" strike="noStrike">
              <a:solidFill>
                <a:srgbClr val="000000"/>
              </a:solidFill>
              <a:latin typeface="Arial"/>
            </a:endParaRPr>
          </a:p>
          <a:p>
            <a:pPr marL="228600" indent="-228240">
              <a:lnSpc>
                <a:spcPct val="130000"/>
              </a:lnSpc>
              <a:buClr>
                <a:srgbClr val="000000"/>
              </a:buClr>
              <a:buFont typeface="Arial"/>
              <a:buChar char="•"/>
            </a:pPr>
            <a:endParaRPr b="0" lang="en-US" sz="2400" spc="-1" strike="noStrike">
              <a:solidFill>
                <a:srgbClr val="000000"/>
              </a:solidFill>
              <a:latin typeface="Arial"/>
            </a:endParaRPr>
          </a:p>
          <a:p>
            <a:pPr marL="228600" indent="-228240">
              <a:lnSpc>
                <a:spcPct val="130000"/>
              </a:lnSpc>
              <a:buClr>
                <a:srgbClr val="000000"/>
              </a:buClr>
              <a:buFont typeface="Arial"/>
              <a:buChar char="•"/>
            </a:pPr>
            <a:endParaRPr b="0" lang="en-US" sz="2400" spc="-1" strike="noStrike">
              <a:solidFill>
                <a:srgbClr val="000000"/>
              </a:solidFill>
              <a:latin typeface="Arial"/>
            </a:endParaRPr>
          </a:p>
          <a:p>
            <a:pPr marL="228600" indent="-228240">
              <a:lnSpc>
                <a:spcPct val="130000"/>
              </a:lnSpc>
              <a:buClr>
                <a:srgbClr val="000000"/>
              </a:buClr>
              <a:buFont typeface="Arial"/>
              <a:buChar char="•"/>
            </a:pPr>
            <a:endParaRPr b="0" lang="en-US" sz="2400" spc="-1" strike="noStrike">
              <a:solidFill>
                <a:srgbClr val="000000"/>
              </a:solidFill>
              <a:latin typeface="Arial"/>
            </a:endParaRPr>
          </a:p>
        </p:txBody>
      </p:sp>
      <p:pic>
        <p:nvPicPr>
          <p:cNvPr id="444" name="" descr=""/>
          <p:cNvPicPr/>
          <p:nvPr/>
        </p:nvPicPr>
        <p:blipFill>
          <a:blip r:embed="rId1"/>
          <a:stretch/>
        </p:blipFill>
        <p:spPr>
          <a:xfrm>
            <a:off x="6583680" y="2094480"/>
            <a:ext cx="4704840" cy="426204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55f51"/>
      </a:dk2>
      <a:lt2>
        <a:srgbClr val="e3ded1"/>
      </a:lt2>
      <a:accent1>
        <a:srgbClr val="549e39"/>
      </a:accent1>
      <a:accent2>
        <a:srgbClr val="0071ff"/>
      </a:accent2>
      <a:accent3>
        <a:srgbClr val="38ef7d"/>
      </a:accent3>
      <a:accent4>
        <a:srgbClr val="029676"/>
      </a:accent4>
      <a:accent5>
        <a:srgbClr val="f5af19"/>
      </a:accent5>
      <a:accent6>
        <a:srgbClr val="f12711"/>
      </a:accent6>
      <a:hlink>
        <a:srgbClr val="6b9f25"/>
      </a:hlink>
      <a:folHlink>
        <a:srgbClr val="ba690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55f51"/>
      </a:dk2>
      <a:lt2>
        <a:srgbClr val="e3ded1"/>
      </a:lt2>
      <a:accent1>
        <a:srgbClr val="549e39"/>
      </a:accent1>
      <a:accent2>
        <a:srgbClr val="0071ff"/>
      </a:accent2>
      <a:accent3>
        <a:srgbClr val="38ef7d"/>
      </a:accent3>
      <a:accent4>
        <a:srgbClr val="029676"/>
      </a:accent4>
      <a:accent5>
        <a:srgbClr val="f5af19"/>
      </a:accent5>
      <a:accent6>
        <a:srgbClr val="f12711"/>
      </a:accent6>
      <a:hlink>
        <a:srgbClr val="6b9f25"/>
      </a:hlink>
      <a:folHlink>
        <a:srgbClr val="ba690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55f51"/>
      </a:dk2>
      <a:lt2>
        <a:srgbClr val="e3ded1"/>
      </a:lt2>
      <a:accent1>
        <a:srgbClr val="549e39"/>
      </a:accent1>
      <a:accent2>
        <a:srgbClr val="0071ff"/>
      </a:accent2>
      <a:accent3>
        <a:srgbClr val="38ef7d"/>
      </a:accent3>
      <a:accent4>
        <a:srgbClr val="029676"/>
      </a:accent4>
      <a:accent5>
        <a:srgbClr val="f5af19"/>
      </a:accent5>
      <a:accent6>
        <a:srgbClr val="f12711"/>
      </a:accent6>
      <a:hlink>
        <a:srgbClr val="6b9f25"/>
      </a:hlink>
      <a:folHlink>
        <a:srgbClr val="ba690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55f51"/>
      </a:dk2>
      <a:lt2>
        <a:srgbClr val="e3ded1"/>
      </a:lt2>
      <a:accent1>
        <a:srgbClr val="549e39"/>
      </a:accent1>
      <a:accent2>
        <a:srgbClr val="0071ff"/>
      </a:accent2>
      <a:accent3>
        <a:srgbClr val="38ef7d"/>
      </a:accent3>
      <a:accent4>
        <a:srgbClr val="029676"/>
      </a:accent4>
      <a:accent5>
        <a:srgbClr val="f5af19"/>
      </a:accent5>
      <a:accent6>
        <a:srgbClr val="f12711"/>
      </a:accent6>
      <a:hlink>
        <a:srgbClr val="6b9f25"/>
      </a:hlink>
      <a:folHlink>
        <a:srgbClr val="ba690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55f51"/>
      </a:dk2>
      <a:lt2>
        <a:srgbClr val="e3ded1"/>
      </a:lt2>
      <a:accent1>
        <a:srgbClr val="549e39"/>
      </a:accent1>
      <a:accent2>
        <a:srgbClr val="0071ff"/>
      </a:accent2>
      <a:accent3>
        <a:srgbClr val="38ef7d"/>
      </a:accent3>
      <a:accent4>
        <a:srgbClr val="029676"/>
      </a:accent4>
      <a:accent5>
        <a:srgbClr val="f5af19"/>
      </a:accent5>
      <a:accent6>
        <a:srgbClr val="f12711"/>
      </a:accent6>
      <a:hlink>
        <a:srgbClr val="6b9f25"/>
      </a:hlink>
      <a:folHlink>
        <a:srgbClr val="ba690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55f51"/>
      </a:dk2>
      <a:lt2>
        <a:srgbClr val="e3ded1"/>
      </a:lt2>
      <a:accent1>
        <a:srgbClr val="549e39"/>
      </a:accent1>
      <a:accent2>
        <a:srgbClr val="0071ff"/>
      </a:accent2>
      <a:accent3>
        <a:srgbClr val="38ef7d"/>
      </a:accent3>
      <a:accent4>
        <a:srgbClr val="029676"/>
      </a:accent4>
      <a:accent5>
        <a:srgbClr val="f5af19"/>
      </a:accent5>
      <a:accent6>
        <a:srgbClr val="f12711"/>
      </a:accent6>
      <a:hlink>
        <a:srgbClr val="6b9f25"/>
      </a:hlink>
      <a:folHlink>
        <a:srgbClr val="ba690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55f51"/>
      </a:dk2>
      <a:lt2>
        <a:srgbClr val="e3ded1"/>
      </a:lt2>
      <a:accent1>
        <a:srgbClr val="549e39"/>
      </a:accent1>
      <a:accent2>
        <a:srgbClr val="0071ff"/>
      </a:accent2>
      <a:accent3>
        <a:srgbClr val="38ef7d"/>
      </a:accent3>
      <a:accent4>
        <a:srgbClr val="029676"/>
      </a:accent4>
      <a:accent5>
        <a:srgbClr val="f5af19"/>
      </a:accent5>
      <a:accent6>
        <a:srgbClr val="f12711"/>
      </a:accent6>
      <a:hlink>
        <a:srgbClr val="6b9f25"/>
      </a:hlink>
      <a:folHlink>
        <a:srgbClr val="ba690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20</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2022-06-26T12:27:32Z</dcterms:created>
  <dc:creator/>
  <dc:description/>
  <dc:language>en-US</dc:language>
  <cp:lastModifiedBy/>
  <dcterms:modified xsi:type="dcterms:W3CDTF">2025-01-10T23:05:05Z</dcterms:modified>
  <cp:revision>2</cp:revision>
  <dc:subject/>
  <dc:title/>
</cp:coreProperties>
</file>