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260" r:id="rId2"/>
    <p:sldId id="295" r:id="rId3"/>
    <p:sldId id="290" r:id="rId4"/>
    <p:sldId id="291" r:id="rId5"/>
    <p:sldId id="292" r:id="rId6"/>
    <p:sldId id="293" r:id="rId7"/>
    <p:sldId id="294" r:id="rId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987"/>
    <a:srgbClr val="EDEDEA"/>
    <a:srgbClr val="50535A"/>
    <a:srgbClr val="111900"/>
    <a:srgbClr val="191D63"/>
    <a:srgbClr val="D61B26"/>
    <a:srgbClr val="8ABD24"/>
    <a:srgbClr val="863B8F"/>
    <a:srgbClr val="505350"/>
    <a:srgbClr val="3E87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68321" autoAdjust="0"/>
  </p:normalViewPr>
  <p:slideViewPr>
    <p:cSldViewPr snapToObjects="1">
      <p:cViewPr varScale="1">
        <p:scale>
          <a:sx n="95" d="100"/>
          <a:sy n="95" d="100"/>
        </p:scale>
        <p:origin x="1236" y="6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植田 健斗" userId="2782191523b1910f" providerId="LiveId" clId="{C9FE3345-5D14-4458-84DD-5B0951D65949}"/>
    <pc:docChg chg="undo redo custSel addSld delSld modSld modMainMaster">
      <pc:chgData name="植田 健斗" userId="2782191523b1910f" providerId="LiveId" clId="{C9FE3345-5D14-4458-84DD-5B0951D65949}" dt="2020-07-21T05:27:51.308" v="1037" actId="14100"/>
      <pc:docMkLst>
        <pc:docMk/>
      </pc:docMkLst>
      <pc:sldChg chg="modSp mod">
        <pc:chgData name="植田 健斗" userId="2782191523b1910f" providerId="LiveId" clId="{C9FE3345-5D14-4458-84DD-5B0951D65949}" dt="2020-07-21T01:41:48.115" v="373" actId="20577"/>
        <pc:sldMkLst>
          <pc:docMk/>
          <pc:sldMk cId="2847352124" sldId="260"/>
        </pc:sldMkLst>
        <pc:spChg chg="mod">
          <ac:chgData name="植田 健斗" userId="2782191523b1910f" providerId="LiveId" clId="{C9FE3345-5D14-4458-84DD-5B0951D65949}" dt="2020-07-21T01:41:48.115" v="373" actId="20577"/>
          <ac:spMkLst>
            <pc:docMk/>
            <pc:sldMk cId="2847352124" sldId="260"/>
            <ac:spMk id="2" creationId="{5FEAA4CA-3E96-4C45-86AF-8F3F7D439ED1}"/>
          </ac:spMkLst>
        </pc:spChg>
        <pc:spChg chg="mod">
          <ac:chgData name="植田 健斗" userId="2782191523b1910f" providerId="LiveId" clId="{C9FE3345-5D14-4458-84DD-5B0951D65949}" dt="2020-07-21T01:40:56.964" v="316" actId="20577"/>
          <ac:spMkLst>
            <pc:docMk/>
            <pc:sldMk cId="2847352124" sldId="260"/>
            <ac:spMk id="4" creationId="{00000000-0000-0000-0000-000000000000}"/>
          </ac:spMkLst>
        </pc:spChg>
      </pc:sldChg>
      <pc:sldChg chg="modSp">
        <pc:chgData name="植田 健斗" userId="2782191523b1910f" providerId="LiveId" clId="{C9FE3345-5D14-4458-84DD-5B0951D65949}" dt="2020-07-21T01:58:35.608" v="529"/>
        <pc:sldMkLst>
          <pc:docMk/>
          <pc:sldMk cId="1339918857" sldId="271"/>
        </pc:sldMkLst>
        <pc:spChg chg="mod">
          <ac:chgData name="植田 健斗" userId="2782191523b1910f" providerId="LiveId" clId="{C9FE3345-5D14-4458-84DD-5B0951D65949}" dt="2020-07-21T01:58:35.608" v="529"/>
          <ac:spMkLst>
            <pc:docMk/>
            <pc:sldMk cId="1339918857" sldId="271"/>
            <ac:spMk id="3" creationId="{00000000-0000-0000-0000-000000000000}"/>
          </ac:spMkLst>
        </pc:spChg>
      </pc:sldChg>
      <pc:sldChg chg="modSp mod">
        <pc:chgData name="植田 健斗" userId="2782191523b1910f" providerId="LiveId" clId="{C9FE3345-5D14-4458-84DD-5B0951D65949}" dt="2020-07-21T02:04:22.846" v="601" actId="20577"/>
        <pc:sldMkLst>
          <pc:docMk/>
          <pc:sldMk cId="2183846428" sldId="283"/>
        </pc:sldMkLst>
        <pc:spChg chg="mod">
          <ac:chgData name="植田 健斗" userId="2782191523b1910f" providerId="LiveId" clId="{C9FE3345-5D14-4458-84DD-5B0951D65949}" dt="2020-07-21T01:58:35.608" v="529"/>
          <ac:spMkLst>
            <pc:docMk/>
            <pc:sldMk cId="2183846428" sldId="283"/>
            <ac:spMk id="3" creationId="{00000000-0000-0000-0000-000000000000}"/>
          </ac:spMkLst>
        </pc:spChg>
        <pc:spChg chg="mod">
          <ac:chgData name="植田 健斗" userId="2782191523b1910f" providerId="LiveId" clId="{C9FE3345-5D14-4458-84DD-5B0951D65949}" dt="2020-07-21T02:04:22.846" v="601" actId="20577"/>
          <ac:spMkLst>
            <pc:docMk/>
            <pc:sldMk cId="2183846428" sldId="283"/>
            <ac:spMk id="4" creationId="{00000000-0000-0000-0000-000000000000}"/>
          </ac:spMkLst>
        </pc:spChg>
        <pc:spChg chg="mod">
          <ac:chgData name="植田 健斗" userId="2782191523b1910f" providerId="LiveId" clId="{C9FE3345-5D14-4458-84DD-5B0951D65949}" dt="2020-07-21T01:39:43.448" v="304" actId="20577"/>
          <ac:spMkLst>
            <pc:docMk/>
            <pc:sldMk cId="2183846428" sldId="283"/>
            <ac:spMk id="5" creationId="{59FF6A1E-BC1C-47BD-A0EB-D6821B2E873F}"/>
          </ac:spMkLst>
        </pc:spChg>
      </pc:sldChg>
      <pc:sldChg chg="addSp delSp modSp mod">
        <pc:chgData name="植田 健斗" userId="2782191523b1910f" providerId="LiveId" clId="{C9FE3345-5D14-4458-84DD-5B0951D65949}" dt="2020-07-21T02:30:39.754" v="943" actId="20577"/>
        <pc:sldMkLst>
          <pc:docMk/>
          <pc:sldMk cId="3894220579" sldId="284"/>
        </pc:sldMkLst>
        <pc:spChg chg="mod">
          <ac:chgData name="植田 健斗" userId="2782191523b1910f" providerId="LiveId" clId="{C9FE3345-5D14-4458-84DD-5B0951D65949}" dt="2020-07-21T01:58:35.608" v="529"/>
          <ac:spMkLst>
            <pc:docMk/>
            <pc:sldMk cId="3894220579" sldId="284"/>
            <ac:spMk id="3" creationId="{00000000-0000-0000-0000-000000000000}"/>
          </ac:spMkLst>
        </pc:spChg>
        <pc:spChg chg="mod">
          <ac:chgData name="植田 健斗" userId="2782191523b1910f" providerId="LiveId" clId="{C9FE3345-5D14-4458-84DD-5B0951D65949}" dt="2020-07-21T02:07:22.386" v="611" actId="14100"/>
          <ac:spMkLst>
            <pc:docMk/>
            <pc:sldMk cId="3894220579" sldId="284"/>
            <ac:spMk id="37" creationId="{C96585E1-76C8-4945-AE81-D024D55881D3}"/>
          </ac:spMkLst>
        </pc:spChg>
        <pc:spChg chg="mod">
          <ac:chgData name="植田 健斗" userId="2782191523b1910f" providerId="LiveId" clId="{C9FE3345-5D14-4458-84DD-5B0951D65949}" dt="2020-07-21T02:30:39.754" v="943" actId="20577"/>
          <ac:spMkLst>
            <pc:docMk/>
            <pc:sldMk cId="3894220579" sldId="284"/>
            <ac:spMk id="39" creationId="{3207A173-6474-4480-A0AE-BDABC9B16950}"/>
          </ac:spMkLst>
        </pc:spChg>
        <pc:spChg chg="mod">
          <ac:chgData name="植田 健斗" userId="2782191523b1910f" providerId="LiveId" clId="{C9FE3345-5D14-4458-84DD-5B0951D65949}" dt="2020-07-21T02:09:23.810" v="664" actId="14100"/>
          <ac:spMkLst>
            <pc:docMk/>
            <pc:sldMk cId="3894220579" sldId="284"/>
            <ac:spMk id="47" creationId="{B414819E-AC86-4544-A27D-367A599592B3}"/>
          </ac:spMkLst>
        </pc:spChg>
        <pc:spChg chg="add mod">
          <ac:chgData name="植田 健斗" userId="2782191523b1910f" providerId="LiveId" clId="{C9FE3345-5D14-4458-84DD-5B0951D65949}" dt="2020-07-21T02:09:07.978" v="659" actId="1076"/>
          <ac:spMkLst>
            <pc:docMk/>
            <pc:sldMk cId="3894220579" sldId="284"/>
            <ac:spMk id="49" creationId="{FD2CF9AD-FF05-4825-A5F0-BBE1465026F2}"/>
          </ac:spMkLst>
        </pc:spChg>
        <pc:spChg chg="mod">
          <ac:chgData name="植田 健斗" userId="2782191523b1910f" providerId="LiveId" clId="{C9FE3345-5D14-4458-84DD-5B0951D65949}" dt="2020-07-21T02:07:14.058" v="608" actId="14100"/>
          <ac:spMkLst>
            <pc:docMk/>
            <pc:sldMk cId="3894220579" sldId="284"/>
            <ac:spMk id="51" creationId="{9C1DA838-F844-420C-BE96-968034DA9DA0}"/>
          </ac:spMkLst>
        </pc:spChg>
        <pc:spChg chg="mod">
          <ac:chgData name="植田 健斗" userId="2782191523b1910f" providerId="LiveId" clId="{C9FE3345-5D14-4458-84DD-5B0951D65949}" dt="2020-07-21T01:36:09.571" v="213" actId="20577"/>
          <ac:spMkLst>
            <pc:docMk/>
            <pc:sldMk cId="3894220579" sldId="284"/>
            <ac:spMk id="53" creationId="{6B51BE4F-0565-4F7C-A789-432096B0FFE4}"/>
          </ac:spMkLst>
        </pc:spChg>
        <pc:spChg chg="mod">
          <ac:chgData name="植田 健斗" userId="2782191523b1910f" providerId="LiveId" clId="{C9FE3345-5D14-4458-84DD-5B0951D65949}" dt="2020-07-21T02:07:36.538" v="620" actId="1076"/>
          <ac:spMkLst>
            <pc:docMk/>
            <pc:sldMk cId="3894220579" sldId="284"/>
            <ac:spMk id="55" creationId="{147E0276-477E-42C6-949D-A12CAB7606D1}"/>
          </ac:spMkLst>
        </pc:spChg>
        <pc:spChg chg="mod">
          <ac:chgData name="植田 健斗" userId="2782191523b1910f" providerId="LiveId" clId="{C9FE3345-5D14-4458-84DD-5B0951D65949}" dt="2020-07-21T02:08:04.114" v="631" actId="1076"/>
          <ac:spMkLst>
            <pc:docMk/>
            <pc:sldMk cId="3894220579" sldId="284"/>
            <ac:spMk id="58" creationId="{629C39C1-D2E7-482D-97A0-C9F83402410D}"/>
          </ac:spMkLst>
        </pc:spChg>
        <pc:spChg chg="mod">
          <ac:chgData name="植田 健斗" userId="2782191523b1910f" providerId="LiveId" clId="{C9FE3345-5D14-4458-84DD-5B0951D65949}" dt="2020-07-21T02:08:59.124" v="658" actId="1076"/>
          <ac:spMkLst>
            <pc:docMk/>
            <pc:sldMk cId="3894220579" sldId="284"/>
            <ac:spMk id="59" creationId="{CAB85576-7A75-4935-A424-D0BDCE5C59EF}"/>
          </ac:spMkLst>
        </pc:spChg>
        <pc:spChg chg="mod">
          <ac:chgData name="植田 健斗" userId="2782191523b1910f" providerId="LiveId" clId="{C9FE3345-5D14-4458-84DD-5B0951D65949}" dt="2020-07-21T02:07:30.821" v="618" actId="20577"/>
          <ac:spMkLst>
            <pc:docMk/>
            <pc:sldMk cId="3894220579" sldId="284"/>
            <ac:spMk id="61" creationId="{C0C7CCBA-080E-4D7E-BD94-BF8D418486B2}"/>
          </ac:spMkLst>
        </pc:spChg>
        <pc:spChg chg="mod">
          <ac:chgData name="植田 健斗" userId="2782191523b1910f" providerId="LiveId" clId="{C9FE3345-5D14-4458-84DD-5B0951D65949}" dt="2020-07-21T02:06:46.842" v="604" actId="1076"/>
          <ac:spMkLst>
            <pc:docMk/>
            <pc:sldMk cId="3894220579" sldId="284"/>
            <ac:spMk id="62" creationId="{5E541BF3-0E60-40B1-9BAF-11772CE73F2E}"/>
          </ac:spMkLst>
        </pc:spChg>
        <pc:spChg chg="mod">
          <ac:chgData name="植田 健斗" userId="2782191523b1910f" providerId="LiveId" clId="{C9FE3345-5D14-4458-84DD-5B0951D65949}" dt="2020-07-21T02:09:28.593" v="665" actId="1076"/>
          <ac:spMkLst>
            <pc:docMk/>
            <pc:sldMk cId="3894220579" sldId="284"/>
            <ac:spMk id="63" creationId="{ED1115EA-BFD4-486D-AB47-3D5DDFCB8FD3}"/>
          </ac:spMkLst>
        </pc:spChg>
        <pc:spChg chg="mod">
          <ac:chgData name="植田 健斗" userId="2782191523b1910f" providerId="LiveId" clId="{C9FE3345-5D14-4458-84DD-5B0951D65949}" dt="2020-07-21T02:09:47.321" v="667" actId="14100"/>
          <ac:spMkLst>
            <pc:docMk/>
            <pc:sldMk cId="3894220579" sldId="284"/>
            <ac:spMk id="64" creationId="{301A361D-8709-4FB3-8BA9-51F7CC1903AC}"/>
          </ac:spMkLst>
        </pc:spChg>
        <pc:spChg chg="mod">
          <ac:chgData name="植田 健斗" userId="2782191523b1910f" providerId="LiveId" clId="{C9FE3345-5D14-4458-84DD-5B0951D65949}" dt="2020-07-21T02:06:46.842" v="604" actId="1076"/>
          <ac:spMkLst>
            <pc:docMk/>
            <pc:sldMk cId="3894220579" sldId="284"/>
            <ac:spMk id="66" creationId="{10943A85-20CE-4B38-92B4-5A1FA61CE1F0}"/>
          </ac:spMkLst>
        </pc:spChg>
        <pc:spChg chg="mod">
          <ac:chgData name="植田 健斗" userId="2782191523b1910f" providerId="LiveId" clId="{C9FE3345-5D14-4458-84DD-5B0951D65949}" dt="2020-07-21T02:06:46.842" v="604" actId="1076"/>
          <ac:spMkLst>
            <pc:docMk/>
            <pc:sldMk cId="3894220579" sldId="284"/>
            <ac:spMk id="76" creationId="{A05FA23D-9B1F-49DD-BB8F-191C03693AD1}"/>
          </ac:spMkLst>
        </pc:spChg>
        <pc:spChg chg="mod">
          <ac:chgData name="植田 健斗" userId="2782191523b1910f" providerId="LiveId" clId="{C9FE3345-5D14-4458-84DD-5B0951D65949}" dt="2020-07-21T02:09:15.378" v="661" actId="1076"/>
          <ac:spMkLst>
            <pc:docMk/>
            <pc:sldMk cId="3894220579" sldId="284"/>
            <ac:spMk id="133" creationId="{A35A1EF0-0830-4EEB-857F-5CAC2AB2FFEF}"/>
          </ac:spMkLst>
        </pc:spChg>
        <pc:spChg chg="mod">
          <ac:chgData name="植田 健斗" userId="2782191523b1910f" providerId="LiveId" clId="{C9FE3345-5D14-4458-84DD-5B0951D65949}" dt="2020-07-21T02:09:19.066" v="662" actId="1076"/>
          <ac:spMkLst>
            <pc:docMk/>
            <pc:sldMk cId="3894220579" sldId="284"/>
            <ac:spMk id="135" creationId="{E51C97C1-880B-49FD-8951-F6D7E258BC7A}"/>
          </ac:spMkLst>
        </pc:spChg>
        <pc:spChg chg="mod">
          <ac:chgData name="植田 健斗" userId="2782191523b1910f" providerId="LiveId" clId="{C9FE3345-5D14-4458-84DD-5B0951D65949}" dt="2020-07-21T02:09:11.650" v="660" actId="1076"/>
          <ac:spMkLst>
            <pc:docMk/>
            <pc:sldMk cId="3894220579" sldId="284"/>
            <ac:spMk id="138" creationId="{7A10A649-5E99-41B7-ADA2-6455ACCE1695}"/>
          </ac:spMkLst>
        </pc:spChg>
        <pc:grpChg chg="del">
          <ac:chgData name="植田 健斗" userId="2782191523b1910f" providerId="LiveId" clId="{C9FE3345-5D14-4458-84DD-5B0951D65949}" dt="2020-07-21T01:55:42.760" v="482" actId="478"/>
          <ac:grpSpMkLst>
            <pc:docMk/>
            <pc:sldMk cId="3894220579" sldId="284"/>
            <ac:grpSpMk id="26" creationId="{78D7139C-8959-4713-BCD0-7D27CB3D8F82}"/>
          </ac:grpSpMkLst>
        </pc:grpChg>
        <pc:grpChg chg="add del mod">
          <ac:chgData name="植田 健斗" userId="2782191523b1910f" providerId="LiveId" clId="{C9FE3345-5D14-4458-84DD-5B0951D65949}" dt="2020-07-21T02:08:13.926" v="632" actId="478"/>
          <ac:grpSpMkLst>
            <pc:docMk/>
            <pc:sldMk cId="3894220579" sldId="284"/>
            <ac:grpSpMk id="38" creationId="{1DDFF8A9-EC56-4810-8C9C-C806A61BF3C5}"/>
          </ac:grpSpMkLst>
        </pc:grpChg>
        <pc:grpChg chg="mod">
          <ac:chgData name="植田 健斗" userId="2782191523b1910f" providerId="LiveId" clId="{C9FE3345-5D14-4458-84DD-5B0951D65949}" dt="2020-07-21T02:07:36.538" v="620" actId="1076"/>
          <ac:grpSpMkLst>
            <pc:docMk/>
            <pc:sldMk cId="3894220579" sldId="284"/>
            <ac:grpSpMk id="54" creationId="{E3144E82-A303-42C9-818C-4B0C5C710DCE}"/>
          </ac:grpSpMkLst>
        </pc:grpChg>
        <pc:picChg chg="del mod">
          <ac:chgData name="植田 健斗" userId="2782191523b1910f" providerId="LiveId" clId="{C9FE3345-5D14-4458-84DD-5B0951D65949}" dt="2020-07-21T02:08:13.926" v="632" actId="478"/>
          <ac:picMkLst>
            <pc:docMk/>
            <pc:sldMk cId="3894220579" sldId="284"/>
            <ac:picMk id="40" creationId="{A219E222-4CCD-4071-9D10-C6BBC27FAC9F}"/>
          </ac:picMkLst>
        </pc:picChg>
        <pc:picChg chg="add mod">
          <ac:chgData name="植田 健斗" userId="2782191523b1910f" providerId="LiveId" clId="{C9FE3345-5D14-4458-84DD-5B0951D65949}" dt="2020-07-21T02:07:27.276" v="612"/>
          <ac:picMkLst>
            <pc:docMk/>
            <pc:sldMk cId="3894220579" sldId="284"/>
            <ac:picMk id="48" creationId="{205B879E-05F4-4268-B800-66CCE3CCEE42}"/>
          </ac:picMkLst>
        </pc:picChg>
        <pc:picChg chg="mod">
          <ac:chgData name="植田 健斗" userId="2782191523b1910f" providerId="LiveId" clId="{C9FE3345-5D14-4458-84DD-5B0951D65949}" dt="2020-07-21T02:07:36.538" v="620" actId="1076"/>
          <ac:picMkLst>
            <pc:docMk/>
            <pc:sldMk cId="3894220579" sldId="284"/>
            <ac:picMk id="56" creationId="{FA6C6108-B0CB-4038-B08D-5E272A1F5A8F}"/>
          </ac:picMkLst>
        </pc:picChg>
        <pc:picChg chg="del">
          <ac:chgData name="植田 健斗" userId="2782191523b1910f" providerId="LiveId" clId="{C9FE3345-5D14-4458-84DD-5B0951D65949}" dt="2020-07-21T02:07:33.858" v="619" actId="478"/>
          <ac:picMkLst>
            <pc:docMk/>
            <pc:sldMk cId="3894220579" sldId="284"/>
            <ac:picMk id="81" creationId="{B0161DF1-D453-4F9C-969C-B4314C8E60CD}"/>
          </ac:picMkLst>
        </pc:picChg>
        <pc:cxnChg chg="mod">
          <ac:chgData name="植田 健斗" userId="2782191523b1910f" providerId="LiveId" clId="{C9FE3345-5D14-4458-84DD-5B0951D65949}" dt="2020-07-21T01:56:04.519" v="490" actId="1076"/>
          <ac:cxnSpMkLst>
            <pc:docMk/>
            <pc:sldMk cId="3894220579" sldId="284"/>
            <ac:cxnSpMk id="25" creationId="{7E771F14-31A8-4D06-BD9B-2F28A4E83B9F}"/>
          </ac:cxnSpMkLst>
        </pc:cxnChg>
        <pc:cxnChg chg="mod">
          <ac:chgData name="植田 健斗" userId="2782191523b1910f" providerId="LiveId" clId="{C9FE3345-5D14-4458-84DD-5B0951D65949}" dt="2020-07-21T02:10:50.482" v="692" actId="14100"/>
          <ac:cxnSpMkLst>
            <pc:docMk/>
            <pc:sldMk cId="3894220579" sldId="284"/>
            <ac:cxnSpMk id="27" creationId="{C4FD8948-9505-4898-A8E3-9C9E7852CD0E}"/>
          </ac:cxnSpMkLst>
        </pc:cxnChg>
        <pc:cxnChg chg="mod">
          <ac:chgData name="植田 健斗" userId="2782191523b1910f" providerId="LiveId" clId="{C9FE3345-5D14-4458-84DD-5B0951D65949}" dt="2020-07-21T02:07:36.538" v="620" actId="1076"/>
          <ac:cxnSpMkLst>
            <pc:docMk/>
            <pc:sldMk cId="3894220579" sldId="284"/>
            <ac:cxnSpMk id="57" creationId="{AED7B7C7-EF00-45DD-821B-A85E54773CEF}"/>
          </ac:cxnSpMkLst>
        </pc:cxnChg>
        <pc:cxnChg chg="mod">
          <ac:chgData name="植田 健斗" userId="2782191523b1910f" providerId="LiveId" clId="{C9FE3345-5D14-4458-84DD-5B0951D65949}" dt="2020-07-21T02:06:46.842" v="604" actId="1076"/>
          <ac:cxnSpMkLst>
            <pc:docMk/>
            <pc:sldMk cId="3894220579" sldId="284"/>
            <ac:cxnSpMk id="69" creationId="{7217841F-3DBC-413E-8A91-BE24BD2E9C98}"/>
          </ac:cxnSpMkLst>
        </pc:cxnChg>
        <pc:cxnChg chg="mod">
          <ac:chgData name="植田 健斗" userId="2782191523b1910f" providerId="LiveId" clId="{C9FE3345-5D14-4458-84DD-5B0951D65949}" dt="2020-07-21T02:08:59.124" v="658" actId="1076"/>
          <ac:cxnSpMkLst>
            <pc:docMk/>
            <pc:sldMk cId="3894220579" sldId="284"/>
            <ac:cxnSpMk id="86" creationId="{84604552-4977-4F78-888C-63B7F2ABA453}"/>
          </ac:cxnSpMkLst>
        </pc:cxnChg>
        <pc:cxnChg chg="mod">
          <ac:chgData name="植田 健斗" userId="2782191523b1910f" providerId="LiveId" clId="{C9FE3345-5D14-4458-84DD-5B0951D65949}" dt="2020-07-21T02:08:59.124" v="658" actId="1076"/>
          <ac:cxnSpMkLst>
            <pc:docMk/>
            <pc:sldMk cId="3894220579" sldId="284"/>
            <ac:cxnSpMk id="88" creationId="{BE43B2CB-6BC9-4BB0-A972-F82D11E06AAC}"/>
          </ac:cxnSpMkLst>
        </pc:cxnChg>
      </pc:sldChg>
      <pc:sldChg chg="addSp delSp modSp mod">
        <pc:chgData name="植田 健斗" userId="2782191523b1910f" providerId="LiveId" clId="{C9FE3345-5D14-4458-84DD-5B0951D65949}" dt="2020-07-21T02:30:27.806" v="931" actId="20577"/>
        <pc:sldMkLst>
          <pc:docMk/>
          <pc:sldMk cId="2103995984" sldId="289"/>
        </pc:sldMkLst>
        <pc:spChg chg="mod">
          <ac:chgData name="植田 健斗" userId="2782191523b1910f" providerId="LiveId" clId="{C9FE3345-5D14-4458-84DD-5B0951D65949}" dt="2020-07-21T01:58:35.608" v="529"/>
          <ac:spMkLst>
            <pc:docMk/>
            <pc:sldMk cId="2103995984" sldId="289"/>
            <ac:spMk id="3" creationId="{00000000-0000-0000-0000-000000000000}"/>
          </ac:spMkLst>
        </pc:spChg>
        <pc:spChg chg="mod">
          <ac:chgData name="植田 健斗" userId="2782191523b1910f" providerId="LiveId" clId="{C9FE3345-5D14-4458-84DD-5B0951D65949}" dt="2020-07-21T02:21:30.184" v="809" actId="20577"/>
          <ac:spMkLst>
            <pc:docMk/>
            <pc:sldMk cId="2103995984" sldId="289"/>
            <ac:spMk id="4" creationId="{00000000-0000-0000-0000-000000000000}"/>
          </ac:spMkLst>
        </pc:spChg>
        <pc:spChg chg="mod">
          <ac:chgData name="植田 健斗" userId="2782191523b1910f" providerId="LiveId" clId="{C9FE3345-5D14-4458-84DD-5B0951D65949}" dt="2020-07-21T02:30:27.806" v="931" actId="20577"/>
          <ac:spMkLst>
            <pc:docMk/>
            <pc:sldMk cId="2103995984" sldId="289"/>
            <ac:spMk id="53" creationId="{6B51BE4F-0565-4F7C-A789-432096B0FFE4}"/>
          </ac:spMkLst>
        </pc:spChg>
        <pc:spChg chg="add del">
          <ac:chgData name="植田 健斗" userId="2782191523b1910f" providerId="LiveId" clId="{C9FE3345-5D14-4458-84DD-5B0951D65949}" dt="2020-07-21T02:21:15.491" v="797" actId="478"/>
          <ac:spMkLst>
            <pc:docMk/>
            <pc:sldMk cId="2103995984" sldId="289"/>
            <ac:spMk id="62" creationId="{5E541BF3-0E60-40B1-9BAF-11772CE73F2E}"/>
          </ac:spMkLst>
        </pc:spChg>
        <pc:spChg chg="del mod">
          <ac:chgData name="植田 健斗" userId="2782191523b1910f" providerId="LiveId" clId="{C9FE3345-5D14-4458-84DD-5B0951D65949}" dt="2020-07-21T02:23:39.194" v="826" actId="478"/>
          <ac:spMkLst>
            <pc:docMk/>
            <pc:sldMk cId="2103995984" sldId="289"/>
            <ac:spMk id="73" creationId="{D1F84850-354D-42C8-93BF-51CEEE8B8FE1}"/>
          </ac:spMkLst>
        </pc:spChg>
        <pc:grpChg chg="del mod">
          <ac:chgData name="植田 健斗" userId="2782191523b1910f" providerId="LiveId" clId="{C9FE3345-5D14-4458-84DD-5B0951D65949}" dt="2020-07-21T02:30:23.512" v="917" actId="478"/>
          <ac:grpSpMkLst>
            <pc:docMk/>
            <pc:sldMk cId="2103995984" sldId="289"/>
            <ac:grpSpMk id="26" creationId="{78D7139C-8959-4713-BCD0-7D27CB3D8F82}"/>
          </ac:grpSpMkLst>
        </pc:grpChg>
        <pc:picChg chg="del">
          <ac:chgData name="植田 健斗" userId="2782191523b1910f" providerId="LiveId" clId="{C9FE3345-5D14-4458-84DD-5B0951D65949}" dt="2020-07-21T02:30:23.512" v="917" actId="478"/>
          <ac:picMkLst>
            <pc:docMk/>
            <pc:sldMk cId="2103995984" sldId="289"/>
            <ac:picMk id="1030" creationId="{E0E708C5-C78B-41EA-B614-BDE45EB228B1}"/>
          </ac:picMkLst>
        </pc:picChg>
        <pc:cxnChg chg="del mod">
          <ac:chgData name="植田 健斗" userId="2782191523b1910f" providerId="LiveId" clId="{C9FE3345-5D14-4458-84DD-5B0951D65949}" dt="2020-07-21T02:23:40.129" v="827" actId="478"/>
          <ac:cxnSpMkLst>
            <pc:docMk/>
            <pc:sldMk cId="2103995984" sldId="289"/>
            <ac:cxnSpMk id="27" creationId="{C4FD8948-9505-4898-A8E3-9C9E7852CD0E}"/>
          </ac:cxnSpMkLst>
        </pc:cxnChg>
        <pc:cxnChg chg="mod">
          <ac:chgData name="植田 健斗" userId="2782191523b1910f" providerId="LiveId" clId="{C9FE3345-5D14-4458-84DD-5B0951D65949}" dt="2020-07-21T02:21:15.491" v="797" actId="478"/>
          <ac:cxnSpMkLst>
            <pc:docMk/>
            <pc:sldMk cId="2103995984" sldId="289"/>
            <ac:cxnSpMk id="69" creationId="{7217841F-3DBC-413E-8A91-BE24BD2E9C98}"/>
          </ac:cxnSpMkLst>
        </pc:cxnChg>
      </pc:sldChg>
      <pc:sldChg chg="addSp delSp modSp mod">
        <pc:chgData name="植田 健斗" userId="2782191523b1910f" providerId="LiveId" clId="{C9FE3345-5D14-4458-84DD-5B0951D65949}" dt="2020-07-21T02:30:35.601" v="939" actId="20577"/>
        <pc:sldMkLst>
          <pc:docMk/>
          <pc:sldMk cId="1308421066" sldId="290"/>
        </pc:sldMkLst>
        <pc:spChg chg="mod">
          <ac:chgData name="植田 健斗" userId="2782191523b1910f" providerId="LiveId" clId="{C9FE3345-5D14-4458-84DD-5B0951D65949}" dt="2020-07-21T01:58:17.531" v="528" actId="20577"/>
          <ac:spMkLst>
            <pc:docMk/>
            <pc:sldMk cId="1308421066" sldId="290"/>
            <ac:spMk id="3" creationId="{00000000-0000-0000-0000-000000000000}"/>
          </ac:spMkLst>
        </pc:spChg>
        <pc:spChg chg="mod">
          <ac:chgData name="植田 健斗" userId="2782191523b1910f" providerId="LiveId" clId="{C9FE3345-5D14-4458-84DD-5B0951D65949}" dt="2020-07-21T02:07:47.250" v="622" actId="14100"/>
          <ac:spMkLst>
            <pc:docMk/>
            <pc:sldMk cId="1308421066" sldId="290"/>
            <ac:spMk id="37" creationId="{C96585E1-76C8-4945-AE81-D024D55881D3}"/>
          </ac:spMkLst>
        </pc:spChg>
        <pc:spChg chg="mod">
          <ac:chgData name="植田 健斗" userId="2782191523b1910f" providerId="LiveId" clId="{C9FE3345-5D14-4458-84DD-5B0951D65949}" dt="2020-07-21T01:51:51.021" v="458" actId="14100"/>
          <ac:spMkLst>
            <pc:docMk/>
            <pc:sldMk cId="1308421066" sldId="290"/>
            <ac:spMk id="51" creationId="{9C1DA838-F844-420C-BE96-968034DA9DA0}"/>
          </ac:spMkLst>
        </pc:spChg>
        <pc:spChg chg="mod">
          <ac:chgData name="植田 健斗" userId="2782191523b1910f" providerId="LiveId" clId="{C9FE3345-5D14-4458-84DD-5B0951D65949}" dt="2020-07-21T02:30:35.601" v="939" actId="20577"/>
          <ac:spMkLst>
            <pc:docMk/>
            <pc:sldMk cId="1308421066" sldId="290"/>
            <ac:spMk id="53" creationId="{6B51BE4F-0565-4F7C-A789-432096B0FFE4}"/>
          </ac:spMkLst>
        </pc:spChg>
        <pc:spChg chg="add mod">
          <ac:chgData name="植田 健斗" userId="2782191523b1910f" providerId="LiveId" clId="{C9FE3345-5D14-4458-84DD-5B0951D65949}" dt="2020-07-21T02:01:14.388" v="547" actId="20577"/>
          <ac:spMkLst>
            <pc:docMk/>
            <pc:sldMk cId="1308421066" sldId="290"/>
            <ac:spMk id="55" creationId="{C9CAD450-74C0-47D6-BB97-7332855B9252}"/>
          </ac:spMkLst>
        </pc:spChg>
        <pc:spChg chg="mod">
          <ac:chgData name="植田 健斗" userId="2782191523b1910f" providerId="LiveId" clId="{C9FE3345-5D14-4458-84DD-5B0951D65949}" dt="2020-07-21T02:01:45.767" v="570"/>
          <ac:spMkLst>
            <pc:docMk/>
            <pc:sldMk cId="1308421066" sldId="290"/>
            <ac:spMk id="59" creationId="{CAB85576-7A75-4935-A424-D0BDCE5C59EF}"/>
          </ac:spMkLst>
        </pc:spChg>
        <pc:spChg chg="mod">
          <ac:chgData name="植田 健斗" userId="2782191523b1910f" providerId="LiveId" clId="{C9FE3345-5D14-4458-84DD-5B0951D65949}" dt="2020-07-21T02:07:49.154" v="623" actId="14100"/>
          <ac:spMkLst>
            <pc:docMk/>
            <pc:sldMk cId="1308421066" sldId="290"/>
            <ac:spMk id="61" creationId="{C0C7CCBA-080E-4D7E-BD94-BF8D418486B2}"/>
          </ac:spMkLst>
        </pc:spChg>
        <pc:spChg chg="mod">
          <ac:chgData name="植田 健斗" userId="2782191523b1910f" providerId="LiveId" clId="{C9FE3345-5D14-4458-84DD-5B0951D65949}" dt="2020-07-21T02:01:41.663" v="564"/>
          <ac:spMkLst>
            <pc:docMk/>
            <pc:sldMk cId="1308421066" sldId="290"/>
            <ac:spMk id="66" creationId="{10943A85-20CE-4B38-92B4-5A1FA61CE1F0}"/>
          </ac:spMkLst>
        </pc:spChg>
        <pc:spChg chg="mod">
          <ac:chgData name="植田 健斗" userId="2782191523b1910f" providerId="LiveId" clId="{C9FE3345-5D14-4458-84DD-5B0951D65949}" dt="2020-07-21T01:51:44.959" v="457" actId="122"/>
          <ac:spMkLst>
            <pc:docMk/>
            <pc:sldMk cId="1308421066" sldId="290"/>
            <ac:spMk id="67" creationId="{6AC1B751-2946-4F33-8132-A63787306ECE}"/>
          </ac:spMkLst>
        </pc:spChg>
        <pc:spChg chg="mod">
          <ac:chgData name="植田 健斗" userId="2782191523b1910f" providerId="LiveId" clId="{C9FE3345-5D14-4458-84DD-5B0951D65949}" dt="2020-07-21T02:00:32.667" v="533" actId="1076"/>
          <ac:spMkLst>
            <pc:docMk/>
            <pc:sldMk cId="1308421066" sldId="290"/>
            <ac:spMk id="68" creationId="{1420AB93-4114-45CF-AE32-34A2BE66023F}"/>
          </ac:spMkLst>
        </pc:spChg>
        <pc:spChg chg="del mod">
          <ac:chgData name="植田 健斗" userId="2782191523b1910f" providerId="LiveId" clId="{C9FE3345-5D14-4458-84DD-5B0951D65949}" dt="2020-07-21T01:51:41.996" v="456" actId="478"/>
          <ac:spMkLst>
            <pc:docMk/>
            <pc:sldMk cId="1308421066" sldId="290"/>
            <ac:spMk id="128" creationId="{B08CC58C-B3B8-497D-BA4D-85713107121F}"/>
          </ac:spMkLst>
        </pc:spChg>
        <pc:spChg chg="mod">
          <ac:chgData name="植田 健斗" userId="2782191523b1910f" providerId="LiveId" clId="{C9FE3345-5D14-4458-84DD-5B0951D65949}" dt="2020-07-21T02:07:55.898" v="626" actId="1076"/>
          <ac:spMkLst>
            <pc:docMk/>
            <pc:sldMk cId="1308421066" sldId="290"/>
            <ac:spMk id="136" creationId="{C9F30F6F-146C-4B5F-865D-CBB29B60449C}"/>
          </ac:spMkLst>
        </pc:spChg>
        <pc:spChg chg="mod ord">
          <ac:chgData name="植田 健斗" userId="2782191523b1910f" providerId="LiveId" clId="{C9FE3345-5D14-4458-84DD-5B0951D65949}" dt="2020-07-21T02:01:55.377" v="572" actId="166"/>
          <ac:spMkLst>
            <pc:docMk/>
            <pc:sldMk cId="1308421066" sldId="290"/>
            <ac:spMk id="139" creationId="{E2F0F781-CDBC-41C2-9BFA-49F2F566F77E}"/>
          </ac:spMkLst>
        </pc:spChg>
        <pc:spChg chg="mod">
          <ac:chgData name="植田 健斗" userId="2782191523b1910f" providerId="LiveId" clId="{C9FE3345-5D14-4458-84DD-5B0951D65949}" dt="2020-07-21T01:57:14.348" v="507" actId="14100"/>
          <ac:spMkLst>
            <pc:docMk/>
            <pc:sldMk cId="1308421066" sldId="290"/>
            <ac:spMk id="141" creationId="{CAF59308-171D-4B49-9807-CBB524BD0AF8}"/>
          </ac:spMkLst>
        </pc:spChg>
        <pc:grpChg chg="add del mod">
          <ac:chgData name="植田 健斗" userId="2782191523b1910f" providerId="LiveId" clId="{C9FE3345-5D14-4458-84DD-5B0951D65949}" dt="2020-07-21T01:56:28.761" v="497" actId="21"/>
          <ac:grpSpMkLst>
            <pc:docMk/>
            <pc:sldMk cId="1308421066" sldId="290"/>
            <ac:grpSpMk id="13" creationId="{6DB6FCCC-88D2-4BCE-8F95-11F92DD61FD9}"/>
          </ac:grpSpMkLst>
        </pc:grpChg>
        <pc:grpChg chg="del mod">
          <ac:chgData name="植田 健斗" userId="2782191523b1910f" providerId="LiveId" clId="{C9FE3345-5D14-4458-84DD-5B0951D65949}" dt="2020-07-21T01:55:05.499" v="478" actId="478"/>
          <ac:grpSpMkLst>
            <pc:docMk/>
            <pc:sldMk cId="1308421066" sldId="290"/>
            <ac:grpSpMk id="26" creationId="{78D7139C-8959-4713-BCD0-7D27CB3D8F82}"/>
          </ac:grpSpMkLst>
        </pc:grpChg>
        <pc:grpChg chg="mod">
          <ac:chgData name="植田 健斗" userId="2782191523b1910f" providerId="LiveId" clId="{C9FE3345-5D14-4458-84DD-5B0951D65949}" dt="2020-07-21T02:00:32.667" v="533" actId="1076"/>
          <ac:grpSpMkLst>
            <pc:docMk/>
            <pc:sldMk cId="1308421066" sldId="290"/>
            <ac:grpSpMk id="74" creationId="{41219A99-699A-47F6-A652-3DC1C695C9DF}"/>
          </ac:grpSpMkLst>
        </pc:grpChg>
        <pc:picChg chg="add del mod">
          <ac:chgData name="植田 健斗" userId="2782191523b1910f" providerId="LiveId" clId="{C9FE3345-5D14-4458-84DD-5B0951D65949}" dt="2020-07-21T01:56:28.761" v="497" actId="21"/>
          <ac:picMkLst>
            <pc:docMk/>
            <pc:sldMk cId="1308421066" sldId="290"/>
            <ac:picMk id="12" creationId="{21D5CA82-302A-4148-A621-A94422CD1220}"/>
          </ac:picMkLst>
        </pc:picChg>
        <pc:picChg chg="add mod">
          <ac:chgData name="植田 健斗" userId="2782191523b1910f" providerId="LiveId" clId="{C9FE3345-5D14-4458-84DD-5B0951D65949}" dt="2020-07-21T02:00:52.171" v="536" actId="1076"/>
          <ac:picMkLst>
            <pc:docMk/>
            <pc:sldMk cId="1308421066" sldId="290"/>
            <ac:picMk id="54" creationId="{79169C07-696D-41DD-93AF-C2C629E53093}"/>
          </ac:picMkLst>
        </pc:picChg>
        <pc:picChg chg="del">
          <ac:chgData name="植田 健斗" userId="2782191523b1910f" providerId="LiveId" clId="{C9FE3345-5D14-4458-84DD-5B0951D65949}" dt="2020-07-21T01:56:35.594" v="501" actId="478"/>
          <ac:picMkLst>
            <pc:docMk/>
            <pc:sldMk cId="1308421066" sldId="290"/>
            <ac:picMk id="144" creationId="{58FEA3DC-21B4-4798-B5C6-2E1CF2B2DBD6}"/>
          </ac:picMkLst>
        </pc:picChg>
        <pc:picChg chg="add del mod">
          <ac:chgData name="植田 健斗" userId="2782191523b1910f" providerId="LiveId" clId="{C9FE3345-5D14-4458-84DD-5B0951D65949}" dt="2020-07-21T01:53:23.912" v="471" actId="478"/>
          <ac:picMkLst>
            <pc:docMk/>
            <pc:sldMk cId="1308421066" sldId="290"/>
            <ac:picMk id="1026" creationId="{F0B33BC1-1ED7-4AD5-8E3E-521606CD2B48}"/>
          </ac:picMkLst>
        </pc:picChg>
        <pc:picChg chg="add del mod">
          <ac:chgData name="植田 健斗" userId="2782191523b1910f" providerId="LiveId" clId="{C9FE3345-5D14-4458-84DD-5B0951D65949}" dt="2020-07-21T01:54:01.576" v="474" actId="478"/>
          <ac:picMkLst>
            <pc:docMk/>
            <pc:sldMk cId="1308421066" sldId="290"/>
            <ac:picMk id="1028" creationId="{299E4F01-4F5C-4144-8D0D-A61009FC6CFE}"/>
          </ac:picMkLst>
        </pc:picChg>
        <pc:picChg chg="del">
          <ac:chgData name="植田 健斗" userId="2782191523b1910f" providerId="LiveId" clId="{C9FE3345-5D14-4458-84DD-5B0951D65949}" dt="2020-07-21T01:55:05.499" v="478" actId="478"/>
          <ac:picMkLst>
            <pc:docMk/>
            <pc:sldMk cId="1308421066" sldId="290"/>
            <ac:picMk id="1030" creationId="{E0E708C5-C78B-41EA-B614-BDE45EB228B1}"/>
          </ac:picMkLst>
        </pc:picChg>
        <pc:picChg chg="mod">
          <ac:chgData name="植田 健斗" userId="2782191523b1910f" providerId="LiveId" clId="{C9FE3345-5D14-4458-84DD-5B0951D65949}" dt="2020-07-21T02:00:32.667" v="533" actId="1076"/>
          <ac:picMkLst>
            <pc:docMk/>
            <pc:sldMk cId="1308421066" sldId="290"/>
            <ac:picMk id="1048" creationId="{BE0E3363-9B18-43AC-9C43-C854B6D61FD2}"/>
          </ac:picMkLst>
        </pc:picChg>
        <pc:cxnChg chg="mod">
          <ac:chgData name="植田 健斗" userId="2782191523b1910f" providerId="LiveId" clId="{C9FE3345-5D14-4458-84DD-5B0951D65949}" dt="2020-07-21T02:00:32.667" v="533" actId="1076"/>
          <ac:cxnSpMkLst>
            <pc:docMk/>
            <pc:sldMk cId="1308421066" sldId="290"/>
            <ac:cxnSpMk id="84" creationId="{9C65B6FA-318A-426D-87CD-AA7EA9635583}"/>
          </ac:cxnSpMkLst>
        </pc:cxnChg>
        <pc:cxnChg chg="del mod">
          <ac:chgData name="植田 健斗" userId="2782191523b1910f" providerId="LiveId" clId="{C9FE3345-5D14-4458-84DD-5B0951D65949}" dt="2020-07-21T01:52:20.801" v="467" actId="478"/>
          <ac:cxnSpMkLst>
            <pc:docMk/>
            <pc:sldMk cId="1308421066" sldId="290"/>
            <ac:cxnSpMk id="111" creationId="{EE6FDC67-A368-454F-A505-A339399C871C}"/>
          </ac:cxnSpMkLst>
        </pc:cxnChg>
        <pc:cxnChg chg="mod">
          <ac:chgData name="植田 健斗" userId="2782191523b1910f" providerId="LiveId" clId="{C9FE3345-5D14-4458-84DD-5B0951D65949}" dt="2020-07-21T01:51:22.158" v="451" actId="14100"/>
          <ac:cxnSpMkLst>
            <pc:docMk/>
            <pc:sldMk cId="1308421066" sldId="290"/>
            <ac:cxnSpMk id="122" creationId="{4186329A-A26E-4344-BB57-FE104E3D299C}"/>
          </ac:cxnSpMkLst>
        </pc:cxnChg>
      </pc:sldChg>
      <pc:sldChg chg="modSp mod">
        <pc:chgData name="植田 健斗" userId="2782191523b1910f" providerId="LiveId" clId="{C9FE3345-5D14-4458-84DD-5B0951D65949}" dt="2020-07-21T02:24:44.178" v="851" actId="20577"/>
        <pc:sldMkLst>
          <pc:docMk/>
          <pc:sldMk cId="932672219" sldId="291"/>
        </pc:sldMkLst>
        <pc:spChg chg="mod">
          <ac:chgData name="植田 健斗" userId="2782191523b1910f" providerId="LiveId" clId="{C9FE3345-5D14-4458-84DD-5B0951D65949}" dt="2020-07-21T01:58:35.608" v="529"/>
          <ac:spMkLst>
            <pc:docMk/>
            <pc:sldMk cId="932672219" sldId="291"/>
            <ac:spMk id="4" creationId="{02EEE7F6-3185-4F2E-8EF8-DE1C75013375}"/>
          </ac:spMkLst>
        </pc:spChg>
        <pc:spChg chg="mod">
          <ac:chgData name="植田 健斗" userId="2782191523b1910f" providerId="LiveId" clId="{C9FE3345-5D14-4458-84DD-5B0951D65949}" dt="2020-07-21T02:24:44.178" v="851" actId="20577"/>
          <ac:spMkLst>
            <pc:docMk/>
            <pc:sldMk cId="932672219" sldId="291"/>
            <ac:spMk id="7" creationId="{82A7B80F-56ED-41F6-B260-23093B777826}"/>
          </ac:spMkLst>
        </pc:spChg>
      </pc:sldChg>
      <pc:sldChg chg="modSp mod">
        <pc:chgData name="植田 健斗" userId="2782191523b1910f" providerId="LiveId" clId="{C9FE3345-5D14-4458-84DD-5B0951D65949}" dt="2020-07-21T02:31:45.254" v="945" actId="14100"/>
        <pc:sldMkLst>
          <pc:docMk/>
          <pc:sldMk cId="3565133194" sldId="292"/>
        </pc:sldMkLst>
        <pc:spChg chg="mod">
          <ac:chgData name="植田 健斗" userId="2782191523b1910f" providerId="LiveId" clId="{C9FE3345-5D14-4458-84DD-5B0951D65949}" dt="2020-07-21T01:58:35.608" v="529"/>
          <ac:spMkLst>
            <pc:docMk/>
            <pc:sldMk cId="3565133194" sldId="292"/>
            <ac:spMk id="3" creationId="{00000000-0000-0000-0000-000000000000}"/>
          </ac:spMkLst>
        </pc:spChg>
        <pc:spChg chg="mod">
          <ac:chgData name="植田 健斗" userId="2782191523b1910f" providerId="LiveId" clId="{C9FE3345-5D14-4458-84DD-5B0951D65949}" dt="2020-07-21T02:31:45.254" v="945" actId="14100"/>
          <ac:spMkLst>
            <pc:docMk/>
            <pc:sldMk cId="3565133194" sldId="292"/>
            <ac:spMk id="7" creationId="{DE844C04-C671-413B-A7C1-E1D7249E6A79}"/>
          </ac:spMkLst>
        </pc:spChg>
        <pc:spChg chg="mod">
          <ac:chgData name="植田 健斗" userId="2782191523b1910f" providerId="LiveId" clId="{C9FE3345-5D14-4458-84DD-5B0951D65949}" dt="2020-07-21T01:40:14.389" v="305" actId="6549"/>
          <ac:spMkLst>
            <pc:docMk/>
            <pc:sldMk cId="3565133194" sldId="292"/>
            <ac:spMk id="10" creationId="{AA7D627F-6FDE-4B95-B13F-B0A7796BB8A0}"/>
          </ac:spMkLst>
        </pc:spChg>
      </pc:sldChg>
      <pc:sldChg chg="del">
        <pc:chgData name="植田 健斗" userId="2782191523b1910f" providerId="LiveId" clId="{C9FE3345-5D14-4458-84DD-5B0951D65949}" dt="2020-07-21T01:42:23.037" v="375" actId="47"/>
        <pc:sldMkLst>
          <pc:docMk/>
          <pc:sldMk cId="1108244100" sldId="293"/>
        </pc:sldMkLst>
      </pc:sldChg>
      <pc:sldChg chg="addSp delSp modSp mod">
        <pc:chgData name="植田 健斗" userId="2782191523b1910f" providerId="LiveId" clId="{C9FE3345-5D14-4458-84DD-5B0951D65949}" dt="2020-07-21T05:27:51.308" v="1037" actId="14100"/>
        <pc:sldMkLst>
          <pc:docMk/>
          <pc:sldMk cId="1338703380" sldId="295"/>
        </pc:sldMkLst>
        <pc:spChg chg="mod">
          <ac:chgData name="植田 健斗" userId="2782191523b1910f" providerId="LiveId" clId="{C9FE3345-5D14-4458-84DD-5B0951D65949}" dt="2020-07-21T01:58:35.608" v="529"/>
          <ac:spMkLst>
            <pc:docMk/>
            <pc:sldMk cId="1338703380" sldId="295"/>
            <ac:spMk id="3" creationId="{00000000-0000-0000-0000-000000000000}"/>
          </ac:spMkLst>
        </pc:spChg>
        <pc:spChg chg="mod">
          <ac:chgData name="植田 健斗" userId="2782191523b1910f" providerId="LiveId" clId="{C9FE3345-5D14-4458-84DD-5B0951D65949}" dt="2020-07-21T02:10:13.834" v="691" actId="20577"/>
          <ac:spMkLst>
            <pc:docMk/>
            <pc:sldMk cId="1338703380" sldId="295"/>
            <ac:spMk id="4" creationId="{00000000-0000-0000-0000-000000000000}"/>
          </ac:spMkLst>
        </pc:spChg>
        <pc:spChg chg="add mod">
          <ac:chgData name="植田 健斗" userId="2782191523b1910f" providerId="LiveId" clId="{C9FE3345-5D14-4458-84DD-5B0951D65949}" dt="2020-07-21T05:27:10.597" v="1030" actId="1076"/>
          <ac:spMkLst>
            <pc:docMk/>
            <pc:sldMk cId="1338703380" sldId="295"/>
            <ac:spMk id="82" creationId="{BFB0A304-D613-4001-9746-AF36D003B165}"/>
          </ac:spMkLst>
        </pc:spChg>
        <pc:spChg chg="mod">
          <ac:chgData name="植田 健斗" userId="2782191523b1910f" providerId="LiveId" clId="{C9FE3345-5D14-4458-84DD-5B0951D65949}" dt="2020-07-21T05:25:53.925" v="988" actId="1076"/>
          <ac:spMkLst>
            <pc:docMk/>
            <pc:sldMk cId="1338703380" sldId="295"/>
            <ac:spMk id="169" creationId="{7E21D90B-A91C-4442-A46E-E539094A46E0}"/>
          </ac:spMkLst>
        </pc:spChg>
        <pc:spChg chg="mod">
          <ac:chgData name="植田 健斗" userId="2782191523b1910f" providerId="LiveId" clId="{C9FE3345-5D14-4458-84DD-5B0951D65949}" dt="2020-07-21T05:25:53.925" v="988" actId="1076"/>
          <ac:spMkLst>
            <pc:docMk/>
            <pc:sldMk cId="1338703380" sldId="295"/>
            <ac:spMk id="171" creationId="{D9BBBC4B-6D37-4295-86FA-3B945AE0C4C2}"/>
          </ac:spMkLst>
        </pc:spChg>
        <pc:spChg chg="mod">
          <ac:chgData name="植田 健斗" userId="2782191523b1910f" providerId="LiveId" clId="{C9FE3345-5D14-4458-84DD-5B0951D65949}" dt="2020-07-21T02:25:58.928" v="855" actId="1076"/>
          <ac:spMkLst>
            <pc:docMk/>
            <pc:sldMk cId="1338703380" sldId="295"/>
            <ac:spMk id="176" creationId="{646273B8-221A-481D-A37C-0CCCD18B027C}"/>
          </ac:spMkLst>
        </pc:spChg>
        <pc:spChg chg="mod">
          <ac:chgData name="植田 健斗" userId="2782191523b1910f" providerId="LiveId" clId="{C9FE3345-5D14-4458-84DD-5B0951D65949}" dt="2020-07-21T02:25:58.928" v="855" actId="1076"/>
          <ac:spMkLst>
            <pc:docMk/>
            <pc:sldMk cId="1338703380" sldId="295"/>
            <ac:spMk id="183" creationId="{D4C730F9-5482-4B60-A283-48C1609A04FD}"/>
          </ac:spMkLst>
        </pc:spChg>
        <pc:spChg chg="mod">
          <ac:chgData name="植田 健斗" userId="2782191523b1910f" providerId="LiveId" clId="{C9FE3345-5D14-4458-84DD-5B0951D65949}" dt="2020-07-21T05:25:53.925" v="988" actId="1076"/>
          <ac:spMkLst>
            <pc:docMk/>
            <pc:sldMk cId="1338703380" sldId="295"/>
            <ac:spMk id="200" creationId="{3491C54C-C0FC-4742-AFB0-40DC0F57EE35}"/>
          </ac:spMkLst>
        </pc:spChg>
        <pc:spChg chg="mod">
          <ac:chgData name="植田 健斗" userId="2782191523b1910f" providerId="LiveId" clId="{C9FE3345-5D14-4458-84DD-5B0951D65949}" dt="2020-07-21T05:25:53.925" v="988" actId="1076"/>
          <ac:spMkLst>
            <pc:docMk/>
            <pc:sldMk cId="1338703380" sldId="295"/>
            <ac:spMk id="207" creationId="{13F7D268-041D-4352-BE45-04E956366056}"/>
          </ac:spMkLst>
        </pc:spChg>
        <pc:spChg chg="mod">
          <ac:chgData name="植田 健斗" userId="2782191523b1910f" providerId="LiveId" clId="{C9FE3345-5D14-4458-84DD-5B0951D65949}" dt="2020-07-21T05:25:53.925" v="988" actId="1076"/>
          <ac:spMkLst>
            <pc:docMk/>
            <pc:sldMk cId="1338703380" sldId="295"/>
            <ac:spMk id="208" creationId="{2587DF55-4E7F-4F22-B583-A38C7AE95178}"/>
          </ac:spMkLst>
        </pc:spChg>
        <pc:spChg chg="mod">
          <ac:chgData name="植田 健斗" userId="2782191523b1910f" providerId="LiveId" clId="{C9FE3345-5D14-4458-84DD-5B0951D65949}" dt="2020-07-21T05:27:04.581" v="1029" actId="1076"/>
          <ac:spMkLst>
            <pc:docMk/>
            <pc:sldMk cId="1338703380" sldId="295"/>
            <ac:spMk id="210" creationId="{1322EB64-F2A6-4403-B02E-0703B59DA734}"/>
          </ac:spMkLst>
        </pc:spChg>
        <pc:spChg chg="mod">
          <ac:chgData name="植田 健斗" userId="2782191523b1910f" providerId="LiveId" clId="{C9FE3345-5D14-4458-84DD-5B0951D65949}" dt="2020-07-21T05:27:04.581" v="1029" actId="1076"/>
          <ac:spMkLst>
            <pc:docMk/>
            <pc:sldMk cId="1338703380" sldId="295"/>
            <ac:spMk id="211" creationId="{3CF4EAFA-052B-4CA2-9ED8-D7B235BF979C}"/>
          </ac:spMkLst>
        </pc:spChg>
        <pc:spChg chg="del mod">
          <ac:chgData name="植田 健斗" userId="2782191523b1910f" providerId="LiveId" clId="{C9FE3345-5D14-4458-84DD-5B0951D65949}" dt="2020-07-21T02:27:53.113" v="876" actId="478"/>
          <ac:spMkLst>
            <pc:docMk/>
            <pc:sldMk cId="1338703380" sldId="295"/>
            <ac:spMk id="212" creationId="{FF8BC4AF-13F0-41A6-B10C-4531C465D78C}"/>
          </ac:spMkLst>
        </pc:spChg>
        <pc:spChg chg="mod">
          <ac:chgData name="植田 健斗" userId="2782191523b1910f" providerId="LiveId" clId="{C9FE3345-5D14-4458-84DD-5B0951D65949}" dt="2020-07-21T05:27:04.581" v="1029" actId="1076"/>
          <ac:spMkLst>
            <pc:docMk/>
            <pc:sldMk cId="1338703380" sldId="295"/>
            <ac:spMk id="213" creationId="{615B72DC-B333-4CAB-A767-901175759FF8}"/>
          </ac:spMkLst>
        </pc:spChg>
        <pc:spChg chg="mod">
          <ac:chgData name="植田 健斗" userId="2782191523b1910f" providerId="LiveId" clId="{C9FE3345-5D14-4458-84DD-5B0951D65949}" dt="2020-07-21T05:27:04.581" v="1029" actId="1076"/>
          <ac:spMkLst>
            <pc:docMk/>
            <pc:sldMk cId="1338703380" sldId="295"/>
            <ac:spMk id="214" creationId="{95C72051-266A-4D58-B66F-31D9EC7DC60D}"/>
          </ac:spMkLst>
        </pc:spChg>
        <pc:spChg chg="mod">
          <ac:chgData name="植田 健斗" userId="2782191523b1910f" providerId="LiveId" clId="{C9FE3345-5D14-4458-84DD-5B0951D65949}" dt="2020-07-21T05:27:04.581" v="1029" actId="1076"/>
          <ac:spMkLst>
            <pc:docMk/>
            <pc:sldMk cId="1338703380" sldId="295"/>
            <ac:spMk id="215" creationId="{C553F96F-28E5-4312-B5C7-359D0070ED9C}"/>
          </ac:spMkLst>
        </pc:spChg>
        <pc:spChg chg="mod">
          <ac:chgData name="植田 健斗" userId="2782191523b1910f" providerId="LiveId" clId="{C9FE3345-5D14-4458-84DD-5B0951D65949}" dt="2020-07-21T05:27:04.581" v="1029" actId="1076"/>
          <ac:spMkLst>
            <pc:docMk/>
            <pc:sldMk cId="1338703380" sldId="295"/>
            <ac:spMk id="216" creationId="{C64CE0DE-A430-42FE-9B54-2E7250D75FA8}"/>
          </ac:spMkLst>
        </pc:spChg>
        <pc:spChg chg="mod">
          <ac:chgData name="植田 健斗" userId="2782191523b1910f" providerId="LiveId" clId="{C9FE3345-5D14-4458-84DD-5B0951D65949}" dt="2020-07-21T05:27:04.581" v="1029" actId="1076"/>
          <ac:spMkLst>
            <pc:docMk/>
            <pc:sldMk cId="1338703380" sldId="295"/>
            <ac:spMk id="218" creationId="{7C64DB8F-19DE-4D07-BE2D-AEF4B02DBAA1}"/>
          </ac:spMkLst>
        </pc:spChg>
        <pc:spChg chg="mod">
          <ac:chgData name="植田 健斗" userId="2782191523b1910f" providerId="LiveId" clId="{C9FE3345-5D14-4458-84DD-5B0951D65949}" dt="2020-07-21T05:27:04.581" v="1029" actId="1076"/>
          <ac:spMkLst>
            <pc:docMk/>
            <pc:sldMk cId="1338703380" sldId="295"/>
            <ac:spMk id="219" creationId="{379344B8-A4BF-4DD0-9556-C1DB4DD12C09}"/>
          </ac:spMkLst>
        </pc:spChg>
        <pc:spChg chg="mod">
          <ac:chgData name="植田 健斗" userId="2782191523b1910f" providerId="LiveId" clId="{C9FE3345-5D14-4458-84DD-5B0951D65949}" dt="2020-07-21T02:25:58.928" v="855" actId="1076"/>
          <ac:spMkLst>
            <pc:docMk/>
            <pc:sldMk cId="1338703380" sldId="295"/>
            <ac:spMk id="226" creationId="{F18C84A0-4D89-4F17-A245-F8D3E3CBA7B1}"/>
          </ac:spMkLst>
        </pc:spChg>
        <pc:spChg chg="mod">
          <ac:chgData name="植田 健斗" userId="2782191523b1910f" providerId="LiveId" clId="{C9FE3345-5D14-4458-84DD-5B0951D65949}" dt="2020-07-21T02:26:59.214" v="859" actId="14100"/>
          <ac:spMkLst>
            <pc:docMk/>
            <pc:sldMk cId="1338703380" sldId="295"/>
            <ac:spMk id="228" creationId="{7245C182-4B98-458C-A62E-9B5FC16DFA01}"/>
          </ac:spMkLst>
        </pc:spChg>
        <pc:spChg chg="del mod">
          <ac:chgData name="植田 健斗" userId="2782191523b1910f" providerId="LiveId" clId="{C9FE3345-5D14-4458-84DD-5B0951D65949}" dt="2020-07-21T02:26:53.546" v="858" actId="478"/>
          <ac:spMkLst>
            <pc:docMk/>
            <pc:sldMk cId="1338703380" sldId="295"/>
            <ac:spMk id="229" creationId="{15EEB736-27FC-41A2-A1AD-98BD979AA7C4}"/>
          </ac:spMkLst>
        </pc:spChg>
        <pc:spChg chg="mod">
          <ac:chgData name="植田 健斗" userId="2782191523b1910f" providerId="LiveId" clId="{C9FE3345-5D14-4458-84DD-5B0951D65949}" dt="2020-07-21T02:25:58.928" v="855" actId="1076"/>
          <ac:spMkLst>
            <pc:docMk/>
            <pc:sldMk cId="1338703380" sldId="295"/>
            <ac:spMk id="230" creationId="{C1FA3389-3AC2-4EA1-9898-D2A5481F6353}"/>
          </ac:spMkLst>
        </pc:spChg>
        <pc:spChg chg="mod">
          <ac:chgData name="植田 健斗" userId="2782191523b1910f" providerId="LiveId" clId="{C9FE3345-5D14-4458-84DD-5B0951D65949}" dt="2020-07-21T02:25:58.928" v="855" actId="1076"/>
          <ac:spMkLst>
            <pc:docMk/>
            <pc:sldMk cId="1338703380" sldId="295"/>
            <ac:spMk id="231" creationId="{3C316DDA-87D4-494D-BDAD-616F6ED1FC9E}"/>
          </ac:spMkLst>
        </pc:spChg>
        <pc:spChg chg="mod">
          <ac:chgData name="植田 健斗" userId="2782191523b1910f" providerId="LiveId" clId="{C9FE3345-5D14-4458-84DD-5B0951D65949}" dt="2020-07-21T02:25:58.928" v="855" actId="1076"/>
          <ac:spMkLst>
            <pc:docMk/>
            <pc:sldMk cId="1338703380" sldId="295"/>
            <ac:spMk id="232" creationId="{8AF94DBE-2CBD-42D6-A169-606C481C6185}"/>
          </ac:spMkLst>
        </pc:spChg>
        <pc:spChg chg="mod">
          <ac:chgData name="植田 健斗" userId="2782191523b1910f" providerId="LiveId" clId="{C9FE3345-5D14-4458-84DD-5B0951D65949}" dt="2020-07-21T02:25:58.928" v="855" actId="1076"/>
          <ac:spMkLst>
            <pc:docMk/>
            <pc:sldMk cId="1338703380" sldId="295"/>
            <ac:spMk id="233" creationId="{61BFDF08-CCB0-4B0D-9C78-0D34EC53B702}"/>
          </ac:spMkLst>
        </pc:spChg>
        <pc:spChg chg="mod">
          <ac:chgData name="植田 健斗" userId="2782191523b1910f" providerId="LiveId" clId="{C9FE3345-5D14-4458-84DD-5B0951D65949}" dt="2020-07-21T02:25:58.928" v="855" actId="1076"/>
          <ac:spMkLst>
            <pc:docMk/>
            <pc:sldMk cId="1338703380" sldId="295"/>
            <ac:spMk id="236" creationId="{6E7855C3-4EEC-4784-A19B-5125DFEA1C3F}"/>
          </ac:spMkLst>
        </pc:spChg>
        <pc:spChg chg="mod">
          <ac:chgData name="植田 健斗" userId="2782191523b1910f" providerId="LiveId" clId="{C9FE3345-5D14-4458-84DD-5B0951D65949}" dt="2020-07-21T02:25:58.928" v="855" actId="1076"/>
          <ac:spMkLst>
            <pc:docMk/>
            <pc:sldMk cId="1338703380" sldId="295"/>
            <ac:spMk id="237" creationId="{8B73CC50-14B2-4C91-AFE8-982D5E52046B}"/>
          </ac:spMkLst>
        </pc:spChg>
        <pc:spChg chg="add del mod">
          <ac:chgData name="植田 健斗" userId="2782191523b1910f" providerId="LiveId" clId="{C9FE3345-5D14-4458-84DD-5B0951D65949}" dt="2020-07-21T02:25:58.928" v="855" actId="1076"/>
          <ac:spMkLst>
            <pc:docMk/>
            <pc:sldMk cId="1338703380" sldId="295"/>
            <ac:spMk id="239" creationId="{EE95CEDA-09C1-460C-B722-6257C1B3BCA3}"/>
          </ac:spMkLst>
        </pc:spChg>
        <pc:spChg chg="del">
          <ac:chgData name="植田 健斗" userId="2782191523b1910f" providerId="LiveId" clId="{C9FE3345-5D14-4458-84DD-5B0951D65949}" dt="2020-07-21T01:44:32.491" v="407" actId="478"/>
          <ac:spMkLst>
            <pc:docMk/>
            <pc:sldMk cId="1338703380" sldId="295"/>
            <ac:spMk id="240" creationId="{01E2779D-8427-4AB0-918A-BF0CE29D8D33}"/>
          </ac:spMkLst>
        </pc:spChg>
        <pc:spChg chg="mod">
          <ac:chgData name="植田 健斗" userId="2782191523b1910f" providerId="LiveId" clId="{C9FE3345-5D14-4458-84DD-5B0951D65949}" dt="2020-07-21T02:25:58.928" v="855" actId="1076"/>
          <ac:spMkLst>
            <pc:docMk/>
            <pc:sldMk cId="1338703380" sldId="295"/>
            <ac:spMk id="241" creationId="{F474B9E5-F000-4F48-921E-BB42A45D6676}"/>
          </ac:spMkLst>
        </pc:spChg>
        <pc:spChg chg="mod">
          <ac:chgData name="植田 健斗" userId="2782191523b1910f" providerId="LiveId" clId="{C9FE3345-5D14-4458-84DD-5B0951D65949}" dt="2020-07-21T02:25:58.928" v="855" actId="1076"/>
          <ac:spMkLst>
            <pc:docMk/>
            <pc:sldMk cId="1338703380" sldId="295"/>
            <ac:spMk id="242" creationId="{A2843894-F7FE-4189-8F56-8730ED7E0E9A}"/>
          </ac:spMkLst>
        </pc:spChg>
        <pc:spChg chg="mod">
          <ac:chgData name="植田 健斗" userId="2782191523b1910f" providerId="LiveId" clId="{C9FE3345-5D14-4458-84DD-5B0951D65949}" dt="2020-07-21T02:25:58.928" v="855" actId="1076"/>
          <ac:spMkLst>
            <pc:docMk/>
            <pc:sldMk cId="1338703380" sldId="295"/>
            <ac:spMk id="243" creationId="{509B08E6-9ED1-466C-A7EC-7770EE1A5ABA}"/>
          </ac:spMkLst>
        </pc:spChg>
        <pc:spChg chg="mod">
          <ac:chgData name="植田 健斗" userId="2782191523b1910f" providerId="LiveId" clId="{C9FE3345-5D14-4458-84DD-5B0951D65949}" dt="2020-07-21T02:25:58.928" v="855" actId="1076"/>
          <ac:spMkLst>
            <pc:docMk/>
            <pc:sldMk cId="1338703380" sldId="295"/>
            <ac:spMk id="257" creationId="{420C41D5-F366-4818-A2BA-828A41E2C4F3}"/>
          </ac:spMkLst>
        </pc:spChg>
        <pc:spChg chg="mod">
          <ac:chgData name="植田 健斗" userId="2782191523b1910f" providerId="LiveId" clId="{C9FE3345-5D14-4458-84DD-5B0951D65949}" dt="2020-07-21T02:25:58.928" v="855" actId="1076"/>
          <ac:spMkLst>
            <pc:docMk/>
            <pc:sldMk cId="1338703380" sldId="295"/>
            <ac:spMk id="258" creationId="{0CA116B1-3EDD-4D1C-9B04-4B6451731B47}"/>
          </ac:spMkLst>
        </pc:spChg>
        <pc:spChg chg="mod">
          <ac:chgData name="植田 健斗" userId="2782191523b1910f" providerId="LiveId" clId="{C9FE3345-5D14-4458-84DD-5B0951D65949}" dt="2020-07-21T02:25:47.609" v="854" actId="1076"/>
          <ac:spMkLst>
            <pc:docMk/>
            <pc:sldMk cId="1338703380" sldId="295"/>
            <ac:spMk id="266" creationId="{F7730BA4-0B4A-480B-98C5-49ADE00AEAF0}"/>
          </ac:spMkLst>
        </pc:spChg>
        <pc:spChg chg="mod">
          <ac:chgData name="植田 健斗" userId="2782191523b1910f" providerId="LiveId" clId="{C9FE3345-5D14-4458-84DD-5B0951D65949}" dt="2020-07-21T02:25:47.609" v="854" actId="1076"/>
          <ac:spMkLst>
            <pc:docMk/>
            <pc:sldMk cId="1338703380" sldId="295"/>
            <ac:spMk id="273" creationId="{101E3637-2EFE-4B28-A53C-91B344B05163}"/>
          </ac:spMkLst>
        </pc:spChg>
        <pc:spChg chg="mod">
          <ac:chgData name="植田 健斗" userId="2782191523b1910f" providerId="LiveId" clId="{C9FE3345-5D14-4458-84DD-5B0951D65949}" dt="2020-07-21T02:25:47.609" v="854" actId="1076"/>
          <ac:spMkLst>
            <pc:docMk/>
            <pc:sldMk cId="1338703380" sldId="295"/>
            <ac:spMk id="278" creationId="{D806948A-F65B-44F0-9490-D08C88546784}"/>
          </ac:spMkLst>
        </pc:spChg>
        <pc:spChg chg="mod">
          <ac:chgData name="植田 健斗" userId="2782191523b1910f" providerId="LiveId" clId="{C9FE3345-5D14-4458-84DD-5B0951D65949}" dt="2020-07-21T02:25:47.609" v="854" actId="1076"/>
          <ac:spMkLst>
            <pc:docMk/>
            <pc:sldMk cId="1338703380" sldId="295"/>
            <ac:spMk id="283" creationId="{EE720C7E-EB58-4B4C-98DD-42B1A49A6B34}"/>
          </ac:spMkLst>
        </pc:spChg>
        <pc:spChg chg="mod">
          <ac:chgData name="植田 健斗" userId="2782191523b1910f" providerId="LiveId" clId="{C9FE3345-5D14-4458-84DD-5B0951D65949}" dt="2020-07-21T02:25:47.609" v="854" actId="1076"/>
          <ac:spMkLst>
            <pc:docMk/>
            <pc:sldMk cId="1338703380" sldId="295"/>
            <ac:spMk id="284" creationId="{4738D653-2975-4277-9700-C5C2B6941962}"/>
          </ac:spMkLst>
        </pc:spChg>
        <pc:spChg chg="del">
          <ac:chgData name="植田 健斗" userId="2782191523b1910f" providerId="LiveId" clId="{C9FE3345-5D14-4458-84DD-5B0951D65949}" dt="2020-07-21T01:44:17.288" v="406" actId="478"/>
          <ac:spMkLst>
            <pc:docMk/>
            <pc:sldMk cId="1338703380" sldId="295"/>
            <ac:spMk id="285" creationId="{AB733847-735A-480D-8B8A-66F1331385B1}"/>
          </ac:spMkLst>
        </pc:spChg>
        <pc:spChg chg="mod">
          <ac:chgData name="植田 健斗" userId="2782191523b1910f" providerId="LiveId" clId="{C9FE3345-5D14-4458-84DD-5B0951D65949}" dt="2020-07-21T02:25:47.609" v="854" actId="1076"/>
          <ac:spMkLst>
            <pc:docMk/>
            <pc:sldMk cId="1338703380" sldId="295"/>
            <ac:spMk id="286" creationId="{3941B430-8FAC-4E94-B6C7-82103CFE86EC}"/>
          </ac:spMkLst>
        </pc:spChg>
        <pc:spChg chg="del">
          <ac:chgData name="植田 健斗" userId="2782191523b1910f" providerId="LiveId" clId="{C9FE3345-5D14-4458-84DD-5B0951D65949}" dt="2020-07-21T02:25:30.306" v="853" actId="478"/>
          <ac:spMkLst>
            <pc:docMk/>
            <pc:sldMk cId="1338703380" sldId="295"/>
            <ac:spMk id="306" creationId="{2DB5D46E-DC41-4E1E-82DC-9E805C0A0BAD}"/>
          </ac:spMkLst>
        </pc:spChg>
        <pc:cxnChg chg="add mod">
          <ac:chgData name="植田 健斗" userId="2782191523b1910f" providerId="LiveId" clId="{C9FE3345-5D14-4458-84DD-5B0951D65949}" dt="2020-07-21T05:27:51.308" v="1037" actId="14100"/>
          <ac:cxnSpMkLst>
            <pc:docMk/>
            <pc:sldMk cId="1338703380" sldId="295"/>
            <ac:cxnSpMk id="92" creationId="{2C2B9B81-BE48-4729-9E4F-A9D330D9DBC8}"/>
          </ac:cxnSpMkLst>
        </pc:cxnChg>
        <pc:cxnChg chg="mod">
          <ac:chgData name="植田 健斗" userId="2782191523b1910f" providerId="LiveId" clId="{C9FE3345-5D14-4458-84DD-5B0951D65949}" dt="2020-07-21T05:27:04.581" v="1029" actId="1076"/>
          <ac:cxnSpMkLst>
            <pc:docMk/>
            <pc:sldMk cId="1338703380" sldId="295"/>
            <ac:cxnSpMk id="221" creationId="{71823DFE-BD2E-4985-997A-3B8647C6B0F1}"/>
          </ac:cxnSpMkLst>
        </pc:cxnChg>
        <pc:cxnChg chg="mod">
          <ac:chgData name="植田 健斗" userId="2782191523b1910f" providerId="LiveId" clId="{C9FE3345-5D14-4458-84DD-5B0951D65949}" dt="2020-07-21T05:27:04.581" v="1029" actId="1076"/>
          <ac:cxnSpMkLst>
            <pc:docMk/>
            <pc:sldMk cId="1338703380" sldId="295"/>
            <ac:cxnSpMk id="223" creationId="{BFD730D0-8090-418C-8111-713909012082}"/>
          </ac:cxnSpMkLst>
        </pc:cxnChg>
        <pc:cxnChg chg="mod">
          <ac:chgData name="植田 健斗" userId="2782191523b1910f" providerId="LiveId" clId="{C9FE3345-5D14-4458-84DD-5B0951D65949}" dt="2020-07-21T05:27:10.597" v="1030" actId="1076"/>
          <ac:cxnSpMkLst>
            <pc:docMk/>
            <pc:sldMk cId="1338703380" sldId="295"/>
            <ac:cxnSpMk id="235" creationId="{489C1388-AC12-4AE3-A750-22F98362E301}"/>
          </ac:cxnSpMkLst>
        </pc:cxnChg>
        <pc:cxnChg chg="mod">
          <ac:chgData name="植田 健斗" userId="2782191523b1910f" providerId="LiveId" clId="{C9FE3345-5D14-4458-84DD-5B0951D65949}" dt="2020-07-21T02:25:58.928" v="855" actId="1076"/>
          <ac:cxnSpMkLst>
            <pc:docMk/>
            <pc:sldMk cId="1338703380" sldId="295"/>
            <ac:cxnSpMk id="246" creationId="{F46672B1-EF7F-4B2B-B192-3EFFBD0D6F06}"/>
          </ac:cxnSpMkLst>
        </pc:cxnChg>
        <pc:cxnChg chg="mod">
          <ac:chgData name="植田 健斗" userId="2782191523b1910f" providerId="LiveId" clId="{C9FE3345-5D14-4458-84DD-5B0951D65949}" dt="2020-07-21T02:25:58.928" v="855" actId="1076"/>
          <ac:cxnSpMkLst>
            <pc:docMk/>
            <pc:sldMk cId="1338703380" sldId="295"/>
            <ac:cxnSpMk id="248" creationId="{BF8C8889-F716-4E03-BBCB-5C451F649FC4}"/>
          </ac:cxnSpMkLst>
        </pc:cxnChg>
        <pc:cxnChg chg="add del mod">
          <ac:chgData name="植田 健斗" userId="2782191523b1910f" providerId="LiveId" clId="{C9FE3345-5D14-4458-84DD-5B0951D65949}" dt="2020-07-21T02:25:58.928" v="855" actId="1076"/>
          <ac:cxnSpMkLst>
            <pc:docMk/>
            <pc:sldMk cId="1338703380" sldId="295"/>
            <ac:cxnSpMk id="249" creationId="{9B547044-4D0E-48CE-837A-9623D54C80F3}"/>
          </ac:cxnSpMkLst>
        </pc:cxnChg>
        <pc:cxnChg chg="mod">
          <ac:chgData name="植田 健斗" userId="2782191523b1910f" providerId="LiveId" clId="{C9FE3345-5D14-4458-84DD-5B0951D65949}" dt="2020-07-21T02:25:58.928" v="855" actId="1076"/>
          <ac:cxnSpMkLst>
            <pc:docMk/>
            <pc:sldMk cId="1338703380" sldId="295"/>
            <ac:cxnSpMk id="253" creationId="{C8063A55-0DC8-4959-8F74-C98A69E36A24}"/>
          </ac:cxnSpMkLst>
        </pc:cxnChg>
        <pc:cxnChg chg="mod">
          <ac:chgData name="植田 健斗" userId="2782191523b1910f" providerId="LiveId" clId="{C9FE3345-5D14-4458-84DD-5B0951D65949}" dt="2020-07-21T02:25:58.928" v="855" actId="1076"/>
          <ac:cxnSpMkLst>
            <pc:docMk/>
            <pc:sldMk cId="1338703380" sldId="295"/>
            <ac:cxnSpMk id="254" creationId="{0CA241A5-68D9-425E-955F-A2830FD0BA07}"/>
          </ac:cxnSpMkLst>
        </pc:cxnChg>
        <pc:cxnChg chg="mod">
          <ac:chgData name="植田 健斗" userId="2782191523b1910f" providerId="LiveId" clId="{C9FE3345-5D14-4458-84DD-5B0951D65949}" dt="2020-07-21T02:25:58.928" v="855" actId="1076"/>
          <ac:cxnSpMkLst>
            <pc:docMk/>
            <pc:sldMk cId="1338703380" sldId="295"/>
            <ac:cxnSpMk id="255" creationId="{7534BFF4-F5A0-45B0-8B9E-D460F33DA509}"/>
          </ac:cxnSpMkLst>
        </pc:cxnChg>
        <pc:cxnChg chg="del mod">
          <ac:chgData name="植田 健斗" userId="2782191523b1910f" providerId="LiveId" clId="{C9FE3345-5D14-4458-84DD-5B0951D65949}" dt="2020-07-21T02:27:05.226" v="861" actId="478"/>
          <ac:cxnSpMkLst>
            <pc:docMk/>
            <pc:sldMk cId="1338703380" sldId="295"/>
            <ac:cxnSpMk id="259" creationId="{71FFFC95-45A4-4E80-9BB3-B5E5A614F34D}"/>
          </ac:cxnSpMkLst>
        </pc:cxnChg>
        <pc:cxnChg chg="mod">
          <ac:chgData name="植田 健斗" userId="2782191523b1910f" providerId="LiveId" clId="{C9FE3345-5D14-4458-84DD-5B0951D65949}" dt="2020-07-21T02:25:58.928" v="855" actId="1076"/>
          <ac:cxnSpMkLst>
            <pc:docMk/>
            <pc:sldMk cId="1338703380" sldId="295"/>
            <ac:cxnSpMk id="262" creationId="{25C865E3-1FC8-48D9-B9DB-FC35536A0D52}"/>
          </ac:cxnSpMkLst>
        </pc:cxnChg>
        <pc:cxnChg chg="mod">
          <ac:chgData name="植田 健斗" userId="2782191523b1910f" providerId="LiveId" clId="{C9FE3345-5D14-4458-84DD-5B0951D65949}" dt="2020-07-21T05:27:04.581" v="1029" actId="1076"/>
          <ac:cxnSpMkLst>
            <pc:docMk/>
            <pc:sldMk cId="1338703380" sldId="295"/>
            <ac:cxnSpMk id="267" creationId="{A60B8185-39A5-4C1F-B984-1505BDDF05CE}"/>
          </ac:cxnSpMkLst>
        </pc:cxnChg>
        <pc:cxnChg chg="mod">
          <ac:chgData name="植田 健斗" userId="2782191523b1910f" providerId="LiveId" clId="{C9FE3345-5D14-4458-84DD-5B0951D65949}" dt="2020-07-21T02:25:58.928" v="855" actId="1076"/>
          <ac:cxnSpMkLst>
            <pc:docMk/>
            <pc:sldMk cId="1338703380" sldId="295"/>
            <ac:cxnSpMk id="271" creationId="{CC761783-1CDC-4CBE-85AE-255CE8F6DECA}"/>
          </ac:cxnSpMkLst>
        </pc:cxnChg>
        <pc:cxnChg chg="mod">
          <ac:chgData name="植田 健斗" userId="2782191523b1910f" providerId="LiveId" clId="{C9FE3345-5D14-4458-84DD-5B0951D65949}" dt="2020-07-21T02:25:58.928" v="855" actId="1076"/>
          <ac:cxnSpMkLst>
            <pc:docMk/>
            <pc:sldMk cId="1338703380" sldId="295"/>
            <ac:cxnSpMk id="275" creationId="{D897A1BC-FDA8-40C3-AC67-F63E1478C112}"/>
          </ac:cxnSpMkLst>
        </pc:cxnChg>
        <pc:cxnChg chg="mod">
          <ac:chgData name="植田 健斗" userId="2782191523b1910f" providerId="LiveId" clId="{C9FE3345-5D14-4458-84DD-5B0951D65949}" dt="2020-07-21T02:25:58.928" v="855" actId="1076"/>
          <ac:cxnSpMkLst>
            <pc:docMk/>
            <pc:sldMk cId="1338703380" sldId="295"/>
            <ac:cxnSpMk id="279" creationId="{B7F134BF-39F3-4C0B-B3EC-67C7DCA15ED2}"/>
          </ac:cxnSpMkLst>
        </pc:cxnChg>
        <pc:cxnChg chg="mod">
          <ac:chgData name="植田 健斗" userId="2782191523b1910f" providerId="LiveId" clId="{C9FE3345-5D14-4458-84DD-5B0951D65949}" dt="2020-07-21T05:27:16.052" v="1032" actId="14100"/>
          <ac:cxnSpMkLst>
            <pc:docMk/>
            <pc:sldMk cId="1338703380" sldId="295"/>
            <ac:cxnSpMk id="309" creationId="{E41B407B-ACF8-44E5-AE5C-2BD840A6A4E4}"/>
          </ac:cxnSpMkLst>
        </pc:cxnChg>
      </pc:sldChg>
      <pc:sldChg chg="modSp">
        <pc:chgData name="植田 健斗" userId="2782191523b1910f" providerId="LiveId" clId="{C9FE3345-5D14-4458-84DD-5B0951D65949}" dt="2020-07-21T01:58:35.608" v="529"/>
        <pc:sldMkLst>
          <pc:docMk/>
          <pc:sldMk cId="3525172491" sldId="296"/>
        </pc:sldMkLst>
        <pc:spChg chg="mod">
          <ac:chgData name="植田 健斗" userId="2782191523b1910f" providerId="LiveId" clId="{C9FE3345-5D14-4458-84DD-5B0951D65949}" dt="2020-07-21T01:58:35.608" v="529"/>
          <ac:spMkLst>
            <pc:docMk/>
            <pc:sldMk cId="3525172491" sldId="296"/>
            <ac:spMk id="3" creationId="{00000000-0000-0000-0000-000000000000}"/>
          </ac:spMkLst>
        </pc:spChg>
      </pc:sldChg>
      <pc:sldChg chg="modSp">
        <pc:chgData name="植田 健斗" userId="2782191523b1910f" providerId="LiveId" clId="{C9FE3345-5D14-4458-84DD-5B0951D65949}" dt="2020-07-21T01:58:35.608" v="529"/>
        <pc:sldMkLst>
          <pc:docMk/>
          <pc:sldMk cId="3790322336" sldId="297"/>
        </pc:sldMkLst>
        <pc:spChg chg="mod">
          <ac:chgData name="植田 健斗" userId="2782191523b1910f" providerId="LiveId" clId="{C9FE3345-5D14-4458-84DD-5B0951D65949}" dt="2020-07-21T01:58:35.608" v="529"/>
          <ac:spMkLst>
            <pc:docMk/>
            <pc:sldMk cId="3790322336" sldId="297"/>
            <ac:spMk id="3" creationId="{00000000-0000-0000-0000-000000000000}"/>
          </ac:spMkLst>
        </pc:spChg>
      </pc:sldChg>
      <pc:sldChg chg="addSp delSp modSp mod">
        <pc:chgData name="植田 健斗" userId="2782191523b1910f" providerId="LiveId" clId="{C9FE3345-5D14-4458-84DD-5B0951D65949}" dt="2020-07-21T02:34:53.839" v="970" actId="20577"/>
        <pc:sldMkLst>
          <pc:docMk/>
          <pc:sldMk cId="272765688" sldId="298"/>
        </pc:sldMkLst>
        <pc:spChg chg="mod">
          <ac:chgData name="植田 健斗" userId="2782191523b1910f" providerId="LiveId" clId="{C9FE3345-5D14-4458-84DD-5B0951D65949}" dt="2020-07-21T01:58:35.608" v="529"/>
          <ac:spMkLst>
            <pc:docMk/>
            <pc:sldMk cId="272765688" sldId="298"/>
            <ac:spMk id="3" creationId="{00000000-0000-0000-0000-000000000000}"/>
          </ac:spMkLst>
        </pc:spChg>
        <pc:spChg chg="mod">
          <ac:chgData name="植田 健斗" userId="2782191523b1910f" providerId="LiveId" clId="{C9FE3345-5D14-4458-84DD-5B0951D65949}" dt="2020-07-21T02:34:53.839" v="970" actId="20577"/>
          <ac:spMkLst>
            <pc:docMk/>
            <pc:sldMk cId="272765688" sldId="298"/>
            <ac:spMk id="4" creationId="{00000000-0000-0000-0000-000000000000}"/>
          </ac:spMkLst>
        </pc:spChg>
        <pc:spChg chg="mod">
          <ac:chgData name="植田 健斗" userId="2782191523b1910f" providerId="LiveId" clId="{C9FE3345-5D14-4458-84DD-5B0951D65949}" dt="2020-07-21T02:14:41.456" v="709" actId="14100"/>
          <ac:spMkLst>
            <pc:docMk/>
            <pc:sldMk cId="272765688" sldId="298"/>
            <ac:spMk id="7" creationId="{DE844C04-C671-413B-A7C1-E1D7249E6A79}"/>
          </ac:spMkLst>
        </pc:spChg>
        <pc:spChg chg="mod">
          <ac:chgData name="植田 健斗" userId="2782191523b1910f" providerId="LiveId" clId="{C9FE3345-5D14-4458-84DD-5B0951D65949}" dt="2020-07-21T02:14:59.821" v="711" actId="14100"/>
          <ac:spMkLst>
            <pc:docMk/>
            <pc:sldMk cId="272765688" sldId="298"/>
            <ac:spMk id="11" creationId="{F5E1E0AD-E5DB-4FA1-8FCF-364CBCB38260}"/>
          </ac:spMkLst>
        </pc:spChg>
        <pc:spChg chg="mod">
          <ac:chgData name="植田 健斗" userId="2782191523b1910f" providerId="LiveId" clId="{C9FE3345-5D14-4458-84DD-5B0951D65949}" dt="2020-07-21T02:20:47.497" v="795" actId="20577"/>
          <ac:spMkLst>
            <pc:docMk/>
            <pc:sldMk cId="272765688" sldId="298"/>
            <ac:spMk id="12" creationId="{2826CE3A-B92B-4AC3-BD4B-CED5E7BD4969}"/>
          </ac:spMkLst>
        </pc:spChg>
        <pc:spChg chg="mod">
          <ac:chgData name="植田 健斗" userId="2782191523b1910f" providerId="LiveId" clId="{C9FE3345-5D14-4458-84DD-5B0951D65949}" dt="2020-07-21T02:15:46.737" v="721" actId="1076"/>
          <ac:spMkLst>
            <pc:docMk/>
            <pc:sldMk cId="272765688" sldId="298"/>
            <ac:spMk id="13" creationId="{292297EB-D0C0-4F4A-AC7B-D80CE1031AC8}"/>
          </ac:spMkLst>
        </pc:spChg>
        <pc:spChg chg="add mod">
          <ac:chgData name="植田 健斗" userId="2782191523b1910f" providerId="LiveId" clId="{C9FE3345-5D14-4458-84DD-5B0951D65949}" dt="2020-07-21T02:17:35.272" v="753" actId="1076"/>
          <ac:spMkLst>
            <pc:docMk/>
            <pc:sldMk cId="272765688" sldId="298"/>
            <ac:spMk id="58" creationId="{AD48128B-A8DC-4BF4-BA20-FA06522CCE55}"/>
          </ac:spMkLst>
        </pc:spChg>
        <pc:spChg chg="add mod">
          <ac:chgData name="植田 健斗" userId="2782191523b1910f" providerId="LiveId" clId="{C9FE3345-5D14-4458-84DD-5B0951D65949}" dt="2020-07-21T02:20:03.408" v="785" actId="1076"/>
          <ac:spMkLst>
            <pc:docMk/>
            <pc:sldMk cId="272765688" sldId="298"/>
            <ac:spMk id="59" creationId="{2711E950-C314-42A4-BAB8-405B62E98BF3}"/>
          </ac:spMkLst>
        </pc:spChg>
        <pc:spChg chg="mod">
          <ac:chgData name="植田 健斗" userId="2782191523b1910f" providerId="LiveId" clId="{C9FE3345-5D14-4458-84DD-5B0951D65949}" dt="2020-07-21T02:16:53.888" v="730" actId="1076"/>
          <ac:spMkLst>
            <pc:docMk/>
            <pc:sldMk cId="272765688" sldId="298"/>
            <ac:spMk id="73" creationId="{B9984D31-A148-40EE-B09E-ABD90DB907B8}"/>
          </ac:spMkLst>
        </pc:spChg>
        <pc:spChg chg="del mod">
          <ac:chgData name="植田 健斗" userId="2782191523b1910f" providerId="LiveId" clId="{C9FE3345-5D14-4458-84DD-5B0951D65949}" dt="2020-07-21T02:19:49.475" v="764" actId="478"/>
          <ac:spMkLst>
            <pc:docMk/>
            <pc:sldMk cId="272765688" sldId="298"/>
            <ac:spMk id="80" creationId="{02DBDAC4-13B3-45DF-B55A-1E8F05AB8119}"/>
          </ac:spMkLst>
        </pc:spChg>
        <pc:spChg chg="del">
          <ac:chgData name="植田 健斗" userId="2782191523b1910f" providerId="LiveId" clId="{C9FE3345-5D14-4458-84DD-5B0951D65949}" dt="2020-07-21T02:20:37.473" v="788" actId="478"/>
          <ac:spMkLst>
            <pc:docMk/>
            <pc:sldMk cId="272765688" sldId="298"/>
            <ac:spMk id="81" creationId="{EEE43660-8F09-4603-BF4F-BC891E9DB302}"/>
          </ac:spMkLst>
        </pc:spChg>
        <pc:spChg chg="mod">
          <ac:chgData name="植田 健斗" userId="2782191523b1910f" providerId="LiveId" clId="{C9FE3345-5D14-4458-84DD-5B0951D65949}" dt="2020-07-21T02:20:21.536" v="787" actId="1076"/>
          <ac:spMkLst>
            <pc:docMk/>
            <pc:sldMk cId="272765688" sldId="298"/>
            <ac:spMk id="87" creationId="{BFDE3679-4199-42B1-BAB9-9151C7F74028}"/>
          </ac:spMkLst>
        </pc:spChg>
        <pc:spChg chg="mod">
          <ac:chgData name="植田 健斗" userId="2782191523b1910f" providerId="LiveId" clId="{C9FE3345-5D14-4458-84DD-5B0951D65949}" dt="2020-07-21T02:20:14.695" v="786" actId="1076"/>
          <ac:spMkLst>
            <pc:docMk/>
            <pc:sldMk cId="272765688" sldId="298"/>
            <ac:spMk id="88" creationId="{174487E6-5815-4E63-8FF5-71C086502403}"/>
          </ac:spMkLst>
        </pc:spChg>
        <pc:picChg chg="mod">
          <ac:chgData name="植田 健斗" userId="2782191523b1910f" providerId="LiveId" clId="{C9FE3345-5D14-4458-84DD-5B0951D65949}" dt="2020-07-21T02:15:51.584" v="722" actId="1076"/>
          <ac:picMkLst>
            <pc:docMk/>
            <pc:sldMk cId="272765688" sldId="298"/>
            <ac:picMk id="84" creationId="{F4171397-E1CF-4771-A9F9-7C7EDC4CB9A3}"/>
          </ac:picMkLst>
        </pc:picChg>
        <pc:cxnChg chg="mod">
          <ac:chgData name="植田 健斗" userId="2782191523b1910f" providerId="LiveId" clId="{C9FE3345-5D14-4458-84DD-5B0951D65949}" dt="2020-07-21T02:16:13.304" v="724" actId="14100"/>
          <ac:cxnSpMkLst>
            <pc:docMk/>
            <pc:sldMk cId="272765688" sldId="298"/>
            <ac:cxnSpMk id="6" creationId="{254111E6-6D75-4432-87A1-FD4321F12D89}"/>
          </ac:cxnSpMkLst>
        </pc:cxnChg>
        <pc:cxnChg chg="mod">
          <ac:chgData name="植田 健斗" userId="2782191523b1910f" providerId="LiveId" clId="{C9FE3345-5D14-4458-84DD-5B0951D65949}" dt="2020-07-21T02:15:03.985" v="712" actId="14100"/>
          <ac:cxnSpMkLst>
            <pc:docMk/>
            <pc:sldMk cId="272765688" sldId="298"/>
            <ac:cxnSpMk id="28" creationId="{5916B3C9-6DB1-44D3-B74F-347E021C375C}"/>
          </ac:cxnSpMkLst>
        </pc:cxnChg>
        <pc:cxnChg chg="add mod">
          <ac:chgData name="植田 健斗" userId="2782191523b1910f" providerId="LiveId" clId="{C9FE3345-5D14-4458-84DD-5B0951D65949}" dt="2020-07-21T02:16:49.800" v="729" actId="14100"/>
          <ac:cxnSpMkLst>
            <pc:docMk/>
            <pc:sldMk cId="272765688" sldId="298"/>
            <ac:cxnSpMk id="33" creationId="{CC63CCDA-0177-4A0D-8BF6-94128E412E74}"/>
          </ac:cxnSpMkLst>
        </pc:cxnChg>
        <pc:cxnChg chg="add mod">
          <ac:chgData name="植田 健斗" userId="2782191523b1910f" providerId="LiveId" clId="{C9FE3345-5D14-4458-84DD-5B0951D65949}" dt="2020-07-21T02:17:09.264" v="733" actId="14100"/>
          <ac:cxnSpMkLst>
            <pc:docMk/>
            <pc:sldMk cId="272765688" sldId="298"/>
            <ac:cxnSpMk id="42" creationId="{F6FFD9BE-FCD7-4B52-911F-71D705137716}"/>
          </ac:cxnSpMkLst>
        </pc:cxnChg>
        <pc:cxnChg chg="del mod">
          <ac:chgData name="植田 健斗" userId="2782191523b1910f" providerId="LiveId" clId="{C9FE3345-5D14-4458-84DD-5B0951D65949}" dt="2020-07-21T02:19:36.706" v="760" actId="478"/>
          <ac:cxnSpMkLst>
            <pc:docMk/>
            <pc:sldMk cId="272765688" sldId="298"/>
            <ac:cxnSpMk id="53" creationId="{CF2E7101-B2EC-4402-8D17-02F6B9EA5C4C}"/>
          </ac:cxnSpMkLst>
        </pc:cxnChg>
        <pc:cxnChg chg="mod">
          <ac:chgData name="植田 健斗" userId="2782191523b1910f" providerId="LiveId" clId="{C9FE3345-5D14-4458-84DD-5B0951D65949}" dt="2020-07-21T02:15:46.737" v="721" actId="1076"/>
          <ac:cxnSpMkLst>
            <pc:docMk/>
            <pc:sldMk cId="272765688" sldId="298"/>
            <ac:cxnSpMk id="77" creationId="{0D08D6B1-07A8-4D38-A37A-3041F2E5B8A8}"/>
          </ac:cxnSpMkLst>
        </pc:cxnChg>
        <pc:cxnChg chg="mod">
          <ac:chgData name="植田 健斗" userId="2782191523b1910f" providerId="LiveId" clId="{C9FE3345-5D14-4458-84DD-5B0951D65949}" dt="2020-07-21T02:16:34.408" v="728" actId="14100"/>
          <ac:cxnSpMkLst>
            <pc:docMk/>
            <pc:sldMk cId="272765688" sldId="298"/>
            <ac:cxnSpMk id="86" creationId="{9792AEDE-52CA-4576-8D14-B92AEFCFCB10}"/>
          </ac:cxnSpMkLst>
        </pc:cxnChg>
      </pc:sldChg>
      <pc:sldChg chg="modSp mod">
        <pc:chgData name="植田 健斗" userId="2782191523b1910f" providerId="LiveId" clId="{C9FE3345-5D14-4458-84DD-5B0951D65949}" dt="2020-07-21T01:58:35.608" v="529"/>
        <pc:sldMkLst>
          <pc:docMk/>
          <pc:sldMk cId="3149252164" sldId="299"/>
        </pc:sldMkLst>
        <pc:spChg chg="mod">
          <ac:chgData name="植田 健斗" userId="2782191523b1910f" providerId="LiveId" clId="{C9FE3345-5D14-4458-84DD-5B0951D65949}" dt="2020-07-21T01:58:35.608" v="529"/>
          <ac:spMkLst>
            <pc:docMk/>
            <pc:sldMk cId="3149252164" sldId="299"/>
            <ac:spMk id="3" creationId="{00000000-0000-0000-0000-000000000000}"/>
          </ac:spMkLst>
        </pc:spChg>
        <pc:spChg chg="mod">
          <ac:chgData name="植田 健斗" userId="2782191523b1910f" providerId="LiveId" clId="{C9FE3345-5D14-4458-84DD-5B0951D65949}" dt="2020-07-21T01:35:36.288" v="197" actId="313"/>
          <ac:spMkLst>
            <pc:docMk/>
            <pc:sldMk cId="3149252164" sldId="299"/>
            <ac:spMk id="5" creationId="{59FF6A1E-BC1C-47BD-A0EB-D6821B2E873F}"/>
          </ac:spMkLst>
        </pc:spChg>
      </pc:sldChg>
      <pc:sldChg chg="modSp">
        <pc:chgData name="植田 健斗" userId="2782191523b1910f" providerId="LiveId" clId="{C9FE3345-5D14-4458-84DD-5B0951D65949}" dt="2020-07-21T01:58:35.608" v="529"/>
        <pc:sldMkLst>
          <pc:docMk/>
          <pc:sldMk cId="2935091058" sldId="300"/>
        </pc:sldMkLst>
        <pc:spChg chg="mod">
          <ac:chgData name="植田 健斗" userId="2782191523b1910f" providerId="LiveId" clId="{C9FE3345-5D14-4458-84DD-5B0951D65949}" dt="2020-07-21T01:58:35.608" v="529"/>
          <ac:spMkLst>
            <pc:docMk/>
            <pc:sldMk cId="2935091058" sldId="300"/>
            <ac:spMk id="3" creationId="{00000000-0000-0000-0000-000000000000}"/>
          </ac:spMkLst>
        </pc:spChg>
      </pc:sldChg>
      <pc:sldChg chg="modSp">
        <pc:chgData name="植田 健斗" userId="2782191523b1910f" providerId="LiveId" clId="{C9FE3345-5D14-4458-84DD-5B0951D65949}" dt="2020-07-21T01:58:35.608" v="529"/>
        <pc:sldMkLst>
          <pc:docMk/>
          <pc:sldMk cId="2248584493" sldId="301"/>
        </pc:sldMkLst>
        <pc:spChg chg="mod">
          <ac:chgData name="植田 健斗" userId="2782191523b1910f" providerId="LiveId" clId="{C9FE3345-5D14-4458-84DD-5B0951D65949}" dt="2020-07-21T01:58:35.608" v="529"/>
          <ac:spMkLst>
            <pc:docMk/>
            <pc:sldMk cId="2248584493" sldId="301"/>
            <ac:spMk id="3" creationId="{00000000-0000-0000-0000-000000000000}"/>
          </ac:spMkLst>
        </pc:spChg>
      </pc:sldChg>
      <pc:sldChg chg="modSp mod">
        <pc:chgData name="植田 健斗" userId="2782191523b1910f" providerId="LiveId" clId="{C9FE3345-5D14-4458-84DD-5B0951D65949}" dt="2020-07-21T02:24:28.632" v="836" actId="5793"/>
        <pc:sldMkLst>
          <pc:docMk/>
          <pc:sldMk cId="1320129271" sldId="302"/>
        </pc:sldMkLst>
        <pc:spChg chg="mod">
          <ac:chgData name="植田 健斗" userId="2782191523b1910f" providerId="LiveId" clId="{C9FE3345-5D14-4458-84DD-5B0951D65949}" dt="2020-07-21T01:58:35.608" v="529"/>
          <ac:spMkLst>
            <pc:docMk/>
            <pc:sldMk cId="1320129271" sldId="302"/>
            <ac:spMk id="3" creationId="{00000000-0000-0000-0000-000000000000}"/>
          </ac:spMkLst>
        </pc:spChg>
        <pc:spChg chg="mod">
          <ac:chgData name="植田 健斗" userId="2782191523b1910f" providerId="LiveId" clId="{C9FE3345-5D14-4458-84DD-5B0951D65949}" dt="2020-07-21T02:24:28.632" v="836" actId="5793"/>
          <ac:spMkLst>
            <pc:docMk/>
            <pc:sldMk cId="1320129271" sldId="302"/>
            <ac:spMk id="4" creationId="{00000000-0000-0000-0000-000000000000}"/>
          </ac:spMkLst>
        </pc:spChg>
      </pc:sldChg>
      <pc:sldChg chg="modSp del">
        <pc:chgData name="植田 健斗" userId="2782191523b1910f" providerId="LiveId" clId="{C9FE3345-5D14-4458-84DD-5B0951D65949}" dt="2020-07-21T02:12:33.521" v="697" actId="47"/>
        <pc:sldMkLst>
          <pc:docMk/>
          <pc:sldMk cId="3748314783" sldId="303"/>
        </pc:sldMkLst>
        <pc:spChg chg="mod">
          <ac:chgData name="植田 健斗" userId="2782191523b1910f" providerId="LiveId" clId="{C9FE3345-5D14-4458-84DD-5B0951D65949}" dt="2020-07-21T01:58:35.608" v="529"/>
          <ac:spMkLst>
            <pc:docMk/>
            <pc:sldMk cId="3748314783" sldId="303"/>
            <ac:spMk id="3" creationId="{00000000-0000-0000-0000-000000000000}"/>
          </ac:spMkLst>
        </pc:spChg>
      </pc:sldChg>
      <pc:sldChg chg="modSp">
        <pc:chgData name="植田 健斗" userId="2782191523b1910f" providerId="LiveId" clId="{C9FE3345-5D14-4458-84DD-5B0951D65949}" dt="2020-07-21T01:58:35.608" v="529"/>
        <pc:sldMkLst>
          <pc:docMk/>
          <pc:sldMk cId="1901977319" sldId="304"/>
        </pc:sldMkLst>
        <pc:spChg chg="mod">
          <ac:chgData name="植田 健斗" userId="2782191523b1910f" providerId="LiveId" clId="{C9FE3345-5D14-4458-84DD-5B0951D65949}" dt="2020-07-21T01:58:35.608" v="529"/>
          <ac:spMkLst>
            <pc:docMk/>
            <pc:sldMk cId="1901977319" sldId="304"/>
            <ac:spMk id="3" creationId="{00000000-0000-0000-0000-000000000000}"/>
          </ac:spMkLst>
        </pc:spChg>
      </pc:sldChg>
      <pc:sldChg chg="modSp mod">
        <pc:chgData name="植田 健斗" userId="2782191523b1910f" providerId="LiveId" clId="{C9FE3345-5D14-4458-84DD-5B0951D65949}" dt="2020-07-21T02:12:45.617" v="701" actId="20577"/>
        <pc:sldMkLst>
          <pc:docMk/>
          <pc:sldMk cId="883520037" sldId="305"/>
        </pc:sldMkLst>
        <pc:spChg chg="mod">
          <ac:chgData name="植田 健斗" userId="2782191523b1910f" providerId="LiveId" clId="{C9FE3345-5D14-4458-84DD-5B0951D65949}" dt="2020-07-21T01:58:35.608" v="529"/>
          <ac:spMkLst>
            <pc:docMk/>
            <pc:sldMk cId="883520037" sldId="305"/>
            <ac:spMk id="3" creationId="{00000000-0000-0000-0000-000000000000}"/>
          </ac:spMkLst>
        </pc:spChg>
        <pc:spChg chg="mod">
          <ac:chgData name="植田 健斗" userId="2782191523b1910f" providerId="LiveId" clId="{C9FE3345-5D14-4458-84DD-5B0951D65949}" dt="2020-07-21T02:12:45.617" v="701" actId="20577"/>
          <ac:spMkLst>
            <pc:docMk/>
            <pc:sldMk cId="883520037" sldId="305"/>
            <ac:spMk id="4" creationId="{00000000-0000-0000-0000-000000000000}"/>
          </ac:spMkLst>
        </pc:spChg>
        <pc:spChg chg="mod">
          <ac:chgData name="植田 健斗" userId="2782191523b1910f" providerId="LiveId" clId="{C9FE3345-5D14-4458-84DD-5B0951D65949}" dt="2020-07-21T02:12:40.460" v="698" actId="6549"/>
          <ac:spMkLst>
            <pc:docMk/>
            <pc:sldMk cId="883520037" sldId="305"/>
            <ac:spMk id="5" creationId="{59FF6A1E-BC1C-47BD-A0EB-D6821B2E873F}"/>
          </ac:spMkLst>
        </pc:spChg>
      </pc:sldChg>
      <pc:sldChg chg="modSp add mod">
        <pc:chgData name="植田 健斗" userId="2782191523b1910f" providerId="LiveId" clId="{C9FE3345-5D14-4458-84DD-5B0951D65949}" dt="2020-07-21T02:35:23.680" v="987" actId="20577"/>
        <pc:sldMkLst>
          <pc:docMk/>
          <pc:sldMk cId="831830935" sldId="306"/>
        </pc:sldMkLst>
        <pc:spChg chg="mod">
          <ac:chgData name="植田 健斗" userId="2782191523b1910f" providerId="LiveId" clId="{C9FE3345-5D14-4458-84DD-5B0951D65949}" dt="2020-07-21T02:35:23.680" v="987" actId="20577"/>
          <ac:spMkLst>
            <pc:docMk/>
            <pc:sldMk cId="831830935" sldId="306"/>
            <ac:spMk id="4" creationId="{00000000-0000-0000-0000-000000000000}"/>
          </ac:spMkLst>
        </pc:spChg>
      </pc:sldChg>
      <pc:sldMasterChg chg="modSp modSldLayout">
        <pc:chgData name="植田 健斗" userId="2782191523b1910f" providerId="LiveId" clId="{C9FE3345-5D14-4458-84DD-5B0951D65949}" dt="2020-07-21T01:58:35.608" v="529"/>
        <pc:sldMasterMkLst>
          <pc:docMk/>
          <pc:sldMasterMk cId="0" sldId="2147483648"/>
        </pc:sldMasterMkLst>
        <pc:spChg chg="mod">
          <ac:chgData name="植田 健斗" userId="2782191523b1910f" providerId="LiveId" clId="{C9FE3345-5D14-4458-84DD-5B0951D65949}" dt="2020-07-21T01:58:35.608" v="529"/>
          <ac:spMkLst>
            <pc:docMk/>
            <pc:sldMasterMk cId="0" sldId="2147483648"/>
            <ac:spMk id="3" creationId="{00000000-0000-0000-0000-000000000000}"/>
          </ac:spMkLst>
        </pc:spChg>
        <pc:sldLayoutChg chg="modSp">
          <pc:chgData name="植田 健斗" userId="2782191523b1910f" providerId="LiveId" clId="{C9FE3345-5D14-4458-84DD-5B0951D65949}" dt="2020-07-21T01:58:35.608" v="529"/>
          <pc:sldLayoutMkLst>
            <pc:docMk/>
            <pc:sldMasterMk cId="0" sldId="2147483648"/>
            <pc:sldLayoutMk cId="635819918" sldId="2147484748"/>
          </pc:sldLayoutMkLst>
          <pc:spChg chg="mod">
            <ac:chgData name="植田 健斗" userId="2782191523b1910f" providerId="LiveId" clId="{C9FE3345-5D14-4458-84DD-5B0951D65949}" dt="2020-07-21T01:58:35.608" v="529"/>
            <ac:spMkLst>
              <pc:docMk/>
              <pc:sldMasterMk cId="0" sldId="2147483648"/>
              <pc:sldLayoutMk cId="635819918" sldId="2147484748"/>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453929389" sldId="2147484749"/>
          </pc:sldLayoutMkLst>
          <pc:spChg chg="mod">
            <ac:chgData name="植田 健斗" userId="2782191523b1910f" providerId="LiveId" clId="{C9FE3345-5D14-4458-84DD-5B0951D65949}" dt="2020-07-21T01:58:35.608" v="529"/>
            <ac:spMkLst>
              <pc:docMk/>
              <pc:sldMasterMk cId="0" sldId="2147483648"/>
              <pc:sldLayoutMk cId="453929389" sldId="2147484749"/>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4257693537" sldId="2147484751"/>
          </pc:sldLayoutMkLst>
          <pc:spChg chg="mod">
            <ac:chgData name="植田 健斗" userId="2782191523b1910f" providerId="LiveId" clId="{C9FE3345-5D14-4458-84DD-5B0951D65949}" dt="2020-07-21T01:58:35.608" v="529"/>
            <ac:spMkLst>
              <pc:docMk/>
              <pc:sldMasterMk cId="0" sldId="2147483648"/>
              <pc:sldLayoutMk cId="4257693537" sldId="2147484751"/>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2992376318" sldId="2147484752"/>
          </pc:sldLayoutMkLst>
          <pc:spChg chg="mod">
            <ac:chgData name="植田 健斗" userId="2782191523b1910f" providerId="LiveId" clId="{C9FE3345-5D14-4458-84DD-5B0951D65949}" dt="2020-07-21T01:58:35.608" v="529"/>
            <ac:spMkLst>
              <pc:docMk/>
              <pc:sldMasterMk cId="0" sldId="2147483648"/>
              <pc:sldLayoutMk cId="2992376318" sldId="2147484752"/>
              <ac:spMk id="23"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493035476" sldId="2147484769"/>
          </pc:sldLayoutMkLst>
          <pc:spChg chg="mod">
            <ac:chgData name="植田 健斗" userId="2782191523b1910f" providerId="LiveId" clId="{C9FE3345-5D14-4458-84DD-5B0951D65949}" dt="2020-07-21T01:58:35.608" v="529"/>
            <ac:spMkLst>
              <pc:docMk/>
              <pc:sldMasterMk cId="0" sldId="2147483648"/>
              <pc:sldLayoutMk cId="493035476" sldId="2147484769"/>
              <ac:spMk id="12"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772264292" sldId="2147484770"/>
          </pc:sldLayoutMkLst>
          <pc:spChg chg="mod">
            <ac:chgData name="植田 健斗" userId="2782191523b1910f" providerId="LiveId" clId="{C9FE3345-5D14-4458-84DD-5B0951D65949}" dt="2020-07-21T01:58:35.608" v="529"/>
            <ac:spMkLst>
              <pc:docMk/>
              <pc:sldMasterMk cId="0" sldId="2147483648"/>
              <pc:sldLayoutMk cId="772264292" sldId="2147484770"/>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2769717953" sldId="2147484771"/>
          </pc:sldLayoutMkLst>
          <pc:spChg chg="mod">
            <ac:chgData name="植田 健斗" userId="2782191523b1910f" providerId="LiveId" clId="{C9FE3345-5D14-4458-84DD-5B0951D65949}" dt="2020-07-21T01:58:35.608" v="529"/>
            <ac:spMkLst>
              <pc:docMk/>
              <pc:sldMasterMk cId="0" sldId="2147483648"/>
              <pc:sldLayoutMk cId="2769717953" sldId="2147484771"/>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4242033024" sldId="2147484772"/>
          </pc:sldLayoutMkLst>
          <pc:spChg chg="mod">
            <ac:chgData name="植田 健斗" userId="2782191523b1910f" providerId="LiveId" clId="{C9FE3345-5D14-4458-84DD-5B0951D65949}" dt="2020-07-21T01:58:35.608" v="529"/>
            <ac:spMkLst>
              <pc:docMk/>
              <pc:sldMasterMk cId="0" sldId="2147483648"/>
              <pc:sldLayoutMk cId="4242033024" sldId="2147484772"/>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799173853" sldId="2147484773"/>
          </pc:sldLayoutMkLst>
          <pc:spChg chg="mod">
            <ac:chgData name="植田 健斗" userId="2782191523b1910f" providerId="LiveId" clId="{C9FE3345-5D14-4458-84DD-5B0951D65949}" dt="2020-07-21T01:58:35.608" v="529"/>
            <ac:spMkLst>
              <pc:docMk/>
              <pc:sldMasterMk cId="0" sldId="2147483648"/>
              <pc:sldLayoutMk cId="799173853" sldId="2147484773"/>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607338050" sldId="2147484775"/>
          </pc:sldLayoutMkLst>
          <pc:spChg chg="mod">
            <ac:chgData name="植田 健斗" userId="2782191523b1910f" providerId="LiveId" clId="{C9FE3345-5D14-4458-84DD-5B0951D65949}" dt="2020-07-21T01:58:35.608" v="529"/>
            <ac:spMkLst>
              <pc:docMk/>
              <pc:sldMasterMk cId="0" sldId="2147483648"/>
              <pc:sldLayoutMk cId="607338050" sldId="2147484775"/>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2253178272" sldId="2147484776"/>
          </pc:sldLayoutMkLst>
          <pc:spChg chg="mod">
            <ac:chgData name="植田 健斗" userId="2782191523b1910f" providerId="LiveId" clId="{C9FE3345-5D14-4458-84DD-5B0951D65949}" dt="2020-07-21T01:58:35.608" v="529"/>
            <ac:spMkLst>
              <pc:docMk/>
              <pc:sldMasterMk cId="0" sldId="2147483648"/>
              <pc:sldLayoutMk cId="2253178272" sldId="2147484776"/>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2618464575" sldId="2147484777"/>
          </pc:sldLayoutMkLst>
          <pc:spChg chg="mod">
            <ac:chgData name="植田 健斗" userId="2782191523b1910f" providerId="LiveId" clId="{C9FE3345-5D14-4458-84DD-5B0951D65949}" dt="2020-07-21T01:58:35.608" v="529"/>
            <ac:spMkLst>
              <pc:docMk/>
              <pc:sldMasterMk cId="0" sldId="2147483648"/>
              <pc:sldLayoutMk cId="2618464575" sldId="2147484777"/>
              <ac:spMk id="4" creationId="{00000000-0000-0000-0000-000000000000}"/>
            </ac:spMkLst>
          </pc:spChg>
        </pc:sldLayoutChg>
        <pc:sldLayoutChg chg="modSp">
          <pc:chgData name="植田 健斗" userId="2782191523b1910f" providerId="LiveId" clId="{C9FE3345-5D14-4458-84DD-5B0951D65949}" dt="2020-07-21T01:58:35.608" v="529"/>
          <pc:sldLayoutMkLst>
            <pc:docMk/>
            <pc:sldMasterMk cId="0" sldId="2147483648"/>
            <pc:sldLayoutMk cId="3487387651" sldId="2147484778"/>
          </pc:sldLayoutMkLst>
          <pc:spChg chg="mod">
            <ac:chgData name="植田 健斗" userId="2782191523b1910f" providerId="LiveId" clId="{C9FE3345-5D14-4458-84DD-5B0951D65949}" dt="2020-07-21T01:58:35.608" v="529"/>
            <ac:spMkLst>
              <pc:docMk/>
              <pc:sldMasterMk cId="0" sldId="2147483648"/>
              <pc:sldLayoutMk cId="3487387651" sldId="2147484778"/>
              <ac:spMk id="4" creationId="{00000000-0000-0000-0000-000000000000}"/>
            </ac:spMkLst>
          </pc:spChg>
        </pc:sldLayoutChg>
      </pc:sldMasterChg>
    </pc:docChg>
  </pc:docChgLst>
  <pc:docChgLst>
    <pc:chgData name="植田 健斗" userId="2782191523b1910f" providerId="LiveId" clId="{642D7B16-2ECB-4255-BCC3-F71E8EB91F1F}"/>
    <pc:docChg chg="custSel modSld">
      <pc:chgData name="植田 健斗" userId="2782191523b1910f" providerId="LiveId" clId="{642D7B16-2ECB-4255-BCC3-F71E8EB91F1F}" dt="2020-09-09T05:41:18.265" v="6" actId="478"/>
      <pc:docMkLst>
        <pc:docMk/>
      </pc:docMkLst>
      <pc:sldChg chg="addSp delSp modSp mod">
        <pc:chgData name="植田 健斗" userId="2782191523b1910f" providerId="LiveId" clId="{642D7B16-2ECB-4255-BCC3-F71E8EB91F1F}" dt="2020-09-09T05:41:18.265" v="6" actId="478"/>
        <pc:sldMkLst>
          <pc:docMk/>
          <pc:sldMk cId="1308421066" sldId="290"/>
        </pc:sldMkLst>
        <pc:spChg chg="add del mod ord">
          <ac:chgData name="植田 健斗" userId="2782191523b1910f" providerId="LiveId" clId="{642D7B16-2ECB-4255-BCC3-F71E8EB91F1F}" dt="2020-09-09T05:41:18.265" v="6" actId="478"/>
          <ac:spMkLst>
            <pc:docMk/>
            <pc:sldMk cId="1308421066" sldId="290"/>
            <ac:spMk id="5" creationId="{F6A92952-799E-4FF9-A017-33E5A3CEEA17}"/>
          </ac:spMkLst>
        </pc:spChg>
      </pc:sldChg>
    </pc:docChg>
  </pc:docChgLst>
  <pc:docChgLst>
    <pc:chgData name="植田 健斗" userId="2782191523b1910f" providerId="LiveId" clId="{FF093EF8-5FB4-4500-89BF-79ECA1D1BCB2}"/>
    <pc:docChg chg="undo custSel addSld delSld modSld">
      <pc:chgData name="植田 健斗" userId="2782191523b1910f" providerId="LiveId" clId="{FF093EF8-5FB4-4500-89BF-79ECA1D1BCB2}" dt="2020-07-29T11:02:58.030" v="3893" actId="1076"/>
      <pc:docMkLst>
        <pc:docMk/>
      </pc:docMkLst>
      <pc:sldChg chg="modSp mod">
        <pc:chgData name="植田 健斗" userId="2782191523b1910f" providerId="LiveId" clId="{FF093EF8-5FB4-4500-89BF-79ECA1D1BCB2}" dt="2020-07-29T08:57:14.360" v="24" actId="313"/>
        <pc:sldMkLst>
          <pc:docMk/>
          <pc:sldMk cId="2847352124" sldId="260"/>
        </pc:sldMkLst>
        <pc:spChg chg="mod">
          <ac:chgData name="植田 健斗" userId="2782191523b1910f" providerId="LiveId" clId="{FF093EF8-5FB4-4500-89BF-79ECA1D1BCB2}" dt="2020-07-29T08:56:51.886" v="2" actId="20577"/>
          <ac:spMkLst>
            <pc:docMk/>
            <pc:sldMk cId="2847352124" sldId="260"/>
            <ac:spMk id="2" creationId="{5FEAA4CA-3E96-4C45-86AF-8F3F7D439ED1}"/>
          </ac:spMkLst>
        </pc:spChg>
        <pc:spChg chg="mod">
          <ac:chgData name="植田 健斗" userId="2782191523b1910f" providerId="LiveId" clId="{FF093EF8-5FB4-4500-89BF-79ECA1D1BCB2}" dt="2020-07-29T08:57:14.360" v="24" actId="313"/>
          <ac:spMkLst>
            <pc:docMk/>
            <pc:sldMk cId="2847352124" sldId="260"/>
            <ac:spMk id="4" creationId="{00000000-0000-0000-0000-000000000000}"/>
          </ac:spMkLst>
        </pc:spChg>
      </pc:sldChg>
      <pc:sldChg chg="del">
        <pc:chgData name="植田 健斗" userId="2782191523b1910f" providerId="LiveId" clId="{FF093EF8-5FB4-4500-89BF-79ECA1D1BCB2}" dt="2020-07-29T08:58:25.571" v="30" actId="47"/>
        <pc:sldMkLst>
          <pc:docMk/>
          <pc:sldMk cId="1339918857" sldId="271"/>
        </pc:sldMkLst>
      </pc:sldChg>
      <pc:sldChg chg="del">
        <pc:chgData name="植田 健斗" userId="2782191523b1910f" providerId="LiveId" clId="{FF093EF8-5FB4-4500-89BF-79ECA1D1BCB2}" dt="2020-07-29T08:58:23.690" v="29" actId="47"/>
        <pc:sldMkLst>
          <pc:docMk/>
          <pc:sldMk cId="2183846428" sldId="283"/>
        </pc:sldMkLst>
      </pc:sldChg>
      <pc:sldChg chg="del">
        <pc:chgData name="植田 健斗" userId="2782191523b1910f" providerId="LiveId" clId="{FF093EF8-5FB4-4500-89BF-79ECA1D1BCB2}" dt="2020-07-29T08:58:23.690" v="29" actId="47"/>
        <pc:sldMkLst>
          <pc:docMk/>
          <pc:sldMk cId="3894220579" sldId="284"/>
        </pc:sldMkLst>
      </pc:sldChg>
      <pc:sldChg chg="del">
        <pc:chgData name="植田 健斗" userId="2782191523b1910f" providerId="LiveId" clId="{FF093EF8-5FB4-4500-89BF-79ECA1D1BCB2}" dt="2020-07-29T08:58:23.690" v="29" actId="47"/>
        <pc:sldMkLst>
          <pc:docMk/>
          <pc:sldMk cId="2103995984" sldId="289"/>
        </pc:sldMkLst>
      </pc:sldChg>
      <pc:sldChg chg="addSp delSp modSp mod">
        <pc:chgData name="植田 健斗" userId="2782191523b1910f" providerId="LiveId" clId="{FF093EF8-5FB4-4500-89BF-79ECA1D1BCB2}" dt="2020-07-29T11:02:58.030" v="3893" actId="1076"/>
        <pc:sldMkLst>
          <pc:docMk/>
          <pc:sldMk cId="1308421066" sldId="290"/>
        </pc:sldMkLst>
        <pc:spChg chg="mod">
          <ac:chgData name="植田 健斗" userId="2782191523b1910f" providerId="LiveId" clId="{FF093EF8-5FB4-4500-89BF-79ECA1D1BCB2}" dt="2020-07-29T10:07:10.204" v="1861" actId="20577"/>
          <ac:spMkLst>
            <pc:docMk/>
            <pc:sldMk cId="1308421066" sldId="290"/>
            <ac:spMk id="4" creationId="{00000000-0000-0000-0000-000000000000}"/>
          </ac:spMkLst>
        </pc:spChg>
        <pc:spChg chg="add mod">
          <ac:chgData name="植田 健斗" userId="2782191523b1910f" providerId="LiveId" clId="{FF093EF8-5FB4-4500-89BF-79ECA1D1BCB2}" dt="2020-07-29T09:28:48.661" v="482" actId="1076"/>
          <ac:spMkLst>
            <pc:docMk/>
            <pc:sldMk cId="1308421066" sldId="290"/>
            <ac:spMk id="33" creationId="{E38CC822-403B-43C0-8EB2-F1F85DB6AFD8}"/>
          </ac:spMkLst>
        </pc:spChg>
        <pc:spChg chg="del mod">
          <ac:chgData name="植田 健斗" userId="2782191523b1910f" providerId="LiveId" clId="{FF093EF8-5FB4-4500-89BF-79ECA1D1BCB2}" dt="2020-07-29T09:04:08.376" v="71" actId="478"/>
          <ac:spMkLst>
            <pc:docMk/>
            <pc:sldMk cId="1308421066" sldId="290"/>
            <ac:spMk id="37" creationId="{C96585E1-76C8-4945-AE81-D024D55881D3}"/>
          </ac:spMkLst>
        </pc:spChg>
        <pc:spChg chg="del mod">
          <ac:chgData name="植田 健斗" userId="2782191523b1910f" providerId="LiveId" clId="{FF093EF8-5FB4-4500-89BF-79ECA1D1BCB2}" dt="2020-07-29T09:03:17.642" v="59" actId="478"/>
          <ac:spMkLst>
            <pc:docMk/>
            <pc:sldMk cId="1308421066" sldId="290"/>
            <ac:spMk id="39" creationId="{6A1BE8A0-A4C2-4614-9A39-6D360C15D565}"/>
          </ac:spMkLst>
        </pc:spChg>
        <pc:spChg chg="add del mod">
          <ac:chgData name="植田 健斗" userId="2782191523b1910f" providerId="LiveId" clId="{FF093EF8-5FB4-4500-89BF-79ECA1D1BCB2}" dt="2020-07-29T09:04:43.688" v="80" actId="478"/>
          <ac:spMkLst>
            <pc:docMk/>
            <pc:sldMk cId="1308421066" sldId="290"/>
            <ac:spMk id="43" creationId="{98BBC026-70F3-44AB-A0B7-CD6F47EEDD87}"/>
          </ac:spMkLst>
        </pc:spChg>
        <pc:spChg chg="add mod">
          <ac:chgData name="植田 健斗" userId="2782191523b1910f" providerId="LiveId" clId="{FF093EF8-5FB4-4500-89BF-79ECA1D1BCB2}" dt="2020-07-29T09:27:32.477" v="479" actId="1076"/>
          <ac:spMkLst>
            <pc:docMk/>
            <pc:sldMk cId="1308421066" sldId="290"/>
            <ac:spMk id="44" creationId="{4C7FB4C1-4A7F-451A-82AD-01130430DAE9}"/>
          </ac:spMkLst>
        </pc:spChg>
        <pc:spChg chg="del">
          <ac:chgData name="植田 健斗" userId="2782191523b1910f" providerId="LiveId" clId="{FF093EF8-5FB4-4500-89BF-79ECA1D1BCB2}" dt="2020-07-29T09:03:43.672" v="67" actId="478"/>
          <ac:spMkLst>
            <pc:docMk/>
            <pc:sldMk cId="1308421066" sldId="290"/>
            <ac:spMk id="45" creationId="{173C76E3-4131-49EA-A845-93E6024C0322}"/>
          </ac:spMkLst>
        </pc:spChg>
        <pc:spChg chg="add mod">
          <ac:chgData name="植田 健斗" userId="2782191523b1910f" providerId="LiveId" clId="{FF093EF8-5FB4-4500-89BF-79ECA1D1BCB2}" dt="2020-07-29T10:50:45.876" v="2984" actId="571"/>
          <ac:spMkLst>
            <pc:docMk/>
            <pc:sldMk cId="1308421066" sldId="290"/>
            <ac:spMk id="50" creationId="{38236C65-986D-4500-814C-A3C094CCF983}"/>
          </ac:spMkLst>
        </pc:spChg>
        <pc:spChg chg="mod">
          <ac:chgData name="植田 健斗" userId="2782191523b1910f" providerId="LiveId" clId="{FF093EF8-5FB4-4500-89BF-79ECA1D1BCB2}" dt="2020-07-29T10:48:54.876" v="2959" actId="20577"/>
          <ac:spMkLst>
            <pc:docMk/>
            <pc:sldMk cId="1308421066" sldId="290"/>
            <ac:spMk id="51" creationId="{9C1DA838-F844-420C-BE96-968034DA9DA0}"/>
          </ac:spMkLst>
        </pc:spChg>
        <pc:spChg chg="add mod">
          <ac:chgData name="植田 健斗" userId="2782191523b1910f" providerId="LiveId" clId="{FF093EF8-5FB4-4500-89BF-79ECA1D1BCB2}" dt="2020-07-29T10:50:57.877" v="2987" actId="1076"/>
          <ac:spMkLst>
            <pc:docMk/>
            <pc:sldMk cId="1308421066" sldId="290"/>
            <ac:spMk id="52" creationId="{CE19749D-FCC4-4A23-8360-A913297DDAAE}"/>
          </ac:spMkLst>
        </pc:spChg>
        <pc:spChg chg="mod">
          <ac:chgData name="植田 健斗" userId="2782191523b1910f" providerId="LiveId" clId="{FF093EF8-5FB4-4500-89BF-79ECA1D1BCB2}" dt="2020-07-29T10:04:51.022" v="1802" actId="1076"/>
          <ac:spMkLst>
            <pc:docMk/>
            <pc:sldMk cId="1308421066" sldId="290"/>
            <ac:spMk id="53" creationId="{6B51BE4F-0565-4F7C-A789-432096B0FFE4}"/>
          </ac:spMkLst>
        </pc:spChg>
        <pc:spChg chg="mod topLvl">
          <ac:chgData name="植田 健斗" userId="2782191523b1910f" providerId="LiveId" clId="{FF093EF8-5FB4-4500-89BF-79ECA1D1BCB2}" dt="2020-07-29T10:05:19.078" v="1824" actId="1076"/>
          <ac:spMkLst>
            <pc:docMk/>
            <pc:sldMk cId="1308421066" sldId="290"/>
            <ac:spMk id="55" creationId="{C9CAD450-74C0-47D6-BB97-7332855B9252}"/>
          </ac:spMkLst>
        </pc:spChg>
        <pc:spChg chg="add mod">
          <ac:chgData name="植田 健斗" userId="2782191523b1910f" providerId="LiveId" clId="{FF093EF8-5FB4-4500-89BF-79ECA1D1BCB2}" dt="2020-07-29T11:02:58.030" v="3893" actId="1076"/>
          <ac:spMkLst>
            <pc:docMk/>
            <pc:sldMk cId="1308421066" sldId="290"/>
            <ac:spMk id="56" creationId="{15E03186-4244-4A8E-A4F7-554E0FB965C8}"/>
          </ac:spMkLst>
        </pc:spChg>
        <pc:spChg chg="mod">
          <ac:chgData name="植田 健斗" userId="2782191523b1910f" providerId="LiveId" clId="{FF093EF8-5FB4-4500-89BF-79ECA1D1BCB2}" dt="2020-07-29T10:04:38.090" v="1800" actId="1076"/>
          <ac:spMkLst>
            <pc:docMk/>
            <pc:sldMk cId="1308421066" sldId="290"/>
            <ac:spMk id="59" creationId="{CAB85576-7A75-4935-A424-D0BDCE5C59EF}"/>
          </ac:spMkLst>
        </pc:spChg>
        <pc:spChg chg="mod topLvl">
          <ac:chgData name="植田 健斗" userId="2782191523b1910f" providerId="LiveId" clId="{FF093EF8-5FB4-4500-89BF-79ECA1D1BCB2}" dt="2020-07-29T09:27:39.301" v="480" actId="1076"/>
          <ac:spMkLst>
            <pc:docMk/>
            <pc:sldMk cId="1308421066" sldId="290"/>
            <ac:spMk id="60" creationId="{00000000-0000-0000-0000-000000000000}"/>
          </ac:spMkLst>
        </pc:spChg>
        <pc:spChg chg="del">
          <ac:chgData name="植田 健斗" userId="2782191523b1910f" providerId="LiveId" clId="{FF093EF8-5FB4-4500-89BF-79ECA1D1BCB2}" dt="2020-07-29T09:05:30.200" v="104" actId="478"/>
          <ac:spMkLst>
            <pc:docMk/>
            <pc:sldMk cId="1308421066" sldId="290"/>
            <ac:spMk id="61" creationId="{C0C7CCBA-080E-4D7E-BD94-BF8D418486B2}"/>
          </ac:spMkLst>
        </pc:spChg>
        <pc:spChg chg="del">
          <ac:chgData name="植田 健斗" userId="2782191523b1910f" providerId="LiveId" clId="{FF093EF8-5FB4-4500-89BF-79ECA1D1BCB2}" dt="2020-07-29T09:09:17.404" v="204" actId="478"/>
          <ac:spMkLst>
            <pc:docMk/>
            <pc:sldMk cId="1308421066" sldId="290"/>
            <ac:spMk id="62" creationId="{5E541BF3-0E60-40B1-9BAF-11772CE73F2E}"/>
          </ac:spMkLst>
        </pc:spChg>
        <pc:spChg chg="del">
          <ac:chgData name="植田 健斗" userId="2782191523b1910f" providerId="LiveId" clId="{FF093EF8-5FB4-4500-89BF-79ECA1D1BCB2}" dt="2020-07-29T09:03:33.234" v="63" actId="478"/>
          <ac:spMkLst>
            <pc:docMk/>
            <pc:sldMk cId="1308421066" sldId="290"/>
            <ac:spMk id="65" creationId="{0B62C1BC-09D1-46E8-8431-A7D10931E2F6}"/>
          </ac:spMkLst>
        </pc:spChg>
        <pc:spChg chg="del mod">
          <ac:chgData name="植田 健斗" userId="2782191523b1910f" providerId="LiveId" clId="{FF093EF8-5FB4-4500-89BF-79ECA1D1BCB2}" dt="2020-07-29T09:09:17.404" v="204" actId="478"/>
          <ac:spMkLst>
            <pc:docMk/>
            <pc:sldMk cId="1308421066" sldId="290"/>
            <ac:spMk id="66" creationId="{10943A85-20CE-4B38-92B4-5A1FA61CE1F0}"/>
          </ac:spMkLst>
        </pc:spChg>
        <pc:spChg chg="del">
          <ac:chgData name="植田 健斗" userId="2782191523b1910f" providerId="LiveId" clId="{FF093EF8-5FB4-4500-89BF-79ECA1D1BCB2}" dt="2020-07-29T09:09:17.404" v="204" actId="478"/>
          <ac:spMkLst>
            <pc:docMk/>
            <pc:sldMk cId="1308421066" sldId="290"/>
            <ac:spMk id="67" creationId="{6AC1B751-2946-4F33-8132-A63787306ECE}"/>
          </ac:spMkLst>
        </pc:spChg>
        <pc:spChg chg="mod">
          <ac:chgData name="植田 健斗" userId="2782191523b1910f" providerId="LiveId" clId="{FF093EF8-5FB4-4500-89BF-79ECA1D1BCB2}" dt="2020-07-29T09:03:24.803" v="60" actId="1076"/>
          <ac:spMkLst>
            <pc:docMk/>
            <pc:sldMk cId="1308421066" sldId="290"/>
            <ac:spMk id="68" creationId="{1420AB93-4114-45CF-AE32-34A2BE66023F}"/>
          </ac:spMkLst>
        </pc:spChg>
        <pc:spChg chg="add mod">
          <ac:chgData name="植田 健斗" userId="2782191523b1910f" providerId="LiveId" clId="{FF093EF8-5FB4-4500-89BF-79ECA1D1BCB2}" dt="2020-07-29T10:34:31.618" v="2885" actId="1076"/>
          <ac:spMkLst>
            <pc:docMk/>
            <pc:sldMk cId="1308421066" sldId="290"/>
            <ac:spMk id="72" creationId="{2A8A9058-2C4F-4E69-9D42-D1701F889EE1}"/>
          </ac:spMkLst>
        </pc:spChg>
        <pc:spChg chg="add mod">
          <ac:chgData name="植田 健斗" userId="2782191523b1910f" providerId="LiveId" clId="{FF093EF8-5FB4-4500-89BF-79ECA1D1BCB2}" dt="2020-07-29T10:09:47.110" v="1865" actId="1076"/>
          <ac:spMkLst>
            <pc:docMk/>
            <pc:sldMk cId="1308421066" sldId="290"/>
            <ac:spMk id="73" creationId="{1BD559A8-5F88-4CF9-B980-4FF4960003CF}"/>
          </ac:spMkLst>
        </pc:spChg>
        <pc:spChg chg="add mod">
          <ac:chgData name="植田 健斗" userId="2782191523b1910f" providerId="LiveId" clId="{FF093EF8-5FB4-4500-89BF-79ECA1D1BCB2}" dt="2020-07-29T10:34:31.618" v="2885" actId="1076"/>
          <ac:spMkLst>
            <pc:docMk/>
            <pc:sldMk cId="1308421066" sldId="290"/>
            <ac:spMk id="75" creationId="{B902520A-F918-49D5-A5D7-F5EA34819302}"/>
          </ac:spMkLst>
        </pc:spChg>
        <pc:spChg chg="add mod">
          <ac:chgData name="植田 健斗" userId="2782191523b1910f" providerId="LiveId" clId="{FF093EF8-5FB4-4500-89BF-79ECA1D1BCB2}" dt="2020-07-29T10:34:31.618" v="2885" actId="1076"/>
          <ac:spMkLst>
            <pc:docMk/>
            <pc:sldMk cId="1308421066" sldId="290"/>
            <ac:spMk id="76" creationId="{A3B95EC6-D18F-4421-88D5-3635A068E41B}"/>
          </ac:spMkLst>
        </pc:spChg>
        <pc:spChg chg="add mod">
          <ac:chgData name="植田 健斗" userId="2782191523b1910f" providerId="LiveId" clId="{FF093EF8-5FB4-4500-89BF-79ECA1D1BCB2}" dt="2020-07-29T10:04:38.090" v="1800" actId="1076"/>
          <ac:spMkLst>
            <pc:docMk/>
            <pc:sldMk cId="1308421066" sldId="290"/>
            <ac:spMk id="81" creationId="{6C009B50-59E2-48E0-B122-7C2BD05AE383}"/>
          </ac:spMkLst>
        </pc:spChg>
        <pc:spChg chg="add del mod">
          <ac:chgData name="植田 健斗" userId="2782191523b1910f" providerId="LiveId" clId="{FF093EF8-5FB4-4500-89BF-79ECA1D1BCB2}" dt="2020-07-29T09:29:36.518" v="518"/>
          <ac:spMkLst>
            <pc:docMk/>
            <pc:sldMk cId="1308421066" sldId="290"/>
            <ac:spMk id="85" creationId="{8FB9360B-C020-44A2-A46C-6AECCB1A9726}"/>
          </ac:spMkLst>
        </pc:spChg>
        <pc:spChg chg="add mod">
          <ac:chgData name="植田 健斗" userId="2782191523b1910f" providerId="LiveId" clId="{FF093EF8-5FB4-4500-89BF-79ECA1D1BCB2}" dt="2020-07-29T10:04:38.090" v="1800" actId="1076"/>
          <ac:spMkLst>
            <pc:docMk/>
            <pc:sldMk cId="1308421066" sldId="290"/>
            <ac:spMk id="89" creationId="{5C1975E9-4BCB-4A51-B7ED-7679E764D645}"/>
          </ac:spMkLst>
        </pc:spChg>
        <pc:spChg chg="add del mod">
          <ac:chgData name="植田 健斗" userId="2782191523b1910f" providerId="LiveId" clId="{FF093EF8-5FB4-4500-89BF-79ECA1D1BCB2}" dt="2020-07-29T10:34:17.402" v="2881" actId="478"/>
          <ac:spMkLst>
            <pc:docMk/>
            <pc:sldMk cId="1308421066" sldId="290"/>
            <ac:spMk id="91" creationId="{AF06912E-AD45-4A7C-9ADD-6502F2F42556}"/>
          </ac:spMkLst>
        </pc:spChg>
        <pc:spChg chg="add del mod">
          <ac:chgData name="植田 健斗" userId="2782191523b1910f" providerId="LiveId" clId="{FF093EF8-5FB4-4500-89BF-79ECA1D1BCB2}" dt="2020-07-29T09:32:04.372" v="632" actId="478"/>
          <ac:spMkLst>
            <pc:docMk/>
            <pc:sldMk cId="1308421066" sldId="290"/>
            <ac:spMk id="92" creationId="{3BDC25CA-5984-4E17-B5F3-57E40940A224}"/>
          </ac:spMkLst>
        </pc:spChg>
        <pc:spChg chg="add del mod">
          <ac:chgData name="植田 健斗" userId="2782191523b1910f" providerId="LiveId" clId="{FF093EF8-5FB4-4500-89BF-79ECA1D1BCB2}" dt="2020-07-29T10:34:22.812" v="2884" actId="478"/>
          <ac:spMkLst>
            <pc:docMk/>
            <pc:sldMk cId="1308421066" sldId="290"/>
            <ac:spMk id="93" creationId="{CC04021F-B9FF-4202-B965-B0E0568818F2}"/>
          </ac:spMkLst>
        </pc:spChg>
        <pc:spChg chg="mod">
          <ac:chgData name="植田 健斗" userId="2782191523b1910f" providerId="LiveId" clId="{FF093EF8-5FB4-4500-89BF-79ECA1D1BCB2}" dt="2020-07-29T09:55:28.896" v="1746" actId="20577"/>
          <ac:spMkLst>
            <pc:docMk/>
            <pc:sldMk cId="1308421066" sldId="290"/>
            <ac:spMk id="120" creationId="{23DC232D-0E0A-43C2-9360-9ED29DDA22F1}"/>
          </ac:spMkLst>
        </pc:spChg>
        <pc:spChg chg="del mod">
          <ac:chgData name="植田 健斗" userId="2782191523b1910f" providerId="LiveId" clId="{FF093EF8-5FB4-4500-89BF-79ECA1D1BCB2}" dt="2020-07-29T09:07:49.839" v="175" actId="478"/>
          <ac:spMkLst>
            <pc:docMk/>
            <pc:sldMk cId="1308421066" sldId="290"/>
            <ac:spMk id="133" creationId="{A35A1EF0-0830-4EEB-857F-5CAC2AB2FFEF}"/>
          </ac:spMkLst>
        </pc:spChg>
        <pc:spChg chg="del mod">
          <ac:chgData name="植田 健斗" userId="2782191523b1910f" providerId="LiveId" clId="{FF093EF8-5FB4-4500-89BF-79ECA1D1BCB2}" dt="2020-07-29T09:04:59.409" v="94" actId="478"/>
          <ac:spMkLst>
            <pc:docMk/>
            <pc:sldMk cId="1308421066" sldId="290"/>
            <ac:spMk id="134" creationId="{BFE407E3-C8B3-4CBC-A73D-C5389D5640D9}"/>
          </ac:spMkLst>
        </pc:spChg>
        <pc:spChg chg="add del mod">
          <ac:chgData name="植田 健斗" userId="2782191523b1910f" providerId="LiveId" clId="{FF093EF8-5FB4-4500-89BF-79ECA1D1BCB2}" dt="2020-07-29T10:03:49.344" v="1788" actId="1076"/>
          <ac:spMkLst>
            <pc:docMk/>
            <pc:sldMk cId="1308421066" sldId="290"/>
            <ac:spMk id="135" creationId="{E51C97C1-880B-49FD-8951-F6D7E258BC7A}"/>
          </ac:spMkLst>
        </pc:spChg>
        <pc:spChg chg="del">
          <ac:chgData name="植田 健斗" userId="2782191523b1910f" providerId="LiveId" clId="{FF093EF8-5FB4-4500-89BF-79ECA1D1BCB2}" dt="2020-07-29T09:03:16.768" v="58" actId="478"/>
          <ac:spMkLst>
            <pc:docMk/>
            <pc:sldMk cId="1308421066" sldId="290"/>
            <ac:spMk id="136" creationId="{C9F30F6F-146C-4B5F-865D-CBB29B60449C}"/>
          </ac:spMkLst>
        </pc:spChg>
        <pc:spChg chg="del">
          <ac:chgData name="植田 健斗" userId="2782191523b1910f" providerId="LiveId" clId="{FF093EF8-5FB4-4500-89BF-79ECA1D1BCB2}" dt="2020-07-29T09:07:51.857" v="176" actId="478"/>
          <ac:spMkLst>
            <pc:docMk/>
            <pc:sldMk cId="1308421066" sldId="290"/>
            <ac:spMk id="138" creationId="{7A10A649-5E99-41B7-ADA2-6455ACCE1695}"/>
          </ac:spMkLst>
        </pc:spChg>
        <pc:spChg chg="del">
          <ac:chgData name="植田 健斗" userId="2782191523b1910f" providerId="LiveId" clId="{FF093EF8-5FB4-4500-89BF-79ECA1D1BCB2}" dt="2020-07-29T09:09:17.404" v="204" actId="478"/>
          <ac:spMkLst>
            <pc:docMk/>
            <pc:sldMk cId="1308421066" sldId="290"/>
            <ac:spMk id="139" creationId="{E2F0F781-CDBC-41C2-9BFA-49F2F566F77E}"/>
          </ac:spMkLst>
        </pc:spChg>
        <pc:spChg chg="add mod">
          <ac:chgData name="植田 健斗" userId="2782191523b1910f" providerId="LiveId" clId="{FF093EF8-5FB4-4500-89BF-79ECA1D1BCB2}" dt="2020-07-29T10:35:57.695" v="2917" actId="20577"/>
          <ac:spMkLst>
            <pc:docMk/>
            <pc:sldMk cId="1308421066" sldId="290"/>
            <ac:spMk id="140" creationId="{EE64B195-D349-41C7-A305-06E73A4FEF42}"/>
          </ac:spMkLst>
        </pc:spChg>
        <pc:spChg chg="del">
          <ac:chgData name="植田 健斗" userId="2782191523b1910f" providerId="LiveId" clId="{FF093EF8-5FB4-4500-89BF-79ECA1D1BCB2}" dt="2020-07-29T09:03:35.074" v="64" actId="478"/>
          <ac:spMkLst>
            <pc:docMk/>
            <pc:sldMk cId="1308421066" sldId="290"/>
            <ac:spMk id="141" creationId="{CAF59308-171D-4B49-9807-CBB524BD0AF8}"/>
          </ac:spMkLst>
        </pc:spChg>
        <pc:spChg chg="del mod">
          <ac:chgData name="植田 健斗" userId="2782191523b1910f" providerId="LiveId" clId="{FF093EF8-5FB4-4500-89BF-79ECA1D1BCB2}" dt="2020-07-29T09:04:35.168" v="75" actId="478"/>
          <ac:spMkLst>
            <pc:docMk/>
            <pc:sldMk cId="1308421066" sldId="290"/>
            <ac:spMk id="142" creationId="{51407C57-8F50-441E-A9FF-3F683AB966BD}"/>
          </ac:spMkLst>
        </pc:spChg>
        <pc:spChg chg="del mod">
          <ac:chgData name="植田 健斗" userId="2782191523b1910f" providerId="LiveId" clId="{FF093EF8-5FB4-4500-89BF-79ECA1D1BCB2}" dt="2020-07-29T09:03:30.985" v="62" actId="478"/>
          <ac:spMkLst>
            <pc:docMk/>
            <pc:sldMk cId="1308421066" sldId="290"/>
            <ac:spMk id="143" creationId="{26B8C2FA-E31E-4BEB-8054-1CFCADA8631E}"/>
          </ac:spMkLst>
        </pc:spChg>
        <pc:spChg chg="add del mod">
          <ac:chgData name="植田 健斗" userId="2782191523b1910f" providerId="LiveId" clId="{FF093EF8-5FB4-4500-89BF-79ECA1D1BCB2}" dt="2020-07-29T09:52:47.210" v="1603" actId="478"/>
          <ac:spMkLst>
            <pc:docMk/>
            <pc:sldMk cId="1308421066" sldId="290"/>
            <ac:spMk id="144" creationId="{E4914098-1EDC-410D-92FA-A5DD9C47D86A}"/>
          </ac:spMkLst>
        </pc:spChg>
        <pc:spChg chg="add mod">
          <ac:chgData name="植田 健斗" userId="2782191523b1910f" providerId="LiveId" clId="{FF093EF8-5FB4-4500-89BF-79ECA1D1BCB2}" dt="2020-07-29T10:50:20.758" v="2961" actId="1076"/>
          <ac:spMkLst>
            <pc:docMk/>
            <pc:sldMk cId="1308421066" sldId="290"/>
            <ac:spMk id="145" creationId="{80F83FBE-4208-4AFA-8565-3E648812904C}"/>
          </ac:spMkLst>
        </pc:spChg>
        <pc:spChg chg="add mod">
          <ac:chgData name="植田 健斗" userId="2782191523b1910f" providerId="LiveId" clId="{FF093EF8-5FB4-4500-89BF-79ECA1D1BCB2}" dt="2020-07-29T10:34:31.618" v="2885" actId="1076"/>
          <ac:spMkLst>
            <pc:docMk/>
            <pc:sldMk cId="1308421066" sldId="290"/>
            <ac:spMk id="146" creationId="{5760337E-6547-424C-9ECD-E72213D1A3EA}"/>
          </ac:spMkLst>
        </pc:spChg>
        <pc:spChg chg="add mod">
          <ac:chgData name="植田 健斗" userId="2782191523b1910f" providerId="LiveId" clId="{FF093EF8-5FB4-4500-89BF-79ECA1D1BCB2}" dt="2020-07-29T10:50:44.156" v="2983" actId="1076"/>
          <ac:spMkLst>
            <pc:docMk/>
            <pc:sldMk cId="1308421066" sldId="290"/>
            <ac:spMk id="147" creationId="{5CD58EB5-1A05-431D-B1CB-6EA6A2FA1509}"/>
          </ac:spMkLst>
        </pc:spChg>
        <pc:spChg chg="add del mod">
          <ac:chgData name="植田 健斗" userId="2782191523b1910f" providerId="LiveId" clId="{FF093EF8-5FB4-4500-89BF-79ECA1D1BCB2}" dt="2020-07-29T09:45:28.160" v="894" actId="478"/>
          <ac:spMkLst>
            <pc:docMk/>
            <pc:sldMk cId="1308421066" sldId="290"/>
            <ac:spMk id="148" creationId="{EF812711-2E69-4512-8BA8-F37D6BEBFCA2}"/>
          </ac:spMkLst>
        </pc:spChg>
        <pc:spChg chg="add del mod">
          <ac:chgData name="植田 健斗" userId="2782191523b1910f" providerId="LiveId" clId="{FF093EF8-5FB4-4500-89BF-79ECA1D1BCB2}" dt="2020-07-29T09:49:09.496" v="1049" actId="478"/>
          <ac:spMkLst>
            <pc:docMk/>
            <pc:sldMk cId="1308421066" sldId="290"/>
            <ac:spMk id="149" creationId="{239486ED-2D41-44F9-8382-6C7B60D5338E}"/>
          </ac:spMkLst>
        </pc:spChg>
        <pc:spChg chg="add mod">
          <ac:chgData name="植田 健斗" userId="2782191523b1910f" providerId="LiveId" clId="{FF093EF8-5FB4-4500-89BF-79ECA1D1BCB2}" dt="2020-07-29T10:07:02.439" v="1851" actId="20577"/>
          <ac:spMkLst>
            <pc:docMk/>
            <pc:sldMk cId="1308421066" sldId="290"/>
            <ac:spMk id="150" creationId="{CACF4C92-02E8-4D00-B8FC-49E8B31F3D96}"/>
          </ac:spMkLst>
        </pc:spChg>
        <pc:spChg chg="add mod">
          <ac:chgData name="植田 健斗" userId="2782191523b1910f" providerId="LiveId" clId="{FF093EF8-5FB4-4500-89BF-79ECA1D1BCB2}" dt="2020-07-29T10:05:03.886" v="1823" actId="6549"/>
          <ac:spMkLst>
            <pc:docMk/>
            <pc:sldMk cId="1308421066" sldId="290"/>
            <ac:spMk id="163" creationId="{E1D538EE-961B-4494-A7FC-491AAA8968E3}"/>
          </ac:spMkLst>
        </pc:spChg>
        <pc:spChg chg="add mod">
          <ac:chgData name="植田 健斗" userId="2782191523b1910f" providerId="LiveId" clId="{FF093EF8-5FB4-4500-89BF-79ECA1D1BCB2}" dt="2020-07-29T10:34:31.618" v="2885" actId="1076"/>
          <ac:spMkLst>
            <pc:docMk/>
            <pc:sldMk cId="1308421066" sldId="290"/>
            <ac:spMk id="167" creationId="{4EF0C032-B00F-4FA3-9C8F-4EB85736BDDD}"/>
          </ac:spMkLst>
        </pc:spChg>
        <pc:spChg chg="add mod">
          <ac:chgData name="植田 健斗" userId="2782191523b1910f" providerId="LiveId" clId="{FF093EF8-5FB4-4500-89BF-79ECA1D1BCB2}" dt="2020-07-29T10:34:31.618" v="2885" actId="1076"/>
          <ac:spMkLst>
            <pc:docMk/>
            <pc:sldMk cId="1308421066" sldId="290"/>
            <ac:spMk id="168" creationId="{BDA98B1E-D0F6-4A61-80B6-BE82EB49C98C}"/>
          </ac:spMkLst>
        </pc:spChg>
        <pc:grpChg chg="del mod">
          <ac:chgData name="植田 健斗" userId="2782191523b1910f" providerId="LiveId" clId="{FF093EF8-5FB4-4500-89BF-79ECA1D1BCB2}" dt="2020-07-29T09:10:39.686" v="213" actId="21"/>
          <ac:grpSpMkLst>
            <pc:docMk/>
            <pc:sldMk cId="1308421066" sldId="290"/>
            <ac:grpSpMk id="11" creationId="{3223714A-4D67-4C0B-8B96-97B907B57D3D}"/>
          </ac:grpSpMkLst>
        </pc:grpChg>
        <pc:grpChg chg="add del mod">
          <ac:chgData name="植田 健斗" userId="2782191523b1910f" providerId="LiveId" clId="{FF093EF8-5FB4-4500-89BF-79ECA1D1BCB2}" dt="2020-07-29T09:34:17.787" v="681" actId="165"/>
          <ac:grpSpMkLst>
            <pc:docMk/>
            <pc:sldMk cId="1308421066" sldId="290"/>
            <ac:grpSpMk id="30" creationId="{7DC93B5D-5E5B-4B32-9AB7-AB819EA1FDF1}"/>
          </ac:grpSpMkLst>
        </pc:grpChg>
        <pc:grpChg chg="add mod">
          <ac:chgData name="植田 健斗" userId="2782191523b1910f" providerId="LiveId" clId="{FF093EF8-5FB4-4500-89BF-79ECA1D1BCB2}" dt="2020-07-29T10:04:51.022" v="1802" actId="1076"/>
          <ac:grpSpMkLst>
            <pc:docMk/>
            <pc:sldMk cId="1308421066" sldId="290"/>
            <ac:grpSpMk id="31" creationId="{AA63E035-B253-485E-95AF-10937A9F42E1}"/>
          </ac:grpSpMkLst>
        </pc:grpChg>
        <pc:grpChg chg="add mod">
          <ac:chgData name="植田 健斗" userId="2782191523b1910f" providerId="LiveId" clId="{FF093EF8-5FB4-4500-89BF-79ECA1D1BCB2}" dt="2020-07-29T09:27:39.301" v="480" actId="1076"/>
          <ac:grpSpMkLst>
            <pc:docMk/>
            <pc:sldMk cId="1308421066" sldId="290"/>
            <ac:grpSpMk id="32" creationId="{33392F77-7744-4C8D-A221-FC242B95C723}"/>
          </ac:grpSpMkLst>
        </pc:grpChg>
        <pc:grpChg chg="del mod">
          <ac:chgData name="植田 健斗" userId="2782191523b1910f" providerId="LiveId" clId="{FF093EF8-5FB4-4500-89BF-79ECA1D1BCB2}" dt="2020-07-29T09:27:23.882" v="478" actId="478"/>
          <ac:grpSpMkLst>
            <pc:docMk/>
            <pc:sldMk cId="1308421066" sldId="290"/>
            <ac:grpSpMk id="74" creationId="{41219A99-699A-47F6-A652-3DC1C695C9DF}"/>
          </ac:grpSpMkLst>
        </pc:grpChg>
        <pc:grpChg chg="add mod">
          <ac:chgData name="植田 健斗" userId="2782191523b1910f" providerId="LiveId" clId="{FF093EF8-5FB4-4500-89BF-79ECA1D1BCB2}" dt="2020-07-29T09:55:18.715" v="1744" actId="1076"/>
          <ac:grpSpMkLst>
            <pc:docMk/>
            <pc:sldMk cId="1308421066" sldId="290"/>
            <ac:grpSpMk id="119" creationId="{68869CB6-382D-47E0-9ED4-2C069A413265}"/>
          </ac:grpSpMkLst>
        </pc:grpChg>
        <pc:picChg chg="del mod topLvl">
          <ac:chgData name="植田 健斗" userId="2782191523b1910f" providerId="LiveId" clId="{FF093EF8-5FB4-4500-89BF-79ECA1D1BCB2}" dt="2020-07-29T09:10:39.686" v="213" actId="21"/>
          <ac:picMkLst>
            <pc:docMk/>
            <pc:sldMk cId="1308421066" sldId="290"/>
            <ac:picMk id="9" creationId="{BDAD46AF-9C68-4AF5-B3A3-37A84B270341}"/>
          </ac:picMkLst>
        </pc:picChg>
        <pc:picChg chg="mod">
          <ac:chgData name="植田 健斗" userId="2782191523b1910f" providerId="LiveId" clId="{FF093EF8-5FB4-4500-89BF-79ECA1D1BCB2}" dt="2020-07-29T09:27:39.301" v="480" actId="1076"/>
          <ac:picMkLst>
            <pc:docMk/>
            <pc:sldMk cId="1308421066" sldId="290"/>
            <ac:picMk id="23" creationId="{CB62824C-F7CE-420A-990E-A5ECBF1E54C1}"/>
          </ac:picMkLst>
        </pc:picChg>
        <pc:picChg chg="mod">
          <ac:chgData name="植田 健斗" userId="2782191523b1910f" providerId="LiveId" clId="{FF093EF8-5FB4-4500-89BF-79ECA1D1BCB2}" dt="2020-07-29T10:04:51.022" v="1802" actId="1076"/>
          <ac:picMkLst>
            <pc:docMk/>
            <pc:sldMk cId="1308421066" sldId="290"/>
            <ac:picMk id="54" creationId="{79169C07-696D-41DD-93AF-C2C629E53093}"/>
          </ac:picMkLst>
        </pc:picChg>
        <pc:picChg chg="add del mod topLvl">
          <ac:chgData name="植田 健斗" userId="2782191523b1910f" providerId="LiveId" clId="{FF093EF8-5FB4-4500-89BF-79ECA1D1BCB2}" dt="2020-07-29T09:34:52.980" v="694" actId="478"/>
          <ac:picMkLst>
            <pc:docMk/>
            <pc:sldMk cId="1308421066" sldId="290"/>
            <ac:picMk id="58" creationId="{D6D59E8E-5EDA-493B-AE6E-3F80C7E235C0}"/>
          </ac:picMkLst>
        </pc:picChg>
        <pc:picChg chg="add mod">
          <ac:chgData name="植田 健斗" userId="2782191523b1910f" providerId="LiveId" clId="{FF093EF8-5FB4-4500-89BF-79ECA1D1BCB2}" dt="2020-07-29T09:24:50.838" v="431" actId="1076"/>
          <ac:picMkLst>
            <pc:docMk/>
            <pc:sldMk cId="1308421066" sldId="290"/>
            <ac:picMk id="69" creationId="{20826313-3772-4D84-94AB-BADC8831F319}"/>
          </ac:picMkLst>
        </pc:picChg>
        <pc:picChg chg="mod">
          <ac:chgData name="植田 健斗" userId="2782191523b1910f" providerId="LiveId" clId="{FF093EF8-5FB4-4500-89BF-79ECA1D1BCB2}" dt="2020-07-29T09:55:18.715" v="1744" actId="1076"/>
          <ac:picMkLst>
            <pc:docMk/>
            <pc:sldMk cId="1308421066" sldId="290"/>
            <ac:picMk id="121" creationId="{ED38E323-B8BE-468C-B949-F7499E0638B3}"/>
          </ac:picMkLst>
        </pc:picChg>
        <pc:picChg chg="mod">
          <ac:chgData name="植田 健斗" userId="2782191523b1910f" providerId="LiveId" clId="{FF093EF8-5FB4-4500-89BF-79ECA1D1BCB2}" dt="2020-07-29T09:03:24.803" v="60" actId="1076"/>
          <ac:picMkLst>
            <pc:docMk/>
            <pc:sldMk cId="1308421066" sldId="290"/>
            <ac:picMk id="1048" creationId="{BE0E3363-9B18-43AC-9C43-C854B6D61FD2}"/>
          </ac:picMkLst>
        </pc:picChg>
        <pc:cxnChg chg="add mod">
          <ac:chgData name="植田 健斗" userId="2782191523b1910f" providerId="LiveId" clId="{FF093EF8-5FB4-4500-89BF-79ECA1D1BCB2}" dt="2020-07-29T11:02:58.030" v="3893" actId="1076"/>
          <ac:cxnSpMkLst>
            <pc:docMk/>
            <pc:sldMk cId="1308421066" sldId="290"/>
            <ac:cxnSpMk id="6" creationId="{4EC631E4-7D1B-4D7C-B94D-1FCF72DF6622}"/>
          </ac:cxnSpMkLst>
        </pc:cxnChg>
        <pc:cxnChg chg="mod">
          <ac:chgData name="植田 健斗" userId="2782191523b1910f" providerId="LiveId" clId="{FF093EF8-5FB4-4500-89BF-79ECA1D1BCB2}" dt="2020-07-29T10:04:51.022" v="1802" actId="1076"/>
          <ac:cxnSpMkLst>
            <pc:docMk/>
            <pc:sldMk cId="1308421066" sldId="290"/>
            <ac:cxnSpMk id="17" creationId="{18BD5CE2-5429-4325-9F08-C33E208971F7}"/>
          </ac:cxnSpMkLst>
        </pc:cxnChg>
        <pc:cxnChg chg="del mod">
          <ac:chgData name="植田 健斗" userId="2782191523b1910f" providerId="LiveId" clId="{FF093EF8-5FB4-4500-89BF-79ECA1D1BCB2}" dt="2020-07-29T09:03:38.513" v="65" actId="478"/>
          <ac:cxnSpMkLst>
            <pc:docMk/>
            <pc:sldMk cId="1308421066" sldId="290"/>
            <ac:cxnSpMk id="25" creationId="{7E771F14-31A8-4D06-BD9B-2F28A4E83B9F}"/>
          </ac:cxnSpMkLst>
        </pc:cxnChg>
        <pc:cxnChg chg="add mod">
          <ac:chgData name="植田 健斗" userId="2782191523b1910f" providerId="LiveId" clId="{FF093EF8-5FB4-4500-89BF-79ECA1D1BCB2}" dt="2020-07-29T10:34:34.362" v="2886" actId="14100"/>
          <ac:cxnSpMkLst>
            <pc:docMk/>
            <pc:sldMk cId="1308421066" sldId="290"/>
            <ac:cxnSpMk id="29" creationId="{CE883FCA-3EAE-4E6B-85D5-93BBA67D5AAC}"/>
          </ac:cxnSpMkLst>
        </pc:cxnChg>
        <pc:cxnChg chg="add mod">
          <ac:chgData name="植田 健斗" userId="2782191523b1910f" providerId="LiveId" clId="{FF093EF8-5FB4-4500-89BF-79ECA1D1BCB2}" dt="2020-07-29T09:27:42.901" v="481" actId="1076"/>
          <ac:cxnSpMkLst>
            <pc:docMk/>
            <pc:sldMk cId="1308421066" sldId="290"/>
            <ac:cxnSpMk id="36" creationId="{15903DD9-15A4-496A-8F7F-17701C51A016}"/>
          </ac:cxnSpMkLst>
        </pc:cxnChg>
        <pc:cxnChg chg="add del mod">
          <ac:chgData name="植田 健斗" userId="2782191523b1910f" providerId="LiveId" clId="{FF093EF8-5FB4-4500-89BF-79ECA1D1BCB2}" dt="2020-07-29T10:34:19.267" v="2882" actId="478"/>
          <ac:cxnSpMkLst>
            <pc:docMk/>
            <pc:sldMk cId="1308421066" sldId="290"/>
            <ac:cxnSpMk id="52" creationId="{A4BCDA7C-1AFA-49B2-9E9C-57556BC4A726}"/>
          </ac:cxnSpMkLst>
        </pc:cxnChg>
        <pc:cxnChg chg="add mod">
          <ac:chgData name="植田 健斗" userId="2782191523b1910f" providerId="LiveId" clId="{FF093EF8-5FB4-4500-89BF-79ECA1D1BCB2}" dt="2020-07-29T10:04:38.090" v="1800" actId="1076"/>
          <ac:cxnSpMkLst>
            <pc:docMk/>
            <pc:sldMk cId="1308421066" sldId="290"/>
            <ac:cxnSpMk id="82" creationId="{98B42685-7F4F-4257-B6E8-F6CA838A77D5}"/>
          </ac:cxnSpMkLst>
        </pc:cxnChg>
        <pc:cxnChg chg="del mod">
          <ac:chgData name="植田 健斗" userId="2782191523b1910f" providerId="LiveId" clId="{FF093EF8-5FB4-4500-89BF-79ECA1D1BCB2}" dt="2020-07-29T09:02:38.996" v="44" actId="478"/>
          <ac:cxnSpMkLst>
            <pc:docMk/>
            <pc:sldMk cId="1308421066" sldId="290"/>
            <ac:cxnSpMk id="84" creationId="{9C65B6FA-318A-426D-87CD-AA7EA9635583}"/>
          </ac:cxnSpMkLst>
        </pc:cxnChg>
        <pc:cxnChg chg="mod">
          <ac:chgData name="植田 健斗" userId="2782191523b1910f" providerId="LiveId" clId="{FF093EF8-5FB4-4500-89BF-79ECA1D1BCB2}" dt="2020-07-29T10:04:38.090" v="1800" actId="1076"/>
          <ac:cxnSpMkLst>
            <pc:docMk/>
            <pc:sldMk cId="1308421066" sldId="290"/>
            <ac:cxnSpMk id="86" creationId="{84604552-4977-4F78-888C-63B7F2ABA453}"/>
          </ac:cxnSpMkLst>
        </pc:cxnChg>
        <pc:cxnChg chg="add del mod">
          <ac:chgData name="植田 健斗" userId="2782191523b1910f" providerId="LiveId" clId="{FF093EF8-5FB4-4500-89BF-79ECA1D1BCB2}" dt="2020-07-29T09:29:36.518" v="518"/>
          <ac:cxnSpMkLst>
            <pc:docMk/>
            <pc:sldMk cId="1308421066" sldId="290"/>
            <ac:cxnSpMk id="87" creationId="{40A87D31-DF12-4E7C-8863-D16B2ADD60A9}"/>
          </ac:cxnSpMkLst>
        </pc:cxnChg>
        <pc:cxnChg chg="del mod">
          <ac:chgData name="植田 健斗" userId="2782191523b1910f" providerId="LiveId" clId="{FF093EF8-5FB4-4500-89BF-79ECA1D1BCB2}" dt="2020-07-29T09:07:54.264" v="177" actId="478"/>
          <ac:cxnSpMkLst>
            <pc:docMk/>
            <pc:sldMk cId="1308421066" sldId="290"/>
            <ac:cxnSpMk id="88" creationId="{BE43B2CB-6BC9-4BB0-A972-F82D11E06AAC}"/>
          </ac:cxnSpMkLst>
        </pc:cxnChg>
        <pc:cxnChg chg="add mod">
          <ac:chgData name="植田 健斗" userId="2782191523b1910f" providerId="LiveId" clId="{FF093EF8-5FB4-4500-89BF-79ECA1D1BCB2}" dt="2020-07-29T10:04:38.090" v="1800" actId="1076"/>
          <ac:cxnSpMkLst>
            <pc:docMk/>
            <pc:sldMk cId="1308421066" sldId="290"/>
            <ac:cxnSpMk id="90" creationId="{FBC659A1-269D-4981-B95E-C9E79E9F57F4}"/>
          </ac:cxnSpMkLst>
        </pc:cxnChg>
        <pc:cxnChg chg="add mod">
          <ac:chgData name="植田 健斗" userId="2782191523b1910f" providerId="LiveId" clId="{FF093EF8-5FB4-4500-89BF-79ECA1D1BCB2}" dt="2020-07-29T10:34:31.618" v="2885" actId="1076"/>
          <ac:cxnSpMkLst>
            <pc:docMk/>
            <pc:sldMk cId="1308421066" sldId="290"/>
            <ac:cxnSpMk id="97" creationId="{9AF1196C-B3A3-42D8-ACD4-3A2436A06548}"/>
          </ac:cxnSpMkLst>
        </pc:cxnChg>
        <pc:cxnChg chg="add mod">
          <ac:chgData name="植田 健斗" userId="2782191523b1910f" providerId="LiveId" clId="{FF093EF8-5FB4-4500-89BF-79ECA1D1BCB2}" dt="2020-07-29T09:55:18.715" v="1744" actId="1076"/>
          <ac:cxnSpMkLst>
            <pc:docMk/>
            <pc:sldMk cId="1308421066" sldId="290"/>
            <ac:cxnSpMk id="107" creationId="{480F496B-31D8-4161-9318-0797810D9ED9}"/>
          </ac:cxnSpMkLst>
        </pc:cxnChg>
        <pc:cxnChg chg="add mod">
          <ac:chgData name="植田 健斗" userId="2782191523b1910f" providerId="LiveId" clId="{FF093EF8-5FB4-4500-89BF-79ECA1D1BCB2}" dt="2020-07-29T10:04:38.090" v="1800" actId="1076"/>
          <ac:cxnSpMkLst>
            <pc:docMk/>
            <pc:sldMk cId="1308421066" sldId="290"/>
            <ac:cxnSpMk id="111" creationId="{6796904A-FC1B-45D5-8EC0-BB121F0E8DF0}"/>
          </ac:cxnSpMkLst>
        </pc:cxnChg>
        <pc:cxnChg chg="del mod">
          <ac:chgData name="植田 健斗" userId="2782191523b1910f" providerId="LiveId" clId="{FF093EF8-5FB4-4500-89BF-79ECA1D1BCB2}" dt="2020-07-29T09:09:17.404" v="204" actId="478"/>
          <ac:cxnSpMkLst>
            <pc:docMk/>
            <pc:sldMk cId="1308421066" sldId="290"/>
            <ac:cxnSpMk id="115" creationId="{39074912-4F91-440F-A4B4-67048FA83622}"/>
          </ac:cxnSpMkLst>
        </pc:cxnChg>
        <pc:cxnChg chg="add mod">
          <ac:chgData name="植田 健斗" userId="2782191523b1910f" providerId="LiveId" clId="{FF093EF8-5FB4-4500-89BF-79ECA1D1BCB2}" dt="2020-07-29T10:34:36.385" v="2887" actId="14100"/>
          <ac:cxnSpMkLst>
            <pc:docMk/>
            <pc:sldMk cId="1308421066" sldId="290"/>
            <ac:cxnSpMk id="116" creationId="{BE2225B9-0877-4D61-B20B-8CCE07180275}"/>
          </ac:cxnSpMkLst>
        </pc:cxnChg>
        <pc:cxnChg chg="del mod">
          <ac:chgData name="植田 健斗" userId="2782191523b1910f" providerId="LiveId" clId="{FF093EF8-5FB4-4500-89BF-79ECA1D1BCB2}" dt="2020-07-29T09:09:17.404" v="204" actId="478"/>
          <ac:cxnSpMkLst>
            <pc:docMk/>
            <pc:sldMk cId="1308421066" sldId="290"/>
            <ac:cxnSpMk id="122" creationId="{4186329A-A26E-4344-BB57-FE104E3D299C}"/>
          </ac:cxnSpMkLst>
        </pc:cxnChg>
        <pc:cxnChg chg="add mod">
          <ac:chgData name="植田 健斗" userId="2782191523b1910f" providerId="LiveId" clId="{FF093EF8-5FB4-4500-89BF-79ECA1D1BCB2}" dt="2020-07-29T10:04:38.090" v="1800" actId="1076"/>
          <ac:cxnSpMkLst>
            <pc:docMk/>
            <pc:sldMk cId="1308421066" sldId="290"/>
            <ac:cxnSpMk id="130" creationId="{ABCFE42A-95EA-4D40-B52B-03DFF9479DBC}"/>
          </ac:cxnSpMkLst>
        </pc:cxnChg>
        <pc:cxnChg chg="add mod">
          <ac:chgData name="植田 健斗" userId="2782191523b1910f" providerId="LiveId" clId="{FF093EF8-5FB4-4500-89BF-79ECA1D1BCB2}" dt="2020-07-29T10:04:38.090" v="1800" actId="1076"/>
          <ac:cxnSpMkLst>
            <pc:docMk/>
            <pc:sldMk cId="1308421066" sldId="290"/>
            <ac:cxnSpMk id="137" creationId="{F48EA2EF-FF88-4168-85B5-046280628074}"/>
          </ac:cxnSpMkLst>
        </pc:cxnChg>
        <pc:cxnChg chg="add mod">
          <ac:chgData name="植田 健斗" userId="2782191523b1910f" providerId="LiveId" clId="{FF093EF8-5FB4-4500-89BF-79ECA1D1BCB2}" dt="2020-07-29T10:04:51.022" v="1802" actId="1076"/>
          <ac:cxnSpMkLst>
            <pc:docMk/>
            <pc:sldMk cId="1308421066" sldId="290"/>
            <ac:cxnSpMk id="151" creationId="{5BAC25FB-7F5F-4CF1-A282-D186DCF5655C}"/>
          </ac:cxnSpMkLst>
        </pc:cxnChg>
        <pc:cxnChg chg="add mod">
          <ac:chgData name="植田 健斗" userId="2782191523b1910f" providerId="LiveId" clId="{FF093EF8-5FB4-4500-89BF-79ECA1D1BCB2}" dt="2020-07-29T10:07:38.798" v="1864" actId="14100"/>
          <ac:cxnSpMkLst>
            <pc:docMk/>
            <pc:sldMk cId="1308421066" sldId="290"/>
            <ac:cxnSpMk id="164" creationId="{91C9499B-A0E6-4174-A5DB-8EF9D374C277}"/>
          </ac:cxnSpMkLst>
        </pc:cxnChg>
        <pc:cxnChg chg="add mod">
          <ac:chgData name="植田 健斗" userId="2782191523b1910f" providerId="LiveId" clId="{FF093EF8-5FB4-4500-89BF-79ECA1D1BCB2}" dt="2020-07-29T10:39:24.891" v="2922" actId="692"/>
          <ac:cxnSpMkLst>
            <pc:docMk/>
            <pc:sldMk cId="1308421066" sldId="290"/>
            <ac:cxnSpMk id="173" creationId="{2F046069-8735-4309-9E77-0ED9FA5B2631}"/>
          </ac:cxnSpMkLst>
        </pc:cxnChg>
      </pc:sldChg>
      <pc:sldChg chg="del">
        <pc:chgData name="植田 健斗" userId="2782191523b1910f" providerId="LiveId" clId="{FF093EF8-5FB4-4500-89BF-79ECA1D1BCB2}" dt="2020-07-29T08:58:07.896" v="25" actId="47"/>
        <pc:sldMkLst>
          <pc:docMk/>
          <pc:sldMk cId="932672219" sldId="291"/>
        </pc:sldMkLst>
      </pc:sldChg>
      <pc:sldChg chg="addSp delSp modSp new mod">
        <pc:chgData name="植田 健斗" userId="2782191523b1910f" providerId="LiveId" clId="{FF093EF8-5FB4-4500-89BF-79ECA1D1BCB2}" dt="2020-07-29T10:53:37.168" v="3313" actId="20577"/>
        <pc:sldMkLst>
          <pc:docMk/>
          <pc:sldMk cId="2299972462" sldId="291"/>
        </pc:sldMkLst>
        <pc:spChg chg="del">
          <ac:chgData name="植田 健斗" userId="2782191523b1910f" providerId="LiveId" clId="{FF093EF8-5FB4-4500-89BF-79ECA1D1BCB2}" dt="2020-07-29T09:48:44.836" v="1021"/>
          <ac:spMkLst>
            <pc:docMk/>
            <pc:sldMk cId="2299972462" sldId="291"/>
            <ac:spMk id="2" creationId="{F35AE460-6586-47E2-AD6C-DBEAF0D699E4}"/>
          </ac:spMkLst>
        </pc:spChg>
        <pc:spChg chg="mod">
          <ac:chgData name="植田 健斗" userId="2782191523b1910f" providerId="LiveId" clId="{FF093EF8-5FB4-4500-89BF-79ECA1D1BCB2}" dt="2020-07-29T10:53:37.168" v="3313" actId="20577"/>
          <ac:spMkLst>
            <pc:docMk/>
            <pc:sldMk cId="2299972462" sldId="291"/>
            <ac:spMk id="5" creationId="{C7EFECCA-477F-465E-B9AE-E403BF2B614C}"/>
          </ac:spMkLst>
        </pc:spChg>
        <pc:spChg chg="add mod">
          <ac:chgData name="植田 健斗" userId="2782191523b1910f" providerId="LiveId" clId="{FF093EF8-5FB4-4500-89BF-79ECA1D1BCB2}" dt="2020-07-29T09:52:25.521" v="1601" actId="207"/>
          <ac:spMkLst>
            <pc:docMk/>
            <pc:sldMk cId="2299972462" sldId="291"/>
            <ac:spMk id="6" creationId="{9675AE18-358A-42E8-A1FD-9303EC3C01AB}"/>
          </ac:spMkLst>
        </pc:spChg>
      </pc:sldChg>
      <pc:sldChg chg="addSp delSp modSp new mod">
        <pc:chgData name="植田 健斗" userId="2782191523b1910f" providerId="LiveId" clId="{FF093EF8-5FB4-4500-89BF-79ECA1D1BCB2}" dt="2020-07-29T10:49:44.465" v="2960" actId="20577"/>
        <pc:sldMkLst>
          <pc:docMk/>
          <pc:sldMk cId="825981709" sldId="292"/>
        </pc:sldMkLst>
        <pc:spChg chg="add del mod">
          <ac:chgData name="植田 健斗" userId="2782191523b1910f" providerId="LiveId" clId="{FF093EF8-5FB4-4500-89BF-79ECA1D1BCB2}" dt="2020-07-29T10:28:43.442" v="2861" actId="20577"/>
          <ac:spMkLst>
            <pc:docMk/>
            <pc:sldMk cId="825981709" sldId="292"/>
            <ac:spMk id="2" creationId="{848A0F0F-ECDF-4A5E-BBB1-25595688A240}"/>
          </ac:spMkLst>
        </pc:spChg>
        <pc:spChg chg="mod">
          <ac:chgData name="植田 健斗" userId="2782191523b1910f" providerId="LiveId" clId="{FF093EF8-5FB4-4500-89BF-79ECA1D1BCB2}" dt="2020-07-29T10:49:44.465" v="2960" actId="20577"/>
          <ac:spMkLst>
            <pc:docMk/>
            <pc:sldMk cId="825981709" sldId="292"/>
            <ac:spMk id="5" creationId="{D899C3C3-A393-4C24-8064-5D4FA695AB6B}"/>
          </ac:spMkLst>
        </pc:spChg>
        <pc:spChg chg="add del mod">
          <ac:chgData name="植田 健斗" userId="2782191523b1910f" providerId="LiveId" clId="{FF093EF8-5FB4-4500-89BF-79ECA1D1BCB2}" dt="2020-07-29T10:13:28.992" v="1875" actId="21"/>
          <ac:spMkLst>
            <pc:docMk/>
            <pc:sldMk cId="825981709" sldId="292"/>
            <ac:spMk id="7" creationId="{8803EE81-EFF1-45A8-BA5F-686A11932D66}"/>
          </ac:spMkLst>
        </pc:spChg>
      </pc:sldChg>
      <pc:sldChg chg="del">
        <pc:chgData name="植田 健斗" userId="2782191523b1910f" providerId="LiveId" clId="{FF093EF8-5FB4-4500-89BF-79ECA1D1BCB2}" dt="2020-07-29T08:58:23.690" v="29" actId="47"/>
        <pc:sldMkLst>
          <pc:docMk/>
          <pc:sldMk cId="3565133194" sldId="292"/>
        </pc:sldMkLst>
      </pc:sldChg>
      <pc:sldChg chg="modSp add mod">
        <pc:chgData name="植田 健斗" userId="2782191523b1910f" providerId="LiveId" clId="{FF093EF8-5FB4-4500-89BF-79ECA1D1BCB2}" dt="2020-07-29T11:01:16.036" v="3853" actId="20577"/>
        <pc:sldMkLst>
          <pc:docMk/>
          <pc:sldMk cId="3727256953" sldId="293"/>
        </pc:sldMkLst>
        <pc:spChg chg="mod">
          <ac:chgData name="植田 健斗" userId="2782191523b1910f" providerId="LiveId" clId="{FF093EF8-5FB4-4500-89BF-79ECA1D1BCB2}" dt="2020-07-29T10:54:08.234" v="3322" actId="20577"/>
          <ac:spMkLst>
            <pc:docMk/>
            <pc:sldMk cId="3727256953" sldId="293"/>
            <ac:spMk id="2" creationId="{848A0F0F-ECDF-4A5E-BBB1-25595688A240}"/>
          </ac:spMkLst>
        </pc:spChg>
        <pc:spChg chg="mod">
          <ac:chgData name="植田 健斗" userId="2782191523b1910f" providerId="LiveId" clId="{FF093EF8-5FB4-4500-89BF-79ECA1D1BCB2}" dt="2020-07-29T11:01:16.036" v="3853" actId="20577"/>
          <ac:spMkLst>
            <pc:docMk/>
            <pc:sldMk cId="3727256953" sldId="293"/>
            <ac:spMk id="5" creationId="{D899C3C3-A393-4C24-8064-5D4FA695AB6B}"/>
          </ac:spMkLst>
        </pc:spChg>
      </pc:sldChg>
      <pc:sldChg chg="del">
        <pc:chgData name="植田 健斗" userId="2782191523b1910f" providerId="LiveId" clId="{FF093EF8-5FB4-4500-89BF-79ECA1D1BCB2}" dt="2020-07-29T08:58:09.576" v="26" actId="47"/>
        <pc:sldMkLst>
          <pc:docMk/>
          <pc:sldMk cId="1338703380" sldId="295"/>
        </pc:sldMkLst>
      </pc:sldChg>
      <pc:sldChg chg="del">
        <pc:chgData name="植田 健斗" userId="2782191523b1910f" providerId="LiveId" clId="{FF093EF8-5FB4-4500-89BF-79ECA1D1BCB2}" dt="2020-07-29T08:58:23.690" v="29" actId="47"/>
        <pc:sldMkLst>
          <pc:docMk/>
          <pc:sldMk cId="3525172491" sldId="296"/>
        </pc:sldMkLst>
      </pc:sldChg>
      <pc:sldChg chg="del">
        <pc:chgData name="植田 健斗" userId="2782191523b1910f" providerId="LiveId" clId="{FF093EF8-5FB4-4500-89BF-79ECA1D1BCB2}" dt="2020-07-29T08:58:23.690" v="29" actId="47"/>
        <pc:sldMkLst>
          <pc:docMk/>
          <pc:sldMk cId="3790322336" sldId="297"/>
        </pc:sldMkLst>
      </pc:sldChg>
      <pc:sldChg chg="del">
        <pc:chgData name="植田 健斗" userId="2782191523b1910f" providerId="LiveId" clId="{FF093EF8-5FB4-4500-89BF-79ECA1D1BCB2}" dt="2020-07-29T08:58:23.690" v="29" actId="47"/>
        <pc:sldMkLst>
          <pc:docMk/>
          <pc:sldMk cId="272765688" sldId="298"/>
        </pc:sldMkLst>
      </pc:sldChg>
      <pc:sldChg chg="del">
        <pc:chgData name="植田 健斗" userId="2782191523b1910f" providerId="LiveId" clId="{FF093EF8-5FB4-4500-89BF-79ECA1D1BCB2}" dt="2020-07-29T08:58:15.222" v="28" actId="47"/>
        <pc:sldMkLst>
          <pc:docMk/>
          <pc:sldMk cId="3149252164" sldId="299"/>
        </pc:sldMkLst>
      </pc:sldChg>
      <pc:sldChg chg="del">
        <pc:chgData name="植田 健斗" userId="2782191523b1910f" providerId="LiveId" clId="{FF093EF8-5FB4-4500-89BF-79ECA1D1BCB2}" dt="2020-07-29T08:58:23.690" v="29" actId="47"/>
        <pc:sldMkLst>
          <pc:docMk/>
          <pc:sldMk cId="2935091058" sldId="300"/>
        </pc:sldMkLst>
      </pc:sldChg>
      <pc:sldChg chg="del">
        <pc:chgData name="植田 健斗" userId="2782191523b1910f" providerId="LiveId" clId="{FF093EF8-5FB4-4500-89BF-79ECA1D1BCB2}" dt="2020-07-29T08:58:14.530" v="27" actId="47"/>
        <pc:sldMkLst>
          <pc:docMk/>
          <pc:sldMk cId="2248584493" sldId="301"/>
        </pc:sldMkLst>
      </pc:sldChg>
      <pc:sldChg chg="del">
        <pc:chgData name="植田 健斗" userId="2782191523b1910f" providerId="LiveId" clId="{FF093EF8-5FB4-4500-89BF-79ECA1D1BCB2}" dt="2020-07-29T08:58:23.690" v="29" actId="47"/>
        <pc:sldMkLst>
          <pc:docMk/>
          <pc:sldMk cId="1320129271" sldId="302"/>
        </pc:sldMkLst>
      </pc:sldChg>
      <pc:sldChg chg="del">
        <pc:chgData name="植田 健斗" userId="2782191523b1910f" providerId="LiveId" clId="{FF093EF8-5FB4-4500-89BF-79ECA1D1BCB2}" dt="2020-07-29T08:58:23.690" v="29" actId="47"/>
        <pc:sldMkLst>
          <pc:docMk/>
          <pc:sldMk cId="1901977319" sldId="304"/>
        </pc:sldMkLst>
      </pc:sldChg>
      <pc:sldChg chg="del">
        <pc:chgData name="植田 健斗" userId="2782191523b1910f" providerId="LiveId" clId="{FF093EF8-5FB4-4500-89BF-79ECA1D1BCB2}" dt="2020-07-29T08:58:23.690" v="29" actId="47"/>
        <pc:sldMkLst>
          <pc:docMk/>
          <pc:sldMk cId="883520037" sldId="305"/>
        </pc:sldMkLst>
      </pc:sldChg>
      <pc:sldChg chg="del">
        <pc:chgData name="植田 健斗" userId="2782191523b1910f" providerId="LiveId" clId="{FF093EF8-5FB4-4500-89BF-79ECA1D1BCB2}" dt="2020-07-29T08:58:23.690" v="29" actId="47"/>
        <pc:sldMkLst>
          <pc:docMk/>
          <pc:sldMk cId="831830935"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89F8F4E-8B56-44A1-A695-C2642729844E}" type="datetime1">
              <a:rPr lang="en-US" altLang="en-US"/>
              <a:pPr/>
              <a:t>12/24/2020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C6D2F26-89D9-4DFD-9ADE-8247F4B18419}" type="slidenum">
              <a:rPr lang="en-US" altLang="en-US"/>
              <a:pPr/>
              <a:t>‹#›</a:t>
            </a:fld>
            <a:endParaRPr lang="en-US" altLang="en-US"/>
          </a:p>
        </p:txBody>
      </p:sp>
    </p:spTree>
    <p:extLst>
      <p:ext uri="{BB962C8B-B14F-4D97-AF65-F5344CB8AC3E}">
        <p14:creationId xmlns:p14="http://schemas.microsoft.com/office/powerpoint/2010/main" val="1484054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595B7F-12FC-4E36-AB14-6196D1DC46B3}" type="datetime1">
              <a:rPr lang="en-US" altLang="en-US"/>
              <a:pPr/>
              <a:t>12/24/2020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4280AAC-BE4A-4988-BBF0-F872067B66AF}" type="slidenum">
              <a:rPr lang="en-US" altLang="en-US"/>
              <a:pPr/>
              <a:t>‹#›</a:t>
            </a:fld>
            <a:endParaRPr lang="en-US" altLang="en-US"/>
          </a:p>
        </p:txBody>
      </p:sp>
    </p:spTree>
    <p:extLst>
      <p:ext uri="{BB962C8B-B14F-4D97-AF65-F5344CB8AC3E}">
        <p14:creationId xmlns:p14="http://schemas.microsoft.com/office/powerpoint/2010/main" val="49261309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glory-dev-cloud.slack.com/archives/CERMQ4EKF/p1596083660040000?thread_ts=1596022190.039100&amp;cid=CERMQ4EKF" TargetMode="External"/><Relationship Id="rId13" Type="http://schemas.openxmlformats.org/officeDocument/2006/relationships/hyperlink" Target="https://app.slack.com/team/U9Q4J5T8U" TargetMode="External"/><Relationship Id="rId3" Type="http://schemas.openxmlformats.org/officeDocument/2006/relationships/hyperlink" Target="https://app.slack.com/team/UB9MWFPQT" TargetMode="External"/><Relationship Id="rId7" Type="http://schemas.openxmlformats.org/officeDocument/2006/relationships/hyperlink" Target="https://app.slack.com/team/U9LEP2Z6W" TargetMode="External"/><Relationship Id="rId12" Type="http://schemas.openxmlformats.org/officeDocument/2006/relationships/hyperlink" Target="https://glory-dev-cloud.slack.com/archives/CERMQ4EKF/p1596084838040600?thread_ts=1596022190.039100&amp;cid=CERMQ4EKF" TargetMode="External"/><Relationship Id="rId17" Type="http://schemas.openxmlformats.org/officeDocument/2006/relationships/hyperlink" Target="https://glory-dev-cloud.slack.com/archives/CERMQ4EKF/p1596086162041400?thread_ts=1596022190.039100&amp;cid=CERMQ4EKF" TargetMode="External"/><Relationship Id="rId2" Type="http://schemas.openxmlformats.org/officeDocument/2006/relationships/slide" Target="../slides/slide3.xml"/><Relationship Id="rId16" Type="http://schemas.openxmlformats.org/officeDocument/2006/relationships/hyperlink" Target="https://glory-dev-cloud.slack.com/archives/CERMQ4EKF/p1596085825041200?thread_ts=1596022190.039100&amp;cid=CERMQ4EKF" TargetMode="External"/><Relationship Id="rId1" Type="http://schemas.openxmlformats.org/officeDocument/2006/relationships/notesMaster" Target="../notesMasters/notesMaster1.xml"/><Relationship Id="rId6" Type="http://schemas.openxmlformats.org/officeDocument/2006/relationships/hyperlink" Target="https://glory-dev-cloud.slack.com/team/U9Q4J5T8U" TargetMode="External"/><Relationship Id="rId11" Type="http://schemas.openxmlformats.org/officeDocument/2006/relationships/hyperlink" Target="https://glory-dev-cloud.slack.com/archives/CERMQ4EKF/p1596084695040400?thread_ts=1596022190.039100&amp;cid=CERMQ4EKF" TargetMode="External"/><Relationship Id="rId5" Type="http://schemas.openxmlformats.org/officeDocument/2006/relationships/hyperlink" Target="https://glory-dev-cloud.slack.com/team/U9LEP2Z6W" TargetMode="External"/><Relationship Id="rId15" Type="http://schemas.openxmlformats.org/officeDocument/2006/relationships/hyperlink" Target="https://glory-dev-cloud.slack.com/archives/CERMQ4EKF/p1596085115041000?thread_ts=1596022190.039100&amp;cid=CERMQ4EKF" TargetMode="External"/><Relationship Id="rId10" Type="http://schemas.openxmlformats.org/officeDocument/2006/relationships/hyperlink" Target="https://glory-dev-cloud.slack.com/archives/CERMQ4EKF/p1596084532040200?thread_ts=1596022190.039100&amp;cid=CERMQ4EKF" TargetMode="External"/><Relationship Id="rId4" Type="http://schemas.openxmlformats.org/officeDocument/2006/relationships/hyperlink" Target="https://glory-dev-cloud.slack.com/archives/CERMQ4EKF/p1596083365039800?thread_ts=1596022190.039100&amp;cid=CERMQ4EKF" TargetMode="External"/><Relationship Id="rId9" Type="http://schemas.openxmlformats.org/officeDocument/2006/relationships/hyperlink" Target="https://glory-dev-cloud.slack.com/team/UB9MWFPQT" TargetMode="External"/><Relationship Id="rId14" Type="http://schemas.openxmlformats.org/officeDocument/2006/relationships/hyperlink" Target="https://glory-dev-cloud.slack.com/archives/CERMQ4EKF/p1596084851040800?thread_ts=1596022190.039100&amp;cid=CERMQ4EK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4280AAC-BE4A-4988-BBF0-F872067B66AF}" type="slidenum">
              <a:rPr lang="en-US" altLang="en-US" smtClean="0"/>
              <a:pPr/>
              <a:t>2</a:t>
            </a:fld>
            <a:endParaRPr lang="en-US" altLang="en-US"/>
          </a:p>
        </p:txBody>
      </p:sp>
    </p:spTree>
    <p:extLst>
      <p:ext uri="{BB962C8B-B14F-4D97-AF65-F5344CB8AC3E}">
        <p14:creationId xmlns:p14="http://schemas.microsoft.com/office/powerpoint/2010/main" val="124319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3"/>
              </a:rPr>
              <a:t>Kyle</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4"/>
              </a:rPr>
              <a:t>1</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4"/>
              </a:rPr>
              <a:t>時間前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5"/>
              </a:rPr>
              <a:t>@</a:t>
            </a:r>
            <a:r>
              <a:rPr lang="en-US" altLang="ja-JP" sz="1200" b="0" i="0" u="none" strike="noStrike" kern="1200" dirty="0" err="1">
                <a:solidFill>
                  <a:schemeClr val="tx1"/>
                </a:solidFill>
                <a:effectLst/>
                <a:latin typeface="+mn-lt"/>
                <a:ea typeface="MS PGothic" panose="020B0600070205080204" pitchFamily="34" charset="-128"/>
                <a:cs typeface="ＭＳ Ｐゴシック" pitchFamily="-111" charset="-128"/>
                <a:hlinkClick r:id="rId5"/>
              </a:rPr>
              <a:t>Hiromichi</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5"/>
              </a:rPr>
              <a:t> </a:t>
            </a:r>
            <a:r>
              <a:rPr lang="en-US" altLang="ja-JP" sz="1200" b="0" i="0" u="none" strike="noStrike" kern="1200" dirty="0" err="1">
                <a:solidFill>
                  <a:schemeClr val="tx1"/>
                </a:solidFill>
                <a:effectLst/>
                <a:latin typeface="+mn-lt"/>
                <a:ea typeface="MS PGothic" panose="020B0600070205080204" pitchFamily="34" charset="-128"/>
                <a:cs typeface="ＭＳ Ｐゴシック" pitchFamily="-111" charset="-128"/>
                <a:hlinkClick r:id="rId5"/>
              </a:rPr>
              <a:t>Okizuka</a:t>
            </a:r>
            <a:r>
              <a:rPr lang="ja-JP" altLang="en-US" sz="1200" b="0" i="0" kern="1200" dirty="0">
                <a:solidFill>
                  <a:schemeClr val="tx1"/>
                </a:solidFill>
                <a:effectLst/>
                <a:latin typeface="+mn-lt"/>
                <a:ea typeface="MS PGothic" panose="020B0600070205080204" pitchFamily="34" charset="-128"/>
                <a:cs typeface="ＭＳ Ｐゴシック" pitchFamily="-111" charset="-128"/>
              </a:rPr>
              <a:t> はい、なかなかの大事になります。</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ja-JP" altLang="en-US" sz="1200" b="0" i="0" kern="1200" dirty="0">
                <a:solidFill>
                  <a:schemeClr val="tx1"/>
                </a:solidFill>
                <a:effectLst/>
                <a:latin typeface="+mn-lt"/>
                <a:ea typeface="MS PGothic" panose="020B0600070205080204" pitchFamily="34" charset="-128"/>
                <a:cs typeface="ＭＳ Ｐゴシック" pitchFamily="-111" charset="-128"/>
              </a:rPr>
              <a:t>次の次のスプリント位で、</a:t>
            </a:r>
            <a:r>
              <a:rPr lang="en-US" altLang="ja-JP" sz="1200" b="0" i="0" kern="1200" dirty="0">
                <a:solidFill>
                  <a:schemeClr val="tx1"/>
                </a:solidFill>
                <a:effectLst/>
                <a:latin typeface="+mn-lt"/>
                <a:ea typeface="MS PGothic" panose="020B0600070205080204" pitchFamily="34" charset="-128"/>
                <a:cs typeface="ＭＳ Ｐゴシック" pitchFamily="-111" charset="-128"/>
              </a:rPr>
              <a:t>NSM</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さんには</a:t>
            </a:r>
            <a:r>
              <a:rPr lang="en-US" altLang="ja-JP" sz="1200" b="0" i="0" kern="1200" dirty="0">
                <a:solidFill>
                  <a:schemeClr val="tx1"/>
                </a:solidFill>
                <a:effectLst/>
                <a:latin typeface="+mn-lt"/>
                <a:ea typeface="MS PGothic" panose="020B0600070205080204" pitchFamily="34" charset="-128"/>
                <a:cs typeface="ＭＳ Ｐゴシック" pitchFamily="-111" charset="-128"/>
              </a:rPr>
              <a:t>E2E</a:t>
            </a:r>
            <a:r>
              <a:rPr lang="ja-JP" altLang="en-US" sz="1200" b="0" i="0" kern="1200" dirty="0">
                <a:solidFill>
                  <a:schemeClr val="tx1"/>
                </a:solidFill>
                <a:effectLst/>
                <a:latin typeface="+mn-lt"/>
                <a:ea typeface="MS PGothic" panose="020B0600070205080204" pitchFamily="34" charset="-128"/>
                <a:cs typeface="ＭＳ Ｐゴシック" pitchFamily="-111" charset="-128"/>
              </a:rPr>
              <a:t>テストのテストケースの修正・追加に入ってもらおうと考えていまして、それまで、</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6"/>
              </a:rPr>
              <a:t>@Kent</a:t>
            </a:r>
            <a:r>
              <a:rPr lang="ja-JP" altLang="en-US" sz="1200" b="0" i="0" kern="1200" dirty="0">
                <a:solidFill>
                  <a:schemeClr val="tx1"/>
                </a:solidFill>
                <a:effectLst/>
                <a:latin typeface="+mn-lt"/>
                <a:ea typeface="MS PGothic" panose="020B0600070205080204" pitchFamily="34" charset="-128"/>
                <a:cs typeface="ＭＳ Ｐゴシック" pitchFamily="-111" charset="-128"/>
              </a:rPr>
              <a:t> に仕組みの構築に専念してもらう事になると思います。</a:t>
            </a:r>
          </a:p>
          <a:p>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Hiromichi</a:t>
            </a:r>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7"/>
              </a:rPr>
              <a:t> </a:t>
            </a:r>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Okizuka</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8"/>
              </a:rPr>
              <a:t>1</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8"/>
              </a:rPr>
              <a:t>時間前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ja-JP" altLang="en-US" sz="1200" b="0" i="0" kern="1200" dirty="0">
                <a:solidFill>
                  <a:schemeClr val="tx1"/>
                </a:solidFill>
                <a:effectLst/>
                <a:latin typeface="+mn-lt"/>
                <a:ea typeface="MS PGothic" panose="020B0600070205080204" pitchFamily="34" charset="-128"/>
                <a:cs typeface="ＭＳ Ｐゴシック" pitchFamily="-111" charset="-128"/>
              </a:rPr>
              <a:t>なるほど、置き換えが多ければ多いほど大事になるし、テストの対象範囲が狭くなるので気をつけてください。</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9"/>
              </a:rPr>
              <a:t>@Kyle</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6"/>
              </a:rPr>
              <a:t>@Kent</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endParaRPr lang="ja-JP" altLang="en-US" sz="1200" b="0" i="0" kern="1200" dirty="0">
              <a:solidFill>
                <a:schemeClr val="tx1"/>
              </a:solidFill>
              <a:effectLst/>
              <a:latin typeface="+mn-lt"/>
              <a:ea typeface="MS PGothic" panose="020B0600070205080204" pitchFamily="34" charset="-128"/>
              <a:cs typeface="ＭＳ Ｐゴシック" pitchFamily="-111" charset="-128"/>
            </a:endParaRPr>
          </a:p>
          <a:p>
            <a:r>
              <a:rPr lang="ja-JP" altLang="en-US" sz="1200" b="0" i="0" kern="1200" dirty="0">
                <a:solidFill>
                  <a:schemeClr val="tx1"/>
                </a:solidFill>
                <a:effectLst/>
                <a:latin typeface="+mn-lt"/>
                <a:ea typeface="MS PGothic" panose="020B0600070205080204" pitchFamily="34" charset="-128"/>
                <a:cs typeface="ＭＳ Ｐゴシック" pitchFamily="-111" charset="-128"/>
              </a:rPr>
              <a:t>テスト中はどこで動かすのか？デバックサーバー？ローカル？</a:t>
            </a:r>
            <a:r>
              <a:rPr lang="en-US" altLang="ja-JP" sz="1200" b="0" i="0" kern="1200" dirty="0">
                <a:solidFill>
                  <a:schemeClr val="tx1"/>
                </a:solidFill>
                <a:effectLst/>
                <a:latin typeface="+mn-lt"/>
                <a:ea typeface="MS PGothic" panose="020B0600070205080204" pitchFamily="34" charset="-128"/>
                <a:cs typeface="ＭＳ Ｐゴシック" pitchFamily="-111" charset="-128"/>
              </a:rPr>
              <a:t>MQTT</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とか切れているし別サーバー？</a:t>
            </a:r>
            <a:r>
              <a:rPr lang="en-US" altLang="ja-JP" sz="1200" b="0" i="0" kern="1200" dirty="0">
                <a:solidFill>
                  <a:schemeClr val="tx1"/>
                </a:solidFill>
                <a:effectLst/>
                <a:latin typeface="+mn-lt"/>
                <a:ea typeface="MS PGothic" panose="020B0600070205080204" pitchFamily="34" charset="-128"/>
                <a:cs typeface="ＭＳ Ｐゴシック" pitchFamily="-111" charset="-128"/>
              </a:rPr>
              <a:t>DevOps</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に入れるよね？</a:t>
            </a:r>
          </a:p>
          <a:p>
            <a:r>
              <a:rPr lang="ja-JP" altLang="en-US" sz="1200" b="0" i="0" kern="1200" dirty="0">
                <a:solidFill>
                  <a:schemeClr val="tx1"/>
                </a:solidFill>
                <a:effectLst/>
                <a:latin typeface="+mn-lt"/>
                <a:ea typeface="MS PGothic" panose="020B0600070205080204" pitchFamily="34" charset="-128"/>
                <a:cs typeface="ＭＳ Ｐゴシック" pitchFamily="-111" charset="-128"/>
              </a:rPr>
              <a:t>データ非破壊テストのみ？破壊テストも入る？データベースを別で立てているね</a:t>
            </a:r>
          </a:p>
          <a:p>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3"/>
              </a:rPr>
              <a:t>Kyle</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10"/>
              </a:rPr>
              <a:t>38</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10"/>
              </a:rPr>
              <a:t>分前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5"/>
              </a:rPr>
              <a:t>@</a:t>
            </a:r>
            <a:r>
              <a:rPr lang="en-US" altLang="ja-JP" sz="1200" b="0" i="0" u="none" strike="noStrike" kern="1200" dirty="0" err="1">
                <a:solidFill>
                  <a:schemeClr val="tx1"/>
                </a:solidFill>
                <a:effectLst/>
                <a:latin typeface="+mn-lt"/>
                <a:ea typeface="MS PGothic" panose="020B0600070205080204" pitchFamily="34" charset="-128"/>
                <a:cs typeface="ＭＳ Ｐゴシック" pitchFamily="-111" charset="-128"/>
                <a:hlinkClick r:id="rId5"/>
              </a:rPr>
              <a:t>Hiromichi</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5"/>
              </a:rPr>
              <a:t> </a:t>
            </a:r>
            <a:r>
              <a:rPr lang="en-US" altLang="ja-JP" sz="1200" b="0" i="0" u="none" strike="noStrike" kern="1200" dirty="0" err="1">
                <a:solidFill>
                  <a:schemeClr val="tx1"/>
                </a:solidFill>
                <a:effectLst/>
                <a:latin typeface="+mn-lt"/>
                <a:ea typeface="MS PGothic" panose="020B0600070205080204" pitchFamily="34" charset="-128"/>
                <a:cs typeface="ＭＳ Ｐゴシック" pitchFamily="-111" charset="-128"/>
                <a:hlinkClick r:id="rId5"/>
              </a:rPr>
              <a:t>Okizuka</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kern="1200" dirty="0" err="1">
                <a:solidFill>
                  <a:schemeClr val="tx1"/>
                </a:solidFill>
                <a:effectLst/>
                <a:latin typeface="+mn-lt"/>
                <a:ea typeface="MS PGothic" panose="020B0600070205080204" pitchFamily="34" charset="-128"/>
                <a:cs typeface="ＭＳ Ｐゴシック" pitchFamily="-111" charset="-128"/>
              </a:rPr>
              <a:t>Github</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a:t>
            </a:r>
            <a:r>
              <a:rPr lang="en-US" altLang="ja-JP" sz="1200" b="0" i="0" kern="1200" dirty="0">
                <a:solidFill>
                  <a:schemeClr val="tx1"/>
                </a:solidFill>
                <a:effectLst/>
                <a:latin typeface="+mn-lt"/>
                <a:ea typeface="MS PGothic" panose="020B0600070205080204" pitchFamily="34" charset="-128"/>
                <a:cs typeface="ＭＳ Ｐゴシック" pitchFamily="-111" charset="-128"/>
              </a:rPr>
              <a:t>Actions</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のコンテナ上で</a:t>
            </a:r>
            <a:r>
              <a:rPr lang="en-US" altLang="ja-JP" sz="1200" b="0" i="0" kern="1200" dirty="0">
                <a:solidFill>
                  <a:schemeClr val="tx1"/>
                </a:solidFill>
                <a:effectLst/>
                <a:latin typeface="+mn-lt"/>
                <a:ea typeface="MS PGothic" panose="020B0600070205080204" pitchFamily="34" charset="-128"/>
                <a:cs typeface="ＭＳ Ｐゴシック" pitchFamily="-111" charset="-128"/>
              </a:rPr>
              <a:t>Cypress</a:t>
            </a:r>
            <a:r>
              <a:rPr lang="ja-JP" altLang="en-US" sz="1200" b="0" i="0" kern="1200" dirty="0">
                <a:solidFill>
                  <a:schemeClr val="tx1"/>
                </a:solidFill>
                <a:effectLst/>
                <a:latin typeface="+mn-lt"/>
                <a:ea typeface="MS PGothic" panose="020B0600070205080204" pitchFamily="34" charset="-128"/>
                <a:cs typeface="ＭＳ Ｐゴシック" pitchFamily="-111" charset="-128"/>
              </a:rPr>
              <a:t>を動かして、</a:t>
            </a:r>
            <a:r>
              <a:rPr lang="en-US" altLang="ja-JP" sz="1200" b="0" i="0" kern="1200" dirty="0">
                <a:solidFill>
                  <a:schemeClr val="tx1"/>
                </a:solidFill>
                <a:effectLst/>
                <a:latin typeface="+mn-lt"/>
                <a:ea typeface="MS PGothic" panose="020B0600070205080204" pitchFamily="34" charset="-128"/>
                <a:cs typeface="ＭＳ Ｐゴシック" pitchFamily="-111" charset="-128"/>
              </a:rPr>
              <a:t>IKS</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のテスト用の名前空間に動的に構築した</a:t>
            </a:r>
            <a:r>
              <a:rPr lang="en-US" altLang="ja-JP" sz="1200" b="0" i="0" kern="1200" dirty="0">
                <a:solidFill>
                  <a:schemeClr val="tx1"/>
                </a:solidFill>
                <a:effectLst/>
                <a:latin typeface="+mn-lt"/>
                <a:ea typeface="MS PGothic" panose="020B0600070205080204" pitchFamily="34" charset="-128"/>
                <a:cs typeface="ＭＳ Ｐゴシック" pitchFamily="-111" charset="-128"/>
              </a:rPr>
              <a:t>Bridge-X</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にアクセスする方式です。</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kern="1200" dirty="0">
                <a:solidFill>
                  <a:schemeClr val="tx1"/>
                </a:solidFill>
                <a:effectLst/>
                <a:latin typeface="+mn-lt"/>
                <a:ea typeface="MS PGothic" panose="020B0600070205080204" pitchFamily="34" charset="-128"/>
                <a:cs typeface="ＭＳ Ｐゴシック" pitchFamily="-111" charset="-128"/>
              </a:rPr>
              <a:t>develop</a:t>
            </a:r>
            <a:r>
              <a:rPr lang="ja-JP" altLang="en-US" sz="1200" b="0" i="0" kern="1200" dirty="0">
                <a:solidFill>
                  <a:schemeClr val="tx1"/>
                </a:solidFill>
                <a:effectLst/>
                <a:latin typeface="+mn-lt"/>
                <a:ea typeface="MS PGothic" panose="020B0600070205080204" pitchFamily="34" charset="-128"/>
                <a:cs typeface="ＭＳ Ｐゴシック" pitchFamily="-111" charset="-128"/>
              </a:rPr>
              <a:t>ブランチで</a:t>
            </a:r>
            <a:r>
              <a:rPr lang="en-US" altLang="ja-JP" sz="1200" b="0" i="0" kern="1200" dirty="0">
                <a:solidFill>
                  <a:schemeClr val="tx1"/>
                </a:solidFill>
                <a:effectLst/>
                <a:latin typeface="+mn-lt"/>
                <a:ea typeface="MS PGothic" panose="020B0600070205080204" pitchFamily="34" charset="-128"/>
                <a:cs typeface="ＭＳ Ｐゴシック" pitchFamily="-111" charset="-128"/>
              </a:rPr>
              <a:t>CI</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が動いて、イメージが作成された後に、そのイメージを使ってアプリを構築する感じです。</a:t>
            </a:r>
            <a:r>
              <a:rPr lang="en-US" altLang="ja-JP" sz="1200" b="0" i="0" kern="1200" dirty="0">
                <a:solidFill>
                  <a:schemeClr val="tx1"/>
                </a:solidFill>
                <a:effectLst/>
                <a:latin typeface="+mn-lt"/>
                <a:ea typeface="MS PGothic" panose="020B0600070205080204" pitchFamily="34" charset="-128"/>
                <a:cs typeface="ＭＳ Ｐゴシック" pitchFamily="-111" charset="-128"/>
              </a:rPr>
              <a:t>CI</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の一部になります。</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ja-JP" altLang="en-US" sz="1200" b="0" i="0" kern="1200" dirty="0">
                <a:solidFill>
                  <a:schemeClr val="tx1"/>
                </a:solidFill>
                <a:effectLst/>
                <a:latin typeface="+mn-lt"/>
                <a:ea typeface="MS PGothic" panose="020B0600070205080204" pitchFamily="34" charset="-128"/>
                <a:cs typeface="ＭＳ Ｐゴシック" pitchFamily="-111" charset="-128"/>
              </a:rPr>
              <a:t>置き換えるのは、</a:t>
            </a:r>
            <a:r>
              <a:rPr lang="en-US" altLang="ja-JP" sz="1200" b="0" i="0" kern="1200" dirty="0" err="1">
                <a:solidFill>
                  <a:schemeClr val="tx1"/>
                </a:solidFill>
                <a:effectLst/>
                <a:latin typeface="+mn-lt"/>
                <a:ea typeface="MS PGothic" panose="020B0600070205080204" pitchFamily="34" charset="-128"/>
                <a:cs typeface="ＭＳ Ｐゴシック" pitchFamily="-111" charset="-128"/>
              </a:rPr>
              <a:t>UserAuthService</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と外部サーバーなどで、</a:t>
            </a:r>
            <a:r>
              <a:rPr lang="en-US" altLang="ja-JP" sz="1200" b="0" i="0" kern="1200" dirty="0">
                <a:solidFill>
                  <a:schemeClr val="tx1"/>
                </a:solidFill>
                <a:effectLst/>
                <a:latin typeface="+mn-lt"/>
                <a:ea typeface="MS PGothic" panose="020B0600070205080204" pitchFamily="34" charset="-128"/>
                <a:cs typeface="ＭＳ Ｐゴシック" pitchFamily="-111" charset="-128"/>
              </a:rPr>
              <a:t>Bridge-X</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のアプリには手を入れないので、テストの対象範囲は制限なしの想定です。</a:t>
            </a:r>
          </a:p>
          <a:p>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Hiromichi</a:t>
            </a:r>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7"/>
              </a:rPr>
              <a:t> </a:t>
            </a:r>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Okizuka</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11"/>
              </a:rPr>
              <a:t>36</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11"/>
              </a:rPr>
              <a:t>分前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ja-JP" altLang="en-US" sz="1200" b="0" i="0" kern="1200" dirty="0">
                <a:solidFill>
                  <a:schemeClr val="tx1"/>
                </a:solidFill>
                <a:effectLst/>
                <a:latin typeface="+mn-lt"/>
                <a:ea typeface="MS PGothic" panose="020B0600070205080204" pitchFamily="34" charset="-128"/>
                <a:cs typeface="ＭＳ Ｐゴシック" pitchFamily="-111" charset="-128"/>
              </a:rPr>
              <a:t>別サーバーで</a:t>
            </a:r>
            <a:r>
              <a:rPr lang="en-US" altLang="ja-JP" sz="1200" b="0" i="0" kern="1200" dirty="0">
                <a:solidFill>
                  <a:schemeClr val="tx1"/>
                </a:solidFill>
                <a:effectLst/>
                <a:latin typeface="+mn-lt"/>
                <a:ea typeface="MS PGothic" panose="020B0600070205080204" pitchFamily="34" charset="-128"/>
                <a:cs typeface="ＭＳ Ｐゴシック" pitchFamily="-111" charset="-128"/>
              </a:rPr>
              <a:t>CI/CD</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からも切り離されている感じかー外部サーバーにも依存関係があるので、そこは</a:t>
            </a:r>
            <a:r>
              <a:rPr lang="en-US" altLang="ja-JP" sz="1200" b="0" i="0" kern="1200" dirty="0">
                <a:solidFill>
                  <a:schemeClr val="tx1"/>
                </a:solidFill>
                <a:effectLst/>
                <a:latin typeface="+mn-lt"/>
                <a:ea typeface="MS PGothic" panose="020B0600070205080204" pitchFamily="34" charset="-128"/>
                <a:cs typeface="ＭＳ Ｐゴシック" pitchFamily="-111" charset="-128"/>
              </a:rPr>
              <a:t>Mock</a:t>
            </a:r>
            <a:r>
              <a:rPr lang="ja-JP" altLang="en-US" sz="1200" b="0" i="0" kern="1200" dirty="0">
                <a:solidFill>
                  <a:schemeClr val="tx1"/>
                </a:solidFill>
                <a:effectLst/>
                <a:latin typeface="+mn-lt"/>
                <a:ea typeface="MS PGothic" panose="020B0600070205080204" pitchFamily="34" charset="-128"/>
                <a:cs typeface="ＭＳ Ｐゴシック" pitchFamily="-111" charset="-128"/>
              </a:rPr>
              <a:t>置き換えな感じですね</a:t>
            </a:r>
          </a:p>
          <a:p>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Hiromichi</a:t>
            </a:r>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7"/>
              </a:rPr>
              <a:t> </a:t>
            </a:r>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Okizuka</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12"/>
              </a:rPr>
              <a:t>33</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12"/>
              </a:rPr>
              <a:t>分前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kern="1200" dirty="0">
                <a:solidFill>
                  <a:schemeClr val="tx1"/>
                </a:solidFill>
                <a:effectLst/>
                <a:latin typeface="+mn-lt"/>
                <a:ea typeface="MS PGothic" panose="020B0600070205080204" pitchFamily="34" charset="-128"/>
                <a:cs typeface="ＭＳ Ｐゴシック" pitchFamily="-111" charset="-128"/>
              </a:rPr>
              <a:t>E2E</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のつもりが一部のインテグレーションテストにならないように気をつけてください。最終的にステージングサーバーで手動テストの項目が減る方向には持っていってくださいね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9"/>
              </a:rPr>
              <a:t>@Kyle</a:t>
            </a:r>
            <a:endParaRPr lang="ja-JP" altLang="en-US" sz="1200" b="0" i="0" kern="1200" dirty="0">
              <a:solidFill>
                <a:schemeClr val="tx1"/>
              </a:solidFill>
              <a:effectLst/>
              <a:latin typeface="+mn-lt"/>
              <a:ea typeface="MS PGothic" panose="020B0600070205080204" pitchFamily="34" charset="-128"/>
              <a:cs typeface="ＭＳ Ｐゴシック" pitchFamily="-111" charset="-128"/>
            </a:endParaRPr>
          </a:p>
          <a:p>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13"/>
              </a:rPr>
              <a:t>Kent</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14"/>
              </a:rPr>
              <a:t>33</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14"/>
              </a:rPr>
              <a:t>分前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ja-JP" altLang="en-US" sz="1200" b="0" i="0" kern="1200" dirty="0">
                <a:solidFill>
                  <a:schemeClr val="tx1"/>
                </a:solidFill>
                <a:effectLst/>
                <a:latin typeface="+mn-lt"/>
                <a:ea typeface="MS PGothic" panose="020B0600070205080204" pitchFamily="34" charset="-128"/>
                <a:cs typeface="ＭＳ Ｐゴシック" pitchFamily="-111" charset="-128"/>
              </a:rPr>
              <a:t>外部の依存関係はすべてコンテナとして内部で起動するだけで、インターフェース上の違いはありません。なので</a:t>
            </a:r>
            <a:r>
              <a:rPr lang="en-US" altLang="ja-JP" sz="1200" b="0" i="0" kern="1200" dirty="0">
                <a:solidFill>
                  <a:schemeClr val="tx1"/>
                </a:solidFill>
                <a:effectLst/>
                <a:latin typeface="+mn-lt"/>
                <a:ea typeface="MS PGothic" panose="020B0600070205080204" pitchFamily="34" charset="-128"/>
                <a:cs typeface="ＭＳ Ｐゴシック" pitchFamily="-111" charset="-128"/>
              </a:rPr>
              <a:t>Mock</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ではないですね。</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kern="1200" dirty="0" err="1">
                <a:solidFill>
                  <a:schemeClr val="tx1"/>
                </a:solidFill>
                <a:effectLst/>
                <a:latin typeface="+mn-lt"/>
                <a:ea typeface="MS PGothic" panose="020B0600070205080204" pitchFamily="34" charset="-128"/>
                <a:cs typeface="ＭＳ Ｐゴシック" pitchFamily="-111" charset="-128"/>
              </a:rPr>
              <a:t>ObjectStorage</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に関しては認証情報周りの取り扱いが</a:t>
            </a:r>
            <a:r>
              <a:rPr lang="en-US" altLang="ja-JP" sz="1200" b="0" i="0" kern="1200" dirty="0">
                <a:solidFill>
                  <a:schemeClr val="tx1"/>
                </a:solidFill>
                <a:effectLst/>
                <a:latin typeface="+mn-lt"/>
                <a:ea typeface="MS PGothic" panose="020B0600070205080204" pitchFamily="34" charset="-128"/>
                <a:cs typeface="ＭＳ Ｐゴシック" pitchFamily="-111" charset="-128"/>
              </a:rPr>
              <a:t>OSS</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と違いそうなのでそのまま専用のバケツを作ってやります。</a:t>
            </a:r>
          </a:p>
          <a:p>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Hiromichi</a:t>
            </a:r>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7"/>
              </a:rPr>
              <a:t> </a:t>
            </a:r>
            <a:r>
              <a:rPr lang="en-US" altLang="ja-JP" sz="1200" b="1" i="0" u="none" strike="noStrike" kern="1200" dirty="0" err="1">
                <a:solidFill>
                  <a:schemeClr val="tx1"/>
                </a:solidFill>
                <a:effectLst/>
                <a:latin typeface="+mn-lt"/>
                <a:ea typeface="MS PGothic" panose="020B0600070205080204" pitchFamily="34" charset="-128"/>
                <a:cs typeface="ＭＳ Ｐゴシック" pitchFamily="-111" charset="-128"/>
                <a:hlinkClick r:id="rId7"/>
              </a:rPr>
              <a:t>Okizuka</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15"/>
              </a:rPr>
              <a:t>29</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15"/>
              </a:rPr>
              <a:t>分前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kern="1200" dirty="0">
                <a:solidFill>
                  <a:schemeClr val="tx1"/>
                </a:solidFill>
                <a:effectLst/>
                <a:latin typeface="+mn-lt"/>
                <a:ea typeface="MS PGothic" panose="020B0600070205080204" pitchFamily="34" charset="-128"/>
                <a:cs typeface="ＭＳ Ｐゴシック" pitchFamily="-111" charset="-128"/>
              </a:rPr>
              <a:t>Mock</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は言い方が間違っていました</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kern="1200" dirty="0" err="1">
                <a:solidFill>
                  <a:schemeClr val="tx1"/>
                </a:solidFill>
                <a:effectLst/>
                <a:latin typeface="+mn-lt"/>
                <a:ea typeface="MS PGothic" panose="020B0600070205080204" pitchFamily="34" charset="-128"/>
                <a:cs typeface="ＭＳ Ｐゴシック" pitchFamily="-111" charset="-128"/>
              </a:rPr>
              <a:t>MessageSight</a:t>
            </a:r>
            <a:r>
              <a:rPr lang="en-US" altLang="ja-JP" sz="1200" b="0" i="0" kern="1200" dirty="0">
                <a:solidFill>
                  <a:schemeClr val="tx1"/>
                </a:solidFill>
                <a:effectLst/>
                <a:latin typeface="+mn-lt"/>
                <a:ea typeface="MS PGothic" panose="020B0600070205080204" pitchFamily="34" charset="-128"/>
                <a:cs typeface="ＭＳ Ｐゴシック" pitchFamily="-111" charset="-128"/>
              </a:rPr>
              <a:t>-&gt;Mosquito, </a:t>
            </a:r>
            <a:r>
              <a:rPr lang="en-US" altLang="ja-JP" sz="1200" b="0" i="0" kern="1200" dirty="0" err="1">
                <a:solidFill>
                  <a:schemeClr val="tx1"/>
                </a:solidFill>
                <a:effectLst/>
                <a:latin typeface="+mn-lt"/>
                <a:ea typeface="MS PGothic" panose="020B0600070205080204" pitchFamily="34" charset="-128"/>
                <a:cs typeface="ＭＳ Ｐゴシック" pitchFamily="-111" charset="-128"/>
              </a:rPr>
              <a:t>AppID</a:t>
            </a:r>
            <a:r>
              <a:rPr lang="en-US" altLang="ja-JP" sz="1200" b="0" i="0" kern="1200" dirty="0">
                <a:solidFill>
                  <a:schemeClr val="tx1"/>
                </a:solidFill>
                <a:effectLst/>
                <a:latin typeface="+mn-lt"/>
                <a:ea typeface="MS PGothic" panose="020B0600070205080204" pitchFamily="34" charset="-128"/>
                <a:cs typeface="ＭＳ Ｐゴシック" pitchFamily="-111" charset="-128"/>
              </a:rPr>
              <a:t> -&gt; </a:t>
            </a:r>
            <a:r>
              <a:rPr lang="ja-JP" altLang="en-US" sz="1200" b="0" i="0" kern="1200" dirty="0">
                <a:solidFill>
                  <a:schemeClr val="tx1"/>
                </a:solidFill>
                <a:effectLst/>
                <a:latin typeface="+mn-lt"/>
                <a:ea typeface="MS PGothic" panose="020B0600070205080204" pitchFamily="34" charset="-128"/>
                <a:cs typeface="ＭＳ Ｐゴシック" pitchFamily="-111" charset="-128"/>
              </a:rPr>
              <a:t>ダミーなどです。</a:t>
            </a:r>
            <a:r>
              <a:rPr lang="en-US" altLang="ja-JP" sz="1200" b="0" i="0" kern="1200" dirty="0">
                <a:solidFill>
                  <a:schemeClr val="tx1"/>
                </a:solidFill>
                <a:effectLst/>
                <a:latin typeface="+mn-lt"/>
                <a:ea typeface="MS PGothic" panose="020B0600070205080204" pitchFamily="34" charset="-128"/>
                <a:cs typeface="ＭＳ Ｐゴシック" pitchFamily="-111" charset="-128"/>
              </a:rPr>
              <a:t>Web</a:t>
            </a:r>
            <a:r>
              <a:rPr lang="ja-JP" altLang="en-US" sz="1200" b="0" i="0" kern="1200" dirty="0">
                <a:solidFill>
                  <a:schemeClr val="tx1"/>
                </a:solidFill>
                <a:effectLst/>
                <a:latin typeface="+mn-lt"/>
                <a:ea typeface="MS PGothic" panose="020B0600070205080204" pitchFamily="34" charset="-128"/>
                <a:cs typeface="ＭＳ Ｐゴシック" pitchFamily="-111" charset="-128"/>
              </a:rPr>
              <a:t>アプリと</a:t>
            </a:r>
            <a:r>
              <a:rPr lang="en-US" altLang="ja-JP" sz="1200" b="0" i="0" kern="1200" dirty="0">
                <a:solidFill>
                  <a:schemeClr val="tx1"/>
                </a:solidFill>
                <a:effectLst/>
                <a:latin typeface="+mn-lt"/>
                <a:ea typeface="MS PGothic" panose="020B0600070205080204" pitchFamily="34" charset="-128"/>
                <a:cs typeface="ＭＳ Ｐゴシック" pitchFamily="-111" charset="-128"/>
              </a:rPr>
              <a:t>Web</a:t>
            </a:r>
            <a:r>
              <a:rPr lang="ja-JP" altLang="en-US" sz="1200" b="0" i="0" kern="1200" dirty="0">
                <a:solidFill>
                  <a:schemeClr val="tx1"/>
                </a:solidFill>
                <a:effectLst/>
                <a:latin typeface="+mn-lt"/>
                <a:ea typeface="MS PGothic" panose="020B0600070205080204" pitchFamily="34" charset="-128"/>
                <a:cs typeface="ＭＳ Ｐゴシック" pitchFamily="-111" charset="-128"/>
              </a:rPr>
              <a:t>サーバーは検証できそうですが、</a:t>
            </a:r>
            <a:r>
              <a:rPr lang="en-US" altLang="ja-JP" sz="1200" b="0" i="0" kern="1200" dirty="0">
                <a:solidFill>
                  <a:schemeClr val="tx1"/>
                </a:solidFill>
                <a:effectLst/>
                <a:latin typeface="+mn-lt"/>
                <a:ea typeface="MS PGothic" panose="020B0600070205080204" pitchFamily="34" charset="-128"/>
                <a:cs typeface="ＭＳ Ｐゴシック" pitchFamily="-111" charset="-128"/>
              </a:rPr>
              <a:t>IoT</a:t>
            </a:r>
            <a:r>
              <a:rPr lang="ja-JP" altLang="en-US" sz="1200" b="0" i="0" kern="1200" dirty="0">
                <a:solidFill>
                  <a:schemeClr val="tx1"/>
                </a:solidFill>
                <a:effectLst/>
                <a:latin typeface="+mn-lt"/>
                <a:ea typeface="MS PGothic" panose="020B0600070205080204" pitchFamily="34" charset="-128"/>
                <a:cs typeface="ＭＳ Ｐゴシック" pitchFamily="-111" charset="-128"/>
              </a:rPr>
              <a:t>部分は手動検証をしないといけない感じですね。そこまで考えるは贅沢かもしれませんが</a:t>
            </a:r>
          </a:p>
          <a:p>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13"/>
              </a:rPr>
              <a:t>Kent</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16"/>
              </a:rPr>
              <a:t>17</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16"/>
              </a:rPr>
              <a:t>分前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en-US" altLang="ja-JP" sz="1200" b="0" i="0" kern="1200" dirty="0">
                <a:solidFill>
                  <a:schemeClr val="tx1"/>
                </a:solidFill>
                <a:effectLst/>
                <a:latin typeface="+mn-lt"/>
                <a:ea typeface="MS PGothic" panose="020B0600070205080204" pitchFamily="34" charset="-128"/>
                <a:cs typeface="ＭＳ Ｐゴシック" pitchFamily="-111" charset="-128"/>
              </a:rPr>
              <a:t>IoT</a:t>
            </a:r>
            <a:r>
              <a:rPr lang="ja-JP" altLang="en-US" sz="1200" b="0" i="0" kern="1200" dirty="0">
                <a:solidFill>
                  <a:schemeClr val="tx1"/>
                </a:solidFill>
                <a:effectLst/>
                <a:latin typeface="+mn-lt"/>
                <a:ea typeface="MS PGothic" panose="020B0600070205080204" pitchFamily="34" charset="-128"/>
                <a:cs typeface="ＭＳ Ｐゴシック" pitchFamily="-111" charset="-128"/>
              </a:rPr>
              <a:t>部分は</a:t>
            </a:r>
            <a:r>
              <a:rPr lang="en-US" altLang="ja-JP" sz="1200" b="0" i="0" kern="1200" dirty="0" err="1">
                <a:solidFill>
                  <a:schemeClr val="tx1"/>
                </a:solidFill>
                <a:effectLst/>
                <a:latin typeface="+mn-lt"/>
                <a:ea typeface="MS PGothic" panose="020B0600070205080204" pitchFamily="34" charset="-128"/>
                <a:cs typeface="ＭＳ Ｐゴシック" pitchFamily="-111" charset="-128"/>
              </a:rPr>
              <a:t>AgentSimulator</a:t>
            </a:r>
            <a:r>
              <a:rPr lang="ja-JP" altLang="en-US" sz="1200" b="0" i="0" kern="1200" dirty="0">
                <a:solidFill>
                  <a:schemeClr val="tx1"/>
                </a:solidFill>
                <a:effectLst/>
                <a:latin typeface="+mn-lt"/>
                <a:ea typeface="MS PGothic" panose="020B0600070205080204" pitchFamily="34" charset="-128"/>
                <a:cs typeface="ＭＳ Ｐゴシック" pitchFamily="-111" charset="-128"/>
              </a:rPr>
              <a:t>を使うので、モックですね。実機が絡む時点で自動化は不可能です。ただ、正常系と一部の異常系に限っては通常のレスポンスを返せるのである程度の自動化はできます。手動テストは実機＋</a:t>
            </a:r>
            <a:r>
              <a:rPr lang="en-US" altLang="ja-JP" sz="1200" b="0" i="0" kern="1200" dirty="0">
                <a:solidFill>
                  <a:schemeClr val="tx1"/>
                </a:solidFill>
                <a:effectLst/>
                <a:latin typeface="+mn-lt"/>
                <a:ea typeface="MS PGothic" panose="020B0600070205080204" pitchFamily="34" charset="-128"/>
                <a:cs typeface="ＭＳ Ｐゴシック" pitchFamily="-111" charset="-128"/>
              </a:rPr>
              <a:t>Develop</a:t>
            </a:r>
            <a:r>
              <a:rPr lang="ja-JP" altLang="en-US" sz="1200" b="0" i="0" kern="1200" dirty="0">
                <a:solidFill>
                  <a:schemeClr val="tx1"/>
                </a:solidFill>
                <a:effectLst/>
                <a:latin typeface="+mn-lt"/>
                <a:ea typeface="MS PGothic" panose="020B0600070205080204" pitchFamily="34" charset="-128"/>
                <a:cs typeface="ＭＳ Ｐゴシック" pitchFamily="-111" charset="-128"/>
              </a:rPr>
              <a:t>環境の方を使ってやればいいのでそこで確認できることは自動テストでは実施不要です。また今回の</a:t>
            </a:r>
            <a:r>
              <a:rPr lang="en-US" altLang="ja-JP" sz="1200" b="0" i="0" kern="1200" dirty="0">
                <a:solidFill>
                  <a:schemeClr val="tx1"/>
                </a:solidFill>
                <a:effectLst/>
                <a:latin typeface="+mn-lt"/>
                <a:ea typeface="MS PGothic" panose="020B0600070205080204" pitchFamily="34" charset="-128"/>
                <a:cs typeface="ＭＳ Ｐゴシック" pitchFamily="-111" charset="-128"/>
              </a:rPr>
              <a:t>E2E</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のスコープには</a:t>
            </a:r>
            <a:r>
              <a:rPr lang="en-US" altLang="ja-JP" sz="1200" b="0" i="0" kern="1200" dirty="0">
                <a:solidFill>
                  <a:schemeClr val="tx1"/>
                </a:solidFill>
                <a:effectLst/>
                <a:latin typeface="+mn-lt"/>
                <a:ea typeface="MS PGothic" panose="020B0600070205080204" pitchFamily="34" charset="-128"/>
                <a:cs typeface="ＭＳ Ｐゴシック" pitchFamily="-111" charset="-128"/>
              </a:rPr>
              <a:t>G-Connect</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の機能は含んでいないので</a:t>
            </a:r>
            <a:r>
              <a:rPr lang="en-US" altLang="ja-JP" sz="1200" b="0" i="0" kern="1200" dirty="0">
                <a:solidFill>
                  <a:schemeClr val="tx1"/>
                </a:solidFill>
                <a:effectLst/>
                <a:latin typeface="+mn-lt"/>
                <a:ea typeface="MS PGothic" panose="020B0600070205080204" pitchFamily="34" charset="-128"/>
                <a:cs typeface="ＭＳ Ｐゴシック" pitchFamily="-111" charset="-128"/>
              </a:rPr>
              <a:t>IoT</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の部分は単純な非同期メッセージのやりとり</a:t>
            </a:r>
            <a:r>
              <a:rPr lang="en-US" altLang="ja-JP" sz="1200" b="0" i="0" kern="1200" dirty="0">
                <a:solidFill>
                  <a:schemeClr val="tx1"/>
                </a:solidFill>
                <a:effectLst/>
                <a:latin typeface="+mn-lt"/>
                <a:ea typeface="MS PGothic" panose="020B0600070205080204" pitchFamily="34" charset="-128"/>
                <a:cs typeface="ＭＳ Ｐゴシック" pitchFamily="-111" charset="-128"/>
              </a:rPr>
              <a:t>(com/res</a:t>
            </a:r>
            <a:r>
              <a:rPr lang="ja-JP" altLang="en-US" sz="1200" b="0" i="0" kern="1200" dirty="0">
                <a:solidFill>
                  <a:schemeClr val="tx1"/>
                </a:solidFill>
                <a:effectLst/>
                <a:latin typeface="+mn-lt"/>
                <a:ea typeface="MS PGothic" panose="020B0600070205080204" pitchFamily="34" charset="-128"/>
                <a:cs typeface="ＭＳ Ｐゴシック" pitchFamily="-111" charset="-128"/>
              </a:rPr>
              <a:t>を含めて</a:t>
            </a:r>
            <a:r>
              <a:rPr lang="en-US" altLang="ja-JP" sz="1200" b="0" i="0" kern="1200" dirty="0">
                <a:solidFill>
                  <a:schemeClr val="tx1"/>
                </a:solidFill>
                <a:effectLst/>
                <a:latin typeface="+mn-lt"/>
                <a:ea typeface="MS PGothic" panose="020B0600070205080204" pitchFamily="34" charset="-128"/>
                <a:cs typeface="ＭＳ Ｐゴシック" pitchFamily="-111" charset="-128"/>
              </a:rPr>
              <a:t>)</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のみにフォーカスすると、シミュレータで必要十分かもしれません。</a:t>
            </a:r>
          </a:p>
          <a:p>
            <a:r>
              <a:rPr lang="en-US" altLang="ja-JP" sz="1200" b="1" i="0" u="none" strike="noStrike" kern="1200" dirty="0">
                <a:solidFill>
                  <a:schemeClr val="tx1"/>
                </a:solidFill>
                <a:effectLst/>
                <a:latin typeface="+mn-lt"/>
                <a:ea typeface="MS PGothic" panose="020B0600070205080204" pitchFamily="34" charset="-128"/>
                <a:cs typeface="ＭＳ Ｐゴシック" pitchFamily="-111" charset="-128"/>
                <a:hlinkClick r:id="rId3"/>
              </a:rPr>
              <a:t>Kyle</a:t>
            </a:r>
            <a:r>
              <a:rPr lang="ja-JP" altLang="en-US" sz="1200" b="0" i="0" kern="1200" dirty="0">
                <a:solidFill>
                  <a:schemeClr val="tx1"/>
                </a:solidFill>
                <a:effectLst/>
                <a:latin typeface="+mn-lt"/>
                <a:ea typeface="MS PGothic" panose="020B0600070205080204" pitchFamily="34" charset="-128"/>
                <a:cs typeface="ＭＳ Ｐゴシック" pitchFamily="-111" charset="-128"/>
              </a:rPr>
              <a:t>  </a:t>
            </a:r>
            <a:r>
              <a:rPr lang="en-US" altLang="ja-JP" sz="1200" b="0" i="0" u="none" strike="noStrike" kern="1200" dirty="0">
                <a:solidFill>
                  <a:schemeClr val="tx1"/>
                </a:solidFill>
                <a:effectLst/>
                <a:latin typeface="+mn-lt"/>
                <a:ea typeface="MS PGothic" panose="020B0600070205080204" pitchFamily="34" charset="-128"/>
                <a:cs typeface="ＭＳ Ｐゴシック" pitchFamily="-111" charset="-128"/>
                <a:hlinkClick r:id="rId17"/>
              </a:rPr>
              <a:t>11</a:t>
            </a:r>
            <a:r>
              <a:rPr lang="ja-JP" altLang="en-US" sz="1200" b="0" i="0" u="none" strike="noStrike" kern="1200" dirty="0">
                <a:solidFill>
                  <a:schemeClr val="tx1"/>
                </a:solidFill>
                <a:effectLst/>
                <a:latin typeface="+mn-lt"/>
                <a:ea typeface="MS PGothic" panose="020B0600070205080204" pitchFamily="34" charset="-128"/>
                <a:cs typeface="ＭＳ Ｐゴシック" pitchFamily="-111" charset="-128"/>
                <a:hlinkClick r:id="rId17"/>
              </a:rPr>
              <a:t>分前</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ja-JP" altLang="en-US" sz="1200" b="0" i="0" kern="1200" dirty="0">
                <a:solidFill>
                  <a:schemeClr val="tx1"/>
                </a:solidFill>
                <a:effectLst/>
                <a:latin typeface="+mn-lt"/>
                <a:ea typeface="MS PGothic" panose="020B0600070205080204" pitchFamily="34" charset="-128"/>
                <a:cs typeface="ＭＳ Ｐゴシック" pitchFamily="-111" charset="-128"/>
              </a:rPr>
              <a:t>データ非破壊のテストケースを本番環境で実施することは考えていましたが、今回のスコープには入れていないです。</a:t>
            </a:r>
            <a:br>
              <a:rPr lang="ja-JP" altLang="en-US" sz="1200" b="0" i="0" kern="1200" dirty="0">
                <a:solidFill>
                  <a:schemeClr val="tx1"/>
                </a:solidFill>
                <a:effectLst/>
                <a:latin typeface="+mn-lt"/>
                <a:ea typeface="MS PGothic" panose="020B0600070205080204" pitchFamily="34" charset="-128"/>
                <a:cs typeface="ＭＳ Ｐゴシック" pitchFamily="-111" charset="-128"/>
              </a:rPr>
            </a:br>
            <a:r>
              <a:rPr lang="ja-JP" altLang="en-US" sz="1200" b="0" i="0" kern="1200" dirty="0">
                <a:solidFill>
                  <a:schemeClr val="tx1"/>
                </a:solidFill>
                <a:effectLst/>
                <a:latin typeface="+mn-lt"/>
                <a:ea typeface="MS PGothic" panose="020B0600070205080204" pitchFamily="34" charset="-128"/>
                <a:cs typeface="ＭＳ Ｐゴシック" pitchFamily="-111" charset="-128"/>
              </a:rPr>
              <a:t>本番環境での</a:t>
            </a:r>
            <a:r>
              <a:rPr lang="en-US" altLang="ja-JP" sz="1200" b="0" i="0" kern="1200" dirty="0">
                <a:solidFill>
                  <a:schemeClr val="tx1"/>
                </a:solidFill>
                <a:effectLst/>
                <a:latin typeface="+mn-lt"/>
                <a:ea typeface="MS PGothic" panose="020B0600070205080204" pitchFamily="34" charset="-128"/>
                <a:cs typeface="ＭＳ Ｐゴシック" pitchFamily="-111" charset="-128"/>
              </a:rPr>
              <a:t>E2E</a:t>
            </a:r>
            <a:r>
              <a:rPr lang="ja-JP" altLang="en-US" sz="1200" b="0" i="0" kern="1200" dirty="0">
                <a:solidFill>
                  <a:schemeClr val="tx1"/>
                </a:solidFill>
                <a:effectLst/>
                <a:latin typeface="+mn-lt"/>
                <a:ea typeface="MS PGothic" panose="020B0600070205080204" pitchFamily="34" charset="-128"/>
                <a:cs typeface="ＭＳ Ｐゴシック" pitchFamily="-111" charset="-128"/>
              </a:rPr>
              <a:t>テストは、</a:t>
            </a:r>
            <a:r>
              <a:rPr lang="en-US" altLang="ja-JP" sz="1200" b="0" i="0" kern="1200" dirty="0">
                <a:solidFill>
                  <a:schemeClr val="tx1"/>
                </a:solidFill>
                <a:effectLst/>
                <a:latin typeface="+mn-lt"/>
                <a:ea typeface="MS PGothic" panose="020B0600070205080204" pitchFamily="34" charset="-128"/>
                <a:cs typeface="ＭＳ Ｐゴシック" pitchFamily="-111" charset="-128"/>
              </a:rPr>
              <a:t>UI</a:t>
            </a:r>
            <a:r>
              <a:rPr lang="ja-JP" altLang="en-US" sz="1200" b="0" i="0" kern="1200" dirty="0">
                <a:solidFill>
                  <a:schemeClr val="tx1"/>
                </a:solidFill>
                <a:effectLst/>
                <a:latin typeface="+mn-lt"/>
                <a:ea typeface="MS PGothic" panose="020B0600070205080204" pitchFamily="34" charset="-128"/>
                <a:cs typeface="ＭＳ Ｐゴシック" pitchFamily="-111" charset="-128"/>
              </a:rPr>
              <a:t>のテストというよりも、</a:t>
            </a:r>
            <a:r>
              <a:rPr lang="en-US" altLang="ja-JP" sz="1200" b="0" i="0" kern="1200" dirty="0">
                <a:solidFill>
                  <a:schemeClr val="tx1"/>
                </a:solidFill>
                <a:effectLst/>
                <a:latin typeface="+mn-lt"/>
                <a:ea typeface="MS PGothic" panose="020B0600070205080204" pitchFamily="34" charset="-128"/>
                <a:cs typeface="ＭＳ Ｐゴシック" pitchFamily="-111" charset="-128"/>
              </a:rPr>
              <a:t>IoT</a:t>
            </a:r>
            <a:r>
              <a:rPr lang="ja-JP" altLang="en-US" sz="1200" b="0" i="0" kern="1200" dirty="0">
                <a:solidFill>
                  <a:schemeClr val="tx1"/>
                </a:solidFill>
                <a:effectLst/>
                <a:latin typeface="+mn-lt"/>
                <a:ea typeface="MS PGothic" panose="020B0600070205080204" pitchFamily="34" charset="-128"/>
                <a:cs typeface="ＭＳ Ｐゴシック" pitchFamily="-111" charset="-128"/>
              </a:rPr>
              <a:t>を含めて全てのサービス・サーバーが正常に生きているかの確認を目的としたものを想定しています。</a:t>
            </a:r>
          </a:p>
          <a:p>
            <a:endParaRPr kumimoji="1" lang="ja-JP" altLang="en-US" dirty="0"/>
          </a:p>
        </p:txBody>
      </p:sp>
      <p:sp>
        <p:nvSpPr>
          <p:cNvPr id="4" name="Slide Number Placeholder 3"/>
          <p:cNvSpPr>
            <a:spLocks noGrp="1"/>
          </p:cNvSpPr>
          <p:nvPr>
            <p:ph type="sldNum" sz="quarter" idx="5"/>
          </p:nvPr>
        </p:nvSpPr>
        <p:spPr/>
        <p:txBody>
          <a:bodyPr/>
          <a:lstStyle/>
          <a:p>
            <a:fld id="{84280AAC-BE4A-4988-BBF0-F872067B66AF}" type="slidenum">
              <a:rPr lang="en-US" altLang="en-US" smtClean="0"/>
              <a:pPr/>
              <a:t>3</a:t>
            </a:fld>
            <a:endParaRPr lang="en-US" altLang="en-US"/>
          </a:p>
        </p:txBody>
      </p:sp>
    </p:spTree>
    <p:extLst>
      <p:ext uri="{BB962C8B-B14F-4D97-AF65-F5344CB8AC3E}">
        <p14:creationId xmlns:p14="http://schemas.microsoft.com/office/powerpoint/2010/main" val="3302053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6" name="Picture 8" descr="Corporate Powerpoint_16x9_Phase 4-0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7175" cy="514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360000" y="1454400"/>
            <a:ext cx="8352928" cy="541286"/>
          </a:xfrm>
          <a:ln>
            <a:noFill/>
          </a:ln>
        </p:spPr>
        <p:txBody>
          <a:bodyPr/>
          <a:lstStyle>
            <a:lvl1pPr algn="l">
              <a:defRPr sz="2400" b="1" i="0" baseline="0">
                <a:solidFill>
                  <a:srgbClr val="191D63"/>
                </a:solidFill>
                <a:latin typeface="Arial"/>
                <a:cs typeface="Arial"/>
              </a:defRPr>
            </a:lvl1pPr>
          </a:lstStyle>
          <a:p>
            <a:r>
              <a:rPr lang="en-US" dirty="0"/>
              <a:t>PRESENTATION TITLE ALL CAPS</a:t>
            </a:r>
          </a:p>
        </p:txBody>
      </p:sp>
      <p:sp>
        <p:nvSpPr>
          <p:cNvPr id="8" name="Text Placeholder 7"/>
          <p:cNvSpPr>
            <a:spLocks noGrp="1"/>
          </p:cNvSpPr>
          <p:nvPr>
            <p:ph type="body" sz="quarter" idx="10" hasCustomPrompt="1"/>
          </p:nvPr>
        </p:nvSpPr>
        <p:spPr>
          <a:xfrm>
            <a:off x="360000" y="2138400"/>
            <a:ext cx="8352927" cy="719386"/>
          </a:xfrm>
        </p:spPr>
        <p:txBody>
          <a:bodyPr lIns="0" tIns="0" rIns="0" bIns="0" numCol="1" anchor="t" anchorCtr="0"/>
          <a:lstStyle>
            <a:lvl1pPr marL="0" indent="0">
              <a:buNone/>
              <a:defRPr sz="1800" baseline="0">
                <a:solidFill>
                  <a:schemeClr val="bg1"/>
                </a:solidFill>
              </a:defRPr>
            </a:lvl1pPr>
            <a:lvl2pPr marL="457200" indent="0">
              <a:buFont typeface="Arial"/>
              <a:buNone/>
              <a:defRPr/>
            </a:lvl2pPr>
            <a:lvl3pPr marL="914400" indent="0">
              <a:buNone/>
              <a:defRPr/>
            </a:lvl3pPr>
            <a:lvl4pPr marL="1371600" indent="0">
              <a:buNone/>
              <a:defRPr/>
            </a:lvl4pPr>
            <a:lvl5pPr marL="1828800" indent="0">
              <a:buNone/>
              <a:defRPr/>
            </a:lvl5pPr>
          </a:lstStyle>
          <a:p>
            <a:pPr lvl="0"/>
            <a:r>
              <a:rPr lang="en-US" dirty="0"/>
              <a:t>Presenter Name, Job Title </a:t>
            </a:r>
            <a:r>
              <a:rPr lang="en-US" dirty="0" err="1"/>
              <a:t>Title</a:t>
            </a:r>
            <a:r>
              <a:rPr lang="en-US" dirty="0"/>
              <a:t> Case</a:t>
            </a:r>
          </a:p>
        </p:txBody>
      </p:sp>
    </p:spTree>
    <p:extLst>
      <p:ext uri="{BB962C8B-B14F-4D97-AF65-F5344CB8AC3E}">
        <p14:creationId xmlns:p14="http://schemas.microsoft.com/office/powerpoint/2010/main" val="250149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5" name="Picture Placeholder 9"/>
          <p:cNvSpPr>
            <a:spLocks noGrp="1"/>
          </p:cNvSpPr>
          <p:nvPr>
            <p:ph type="pic" sz="quarter" idx="16"/>
          </p:nvPr>
        </p:nvSpPr>
        <p:spPr>
          <a:xfrm>
            <a:off x="360363" y="1260000"/>
            <a:ext cx="8423275" cy="3384000"/>
          </a:xfrm>
          <a:prstGeom prst="rect">
            <a:avLst/>
          </a:prstGeom>
        </p:spPr>
        <p:txBody>
          <a:bodyPr rIns="1836000" anchor="ctr"/>
          <a:lstStyle>
            <a:lvl1pPr marL="0" indent="0" algn="r">
              <a:buNone/>
              <a:defRPr sz="1200">
                <a:solidFill>
                  <a:schemeClr val="tx1">
                    <a:lumMod val="75000"/>
                    <a:lumOff val="25000"/>
                  </a:schemeClr>
                </a:solidFill>
              </a:defRPr>
            </a:lvl1pPr>
          </a:lstStyle>
          <a:p>
            <a:pPr lvl="0"/>
            <a:r>
              <a:rPr lang="en-US" noProof="0" dirty="0"/>
              <a:t>Click icon to add picture</a:t>
            </a:r>
          </a:p>
        </p:txBody>
      </p:sp>
      <p:sp>
        <p:nvSpPr>
          <p:cNvPr id="6" name="Text Placeholder 2"/>
          <p:cNvSpPr>
            <a:spLocks noGrp="1"/>
          </p:cNvSpPr>
          <p:nvPr>
            <p:ph type="body" sz="quarter" idx="12"/>
          </p:nvPr>
        </p:nvSpPr>
        <p:spPr>
          <a:xfrm>
            <a:off x="683567" y="1584000"/>
            <a:ext cx="2664000" cy="2736000"/>
          </a:xfrm>
          <a:prstGeom prst="rect">
            <a:avLst/>
          </a:prstGeom>
          <a:solidFill>
            <a:srgbClr val="111987">
              <a:alpha val="60000"/>
            </a:srgbClr>
          </a:solidFill>
          <a:ln>
            <a:noFill/>
          </a:ln>
        </p:spPr>
        <p:txBody>
          <a:bodyPr lIns="108000" tIns="108000" rIns="108000" anchor="t"/>
          <a:lstStyle>
            <a:lvl1pPr marL="0" indent="0">
              <a:lnSpc>
                <a:spcPct val="100000"/>
              </a:lnSpc>
              <a:spcAft>
                <a:spcPts val="400"/>
              </a:spcAft>
              <a:buFontTx/>
              <a:buNone/>
              <a:defRPr sz="1800" spc="-50" baseline="0">
                <a:solidFill>
                  <a:schemeClr val="bg1"/>
                </a:solidFill>
              </a:defRPr>
            </a:lvl1pPr>
            <a:lvl2pPr marL="169863" indent="-169863">
              <a:lnSpc>
                <a:spcPct val="100000"/>
              </a:lnSpc>
              <a:spcAft>
                <a:spcPts val="400"/>
              </a:spcAft>
              <a:buClr>
                <a:schemeClr val="bg1"/>
              </a:buClr>
              <a:buFont typeface="Wingdings" pitchFamily="2" charset="2"/>
              <a:buChar char="§"/>
              <a:defRPr sz="1600">
                <a:solidFill>
                  <a:schemeClr val="bg1"/>
                </a:solidFill>
              </a:defRPr>
            </a:lvl2pPr>
            <a:lvl3pPr marL="339725" indent="-169863">
              <a:lnSpc>
                <a:spcPct val="100000"/>
              </a:lnSpc>
              <a:spcAft>
                <a:spcPts val="400"/>
              </a:spcAft>
              <a:buClr>
                <a:schemeClr val="bg1"/>
              </a:buClr>
              <a:buFont typeface="Wingdings" pitchFamily="2" charset="2"/>
              <a:buChar char="§"/>
              <a:defRPr sz="1400">
                <a:solidFill>
                  <a:schemeClr val="bg1"/>
                </a:solidFill>
              </a:defRPr>
            </a:lvl3pPr>
            <a:lvl4pPr marL="517525" indent="-177800">
              <a:lnSpc>
                <a:spcPct val="100000"/>
              </a:lnSpc>
              <a:buClr>
                <a:schemeClr val="bg1"/>
              </a:buClr>
              <a:buFont typeface="Wingdings" pitchFamily="2" charset="2"/>
              <a:buChar char="§"/>
              <a:defRPr sz="1000">
                <a:solidFill>
                  <a:schemeClr val="bg1"/>
                </a:solidFill>
              </a:defRPr>
            </a:lvl4pPr>
            <a:lvl5pPr marL="687388" indent="-169863">
              <a:lnSpc>
                <a:spcPct val="100000"/>
              </a:lnSpc>
              <a:buClr>
                <a:schemeClr val="bg1"/>
              </a:buClr>
              <a:buFont typeface="Wingdings" pitchFamily="2" charset="2"/>
              <a:buChar char="§"/>
              <a:defRPr sz="8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5317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x4 editable txt box +pic box">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702000" y="1260000"/>
            <a:ext cx="1692000" cy="1692000"/>
          </a:xfrm>
          <a:solidFill>
            <a:srgbClr val="111987"/>
          </a:solidFill>
        </p:spPr>
        <p:txBody>
          <a:bodyPr lIns="91440" tIns="36000" rIns="91440" bIns="54000"/>
          <a:lstStyle>
            <a:lvl1pPr marL="0" indent="0">
              <a:lnSpc>
                <a:spcPct val="100000"/>
              </a:lnSpc>
              <a:spcBef>
                <a:spcPts val="0"/>
              </a:spcBef>
              <a:buClr>
                <a:schemeClr val="bg1"/>
              </a:buClr>
              <a:defRPr sz="1400">
                <a:solidFill>
                  <a:schemeClr val="bg1"/>
                </a:solidFill>
              </a:defRPr>
            </a:lvl1pPr>
            <a:lvl2pPr marL="270000" indent="-144000">
              <a:lnSpc>
                <a:spcPct val="100000"/>
              </a:lnSpc>
              <a:spcBef>
                <a:spcPts val="0"/>
              </a:spcBef>
              <a:spcAft>
                <a:spcPts val="0"/>
              </a:spcAft>
              <a:buClr>
                <a:schemeClr val="bg1"/>
              </a:buClr>
              <a:buFont typeface="Wingdings" panose="05000000000000000000" pitchFamily="2" charset="2"/>
              <a:buChar char="§"/>
              <a:defRPr sz="1200">
                <a:solidFill>
                  <a:schemeClr val="bg1"/>
                </a:solidFill>
              </a:defRPr>
            </a:lvl2pPr>
          </a:lstStyle>
          <a:p>
            <a:pPr lvl="0"/>
            <a:r>
              <a:rPr lang="en-US" dirty="0"/>
              <a:t>Click to edit Master text styles</a:t>
            </a:r>
          </a:p>
          <a:p>
            <a:pPr lvl="1"/>
            <a:r>
              <a:rPr lang="en-US" dirty="0"/>
              <a:t>Second level</a:t>
            </a:r>
          </a:p>
        </p:txBody>
      </p:sp>
      <p:sp>
        <p:nvSpPr>
          <p:cNvPr id="30" name="Picture Placeholder 19"/>
          <p:cNvSpPr>
            <a:spLocks noGrp="1"/>
          </p:cNvSpPr>
          <p:nvPr>
            <p:ph type="pic" sz="quarter" idx="17"/>
          </p:nvPr>
        </p:nvSpPr>
        <p:spPr>
          <a:xfrm>
            <a:off x="2718000" y="1260000"/>
            <a:ext cx="1692000" cy="1692000"/>
          </a:xfrm>
        </p:spPr>
        <p:txBody>
          <a:bodyPr tIns="46800" bIns="46800" anchor="t"/>
          <a:lstStyle>
            <a:lvl1pPr marL="0" indent="0" algn="ctr">
              <a:lnSpc>
                <a:spcPts val="1380"/>
              </a:lnSpc>
              <a:buNone/>
              <a:defRPr sz="1100"/>
            </a:lvl1pPr>
          </a:lstStyle>
          <a:p>
            <a:pPr lvl="0"/>
            <a:r>
              <a:rPr lang="en-US" noProof="0" dirty="0"/>
              <a:t>Click icon to add picture</a:t>
            </a:r>
          </a:p>
        </p:txBody>
      </p:sp>
      <p:sp>
        <p:nvSpPr>
          <p:cNvPr id="34" name="Picture Placeholder 19"/>
          <p:cNvSpPr>
            <a:spLocks noGrp="1"/>
          </p:cNvSpPr>
          <p:nvPr>
            <p:ph type="pic" sz="quarter" idx="21"/>
          </p:nvPr>
        </p:nvSpPr>
        <p:spPr>
          <a:xfrm>
            <a:off x="6750000" y="1260000"/>
            <a:ext cx="1692000" cy="1692000"/>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
        <p:nvSpPr>
          <p:cNvPr id="32" name="Picture Placeholder 19"/>
          <p:cNvSpPr>
            <a:spLocks noGrp="1"/>
          </p:cNvSpPr>
          <p:nvPr>
            <p:ph type="pic" sz="quarter" idx="19"/>
          </p:nvPr>
        </p:nvSpPr>
        <p:spPr>
          <a:xfrm>
            <a:off x="4734000" y="2952000"/>
            <a:ext cx="1692000" cy="1692000"/>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
        <p:nvSpPr>
          <p:cNvPr id="20" name="Picture Placeholder 19"/>
          <p:cNvSpPr>
            <a:spLocks noGrp="1"/>
          </p:cNvSpPr>
          <p:nvPr>
            <p:ph type="pic" sz="quarter" idx="15"/>
          </p:nvPr>
        </p:nvSpPr>
        <p:spPr>
          <a:xfrm>
            <a:off x="702000" y="2952000"/>
            <a:ext cx="1692000" cy="1692000"/>
          </a:xfrm>
        </p:spPr>
        <p:txBody>
          <a:bodyPr tIns="46800" bIns="46800" anchor="t"/>
          <a:lstStyle>
            <a:lvl1pPr marL="0" indent="0" algn="ctr">
              <a:lnSpc>
                <a:spcPts val="1380"/>
              </a:lnSpc>
              <a:buNone/>
              <a:defRPr sz="1100"/>
            </a:lvl1pPr>
          </a:lstStyle>
          <a:p>
            <a:pPr lvl="0"/>
            <a:r>
              <a:rPr lang="en-US" noProof="0" dirty="0"/>
              <a:t>Click icon to add picture</a:t>
            </a:r>
          </a:p>
        </p:txBody>
      </p:sp>
      <p:sp>
        <p:nvSpPr>
          <p:cNvPr id="14" name="Text Placeholder 14"/>
          <p:cNvSpPr>
            <a:spLocks noGrp="1"/>
          </p:cNvSpPr>
          <p:nvPr>
            <p:ph type="body" sz="quarter" idx="25"/>
          </p:nvPr>
        </p:nvSpPr>
        <p:spPr>
          <a:xfrm>
            <a:off x="4734000" y="1260000"/>
            <a:ext cx="1692000" cy="1692000"/>
          </a:xfrm>
          <a:solidFill>
            <a:srgbClr val="111987"/>
          </a:solidFill>
        </p:spPr>
        <p:txBody>
          <a:bodyPr lIns="91440" tIns="36000" rIns="91440" bIns="54000"/>
          <a:lstStyle>
            <a:lvl1pPr marL="0" indent="0">
              <a:lnSpc>
                <a:spcPct val="100000"/>
              </a:lnSpc>
              <a:spcBef>
                <a:spcPts val="0"/>
              </a:spcBef>
              <a:buClr>
                <a:schemeClr val="bg1"/>
              </a:buClr>
              <a:defRPr sz="1400">
                <a:solidFill>
                  <a:schemeClr val="bg1"/>
                </a:solidFill>
              </a:defRPr>
            </a:lvl1pPr>
            <a:lvl2pPr marL="270000" indent="-144000">
              <a:lnSpc>
                <a:spcPct val="100000"/>
              </a:lnSpc>
              <a:spcBef>
                <a:spcPts val="0"/>
              </a:spcBef>
              <a:buClr>
                <a:schemeClr val="bg1"/>
              </a:buClr>
              <a:buFont typeface="Wingdings" panose="05000000000000000000" pitchFamily="2" charset="2"/>
              <a:buChar char="§"/>
              <a:defRPr sz="1200">
                <a:solidFill>
                  <a:schemeClr val="bg1"/>
                </a:solidFill>
              </a:defRPr>
            </a:lvl2pPr>
          </a:lstStyle>
          <a:p>
            <a:pPr marL="0" marR="0" lvl="0" indent="0" algn="l" defTabSz="457200" rtl="0" eaLnBrk="1" fontAlgn="base" latinLnBrk="0" hangingPunct="1">
              <a:lnSpc>
                <a:spcPct val="100000"/>
              </a:lnSpc>
              <a:spcBef>
                <a:spcPts val="0"/>
              </a:spcBef>
              <a:spcAft>
                <a:spcPct val="0"/>
              </a:spcAft>
              <a:buClr>
                <a:schemeClr val="bg1"/>
              </a:buClr>
              <a:buSzPct val="120000"/>
              <a:buFont typeface="Arial" panose="020B0604020202020204" pitchFamily="34" charset="0"/>
              <a:buNone/>
              <a:tabLst/>
              <a:defRPr/>
            </a:pPr>
            <a:r>
              <a:rPr lang="en-US" dirty="0"/>
              <a:t>Click to edit Master text styles</a:t>
            </a:r>
          </a:p>
          <a:p>
            <a:pPr lvl="1"/>
            <a:r>
              <a:rPr lang="en-US" dirty="0"/>
              <a:t>Second level</a:t>
            </a:r>
          </a:p>
        </p:txBody>
      </p:sp>
      <p:sp>
        <p:nvSpPr>
          <p:cNvPr id="16" name="Text Placeholder 14"/>
          <p:cNvSpPr>
            <a:spLocks noGrp="1"/>
          </p:cNvSpPr>
          <p:nvPr>
            <p:ph type="body" sz="quarter" idx="26"/>
          </p:nvPr>
        </p:nvSpPr>
        <p:spPr>
          <a:xfrm>
            <a:off x="2718000" y="2952000"/>
            <a:ext cx="1692000" cy="1692000"/>
          </a:xfrm>
          <a:solidFill>
            <a:srgbClr val="111987"/>
          </a:solidFill>
        </p:spPr>
        <p:txBody>
          <a:bodyPr lIns="91440" tIns="36000" rIns="91440" bIns="54000"/>
          <a:lstStyle>
            <a:lvl1pPr marL="0" indent="0">
              <a:lnSpc>
                <a:spcPts val="1300"/>
              </a:lnSpc>
              <a:spcBef>
                <a:spcPts val="0"/>
              </a:spcBef>
              <a:buClr>
                <a:schemeClr val="bg1"/>
              </a:buClr>
              <a:defRPr sz="1400">
                <a:solidFill>
                  <a:schemeClr val="bg1"/>
                </a:solidFill>
              </a:defRPr>
            </a:lvl1pPr>
            <a:lvl2pPr marL="270000" indent="-144000">
              <a:lnSpc>
                <a:spcPct val="100000"/>
              </a:lnSpc>
              <a:spcBef>
                <a:spcPts val="0"/>
              </a:spcBef>
              <a:buClr>
                <a:schemeClr val="bg1"/>
              </a:buClr>
              <a:buFont typeface="Wingdings" panose="05000000000000000000" pitchFamily="2" charset="2"/>
              <a:buChar char="§"/>
              <a:defRPr sz="1200">
                <a:solidFill>
                  <a:schemeClr val="bg1"/>
                </a:solidFill>
              </a:defRPr>
            </a:lvl2pPr>
          </a:lstStyle>
          <a:p>
            <a:pPr lvl="0"/>
            <a:r>
              <a:rPr lang="en-US" dirty="0"/>
              <a:t>Click to edit Master text styles</a:t>
            </a:r>
          </a:p>
          <a:p>
            <a:pPr lvl="1"/>
            <a:r>
              <a:rPr lang="en-US" dirty="0"/>
              <a:t>Second level</a:t>
            </a:r>
          </a:p>
        </p:txBody>
      </p:sp>
      <p:sp>
        <p:nvSpPr>
          <p:cNvPr id="17" name="Text Placeholder 14"/>
          <p:cNvSpPr>
            <a:spLocks noGrp="1"/>
          </p:cNvSpPr>
          <p:nvPr>
            <p:ph type="body" sz="quarter" idx="27"/>
          </p:nvPr>
        </p:nvSpPr>
        <p:spPr>
          <a:xfrm>
            <a:off x="6750000" y="2952000"/>
            <a:ext cx="1692000" cy="1692000"/>
          </a:xfrm>
          <a:solidFill>
            <a:srgbClr val="111987"/>
          </a:solidFill>
        </p:spPr>
        <p:txBody>
          <a:bodyPr lIns="91440" tIns="36000" rIns="91440" bIns="54000"/>
          <a:lstStyle>
            <a:lvl1pPr marL="0" indent="0">
              <a:lnSpc>
                <a:spcPct val="100000"/>
              </a:lnSpc>
              <a:spcBef>
                <a:spcPts val="0"/>
              </a:spcBef>
              <a:buClr>
                <a:schemeClr val="bg1"/>
              </a:buClr>
              <a:defRPr sz="1400">
                <a:solidFill>
                  <a:schemeClr val="bg1"/>
                </a:solidFill>
              </a:defRPr>
            </a:lvl1pPr>
            <a:lvl2pPr marL="270000" indent="-144000">
              <a:lnSpc>
                <a:spcPct val="100000"/>
              </a:lnSpc>
              <a:spcBef>
                <a:spcPts val="0"/>
              </a:spcBef>
              <a:buClr>
                <a:schemeClr val="bg1"/>
              </a:buClr>
              <a:buFont typeface="Wingdings" panose="05000000000000000000" pitchFamily="2" charset="2"/>
              <a:buChar char="§"/>
              <a:defRPr sz="1200">
                <a:solidFill>
                  <a:schemeClr val="bg1"/>
                </a:solidFill>
              </a:defRPr>
            </a:lvl2pPr>
          </a:lstStyle>
          <a:p>
            <a:pPr lvl="0"/>
            <a:r>
              <a:rPr lang="en-US" dirty="0"/>
              <a:t>Click to edit Master text styles</a:t>
            </a:r>
          </a:p>
          <a:p>
            <a:pPr lvl="1"/>
            <a:r>
              <a:rPr lang="en-US" dirty="0"/>
              <a:t>Second level</a:t>
            </a:r>
          </a:p>
        </p:txBody>
      </p:sp>
      <p:sp>
        <p:nvSpPr>
          <p:cNvPr id="21" name="Title 1"/>
          <p:cNvSpPr>
            <a:spLocks noGrp="1"/>
          </p:cNvSpPr>
          <p:nvPr>
            <p:ph type="title" hasCustomPrompt="1"/>
          </p:nvPr>
        </p:nvSpPr>
        <p:spPr>
          <a:xfrm>
            <a:off x="1223963" y="334963"/>
            <a:ext cx="7559675" cy="630237"/>
          </a:xfrm>
        </p:spPr>
        <p:txBody>
          <a:bodyPr/>
          <a:lstStyle>
            <a:lvl1pPr>
              <a:defRPr sz="2000"/>
            </a:lvl1pPr>
          </a:lstStyle>
          <a:p>
            <a:r>
              <a:rPr lang="en-US" dirty="0"/>
              <a:t>SLIDE TITLE ALL CAPS</a:t>
            </a:r>
            <a:endParaRPr lang="en-GB" dirty="0"/>
          </a:p>
        </p:txBody>
      </p:sp>
      <p:sp>
        <p:nvSpPr>
          <p:cNvPr id="22" name="Slide Number Placeholder 2"/>
          <p:cNvSpPr>
            <a:spLocks noGrp="1"/>
          </p:cNvSpPr>
          <p:nvPr>
            <p:ph type="sldNum" sz="quarter" idx="10"/>
          </p:nvPr>
        </p:nvSpPr>
        <p:spPr>
          <a:xfrm>
            <a:off x="6624638" y="4824413"/>
            <a:ext cx="2159000" cy="250825"/>
          </a:xfrm>
        </p:spPr>
        <p:txBody>
          <a:bodyPr/>
          <a:lstStyle/>
          <a:p>
            <a:fld id="{B8A9C23D-B3BC-4A87-9FD8-DD086E177530}" type="slidenum">
              <a:rPr lang="en-US" altLang="en-US" smtClean="0"/>
              <a:pPr/>
              <a:t>‹#›</a:t>
            </a:fld>
            <a:endParaRPr lang="en-US" altLang="en-US"/>
          </a:p>
        </p:txBody>
      </p:sp>
      <p:sp>
        <p:nvSpPr>
          <p:cNvPr id="23" name="Footer Placeholder 3"/>
          <p:cNvSpPr txBox="1">
            <a:spLocks/>
          </p:cNvSpPr>
          <p:nvPr userDrawn="1"/>
        </p:nvSpPr>
        <p:spPr>
          <a:xfrm>
            <a:off x="360363" y="4824413"/>
            <a:ext cx="755253" cy="250825"/>
          </a:xfrm>
          <a:prstGeom prst="rect">
            <a:avLst/>
          </a:prstGeom>
        </p:spPr>
        <p:txBody>
          <a:bodyPr vert="horz" wrap="square" lIns="0" tIns="0" rIns="0" bIns="0" numCol="1" anchor="ctr" anchorCtr="0" compatLnSpc="1">
            <a:prstTxWarp prst="textNoShape">
              <a:avLst/>
            </a:prstTxWarp>
          </a:bodyPr>
          <a:lstStyle>
            <a:defPPr>
              <a:defRPr lang="en-US"/>
            </a:defPPr>
            <a:lvl1pPr algn="l" defTabSz="457200" rtl="0" fontAlgn="base">
              <a:spcBef>
                <a:spcPct val="0"/>
              </a:spcBef>
              <a:spcAft>
                <a:spcPct val="0"/>
              </a:spcAft>
              <a:defRPr sz="900" kern="1200">
                <a:solidFill>
                  <a:srgbClr val="111987"/>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r>
              <a:rPr lang="en-GB" altLang="en-US" dirty="0"/>
              <a:t>© Glory 2020</a:t>
            </a:r>
          </a:p>
        </p:txBody>
      </p:sp>
    </p:spTree>
    <p:extLst>
      <p:ext uri="{BB962C8B-B14F-4D97-AF65-F5344CB8AC3E}">
        <p14:creationId xmlns:p14="http://schemas.microsoft.com/office/powerpoint/2010/main" val="2992376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7" name="Text Placeholder 8"/>
          <p:cNvSpPr>
            <a:spLocks noGrp="1"/>
          </p:cNvSpPr>
          <p:nvPr>
            <p:ph type="body" sz="quarter" idx="16"/>
          </p:nvPr>
        </p:nvSpPr>
        <p:spPr>
          <a:xfrm>
            <a:off x="4659936" y="1185666"/>
            <a:ext cx="4123702" cy="591418"/>
          </a:xfrm>
          <a:solidFill>
            <a:srgbClr val="111987"/>
          </a:solidFill>
          <a:ln>
            <a:solidFill>
              <a:srgbClr val="111987"/>
            </a:solidFill>
          </a:ln>
        </p:spPr>
        <p:txBody>
          <a:bodyPr/>
          <a:lstStyle>
            <a:lvl1pPr marL="0" indent="87313">
              <a:defRPr sz="1800">
                <a:solidFill>
                  <a:schemeClr val="bg1"/>
                </a:solidFill>
              </a:defRPr>
            </a:lvl1pPr>
          </a:lstStyle>
          <a:p>
            <a:endParaRPr lang="en-GB" dirty="0"/>
          </a:p>
        </p:txBody>
      </p:sp>
      <p:sp>
        <p:nvSpPr>
          <p:cNvPr id="8" name="Text Placeholder 9"/>
          <p:cNvSpPr>
            <a:spLocks noGrp="1"/>
          </p:cNvSpPr>
          <p:nvPr>
            <p:ph type="body" sz="quarter" idx="18"/>
          </p:nvPr>
        </p:nvSpPr>
        <p:spPr>
          <a:xfrm>
            <a:off x="4659936" y="1778841"/>
            <a:ext cx="4123702" cy="2881141"/>
          </a:xfrm>
          <a:ln>
            <a:solidFill>
              <a:srgbClr val="111987"/>
            </a:solidFill>
          </a:ln>
        </p:spPr>
        <p:txBody>
          <a:bodyPr anchor="t"/>
          <a:lstStyle>
            <a:lvl1pPr marL="271463" indent="-184150">
              <a:buFont typeface="Wingdings" panose="05000000000000000000" pitchFamily="2" charset="2"/>
              <a:buChar char="§"/>
              <a:defRPr sz="1800"/>
            </a:lvl1pPr>
          </a:lstStyle>
          <a:p>
            <a:endParaRPr lang="en-GB" dirty="0"/>
          </a:p>
        </p:txBody>
      </p:sp>
      <p:sp>
        <p:nvSpPr>
          <p:cNvPr id="9" name="Text Placeholder 10"/>
          <p:cNvSpPr>
            <a:spLocks noGrp="1"/>
          </p:cNvSpPr>
          <p:nvPr>
            <p:ph type="body" sz="quarter" idx="19"/>
          </p:nvPr>
        </p:nvSpPr>
        <p:spPr>
          <a:xfrm>
            <a:off x="360363" y="1185666"/>
            <a:ext cx="4073135" cy="591418"/>
          </a:xfrm>
          <a:solidFill>
            <a:srgbClr val="111987"/>
          </a:solidFill>
          <a:ln>
            <a:solidFill>
              <a:srgbClr val="111987"/>
            </a:solidFill>
          </a:ln>
        </p:spPr>
        <p:txBody>
          <a:bodyPr/>
          <a:lstStyle>
            <a:lvl1pPr marL="0" indent="87313">
              <a:defRPr sz="1800">
                <a:solidFill>
                  <a:schemeClr val="bg1"/>
                </a:solidFill>
              </a:defRPr>
            </a:lvl1pPr>
          </a:lstStyle>
          <a:p>
            <a:endParaRPr lang="en-GB" dirty="0"/>
          </a:p>
        </p:txBody>
      </p:sp>
      <p:sp>
        <p:nvSpPr>
          <p:cNvPr id="10" name="Text Placeholder 11"/>
          <p:cNvSpPr>
            <a:spLocks noGrp="1"/>
          </p:cNvSpPr>
          <p:nvPr>
            <p:ph type="body" sz="quarter" idx="20"/>
          </p:nvPr>
        </p:nvSpPr>
        <p:spPr>
          <a:xfrm>
            <a:off x="360363" y="1778841"/>
            <a:ext cx="4073135" cy="2881141"/>
          </a:xfrm>
          <a:ln>
            <a:solidFill>
              <a:srgbClr val="111987"/>
            </a:solidFill>
          </a:ln>
        </p:spPr>
        <p:txBody>
          <a:bodyPr anchor="t"/>
          <a:lstStyle>
            <a:lvl1pPr marL="271463" indent="-184150">
              <a:buFont typeface="Wingdings" panose="05000000000000000000" pitchFamily="2" charset="2"/>
              <a:buChar char="§"/>
              <a:defRPr sz="1800"/>
            </a:lvl1pPr>
          </a:lstStyle>
          <a:p>
            <a:endParaRPr lang="en-GB" dirty="0"/>
          </a:p>
        </p:txBody>
      </p:sp>
    </p:spTree>
    <p:extLst>
      <p:ext uri="{BB962C8B-B14F-4D97-AF65-F5344CB8AC3E}">
        <p14:creationId xmlns:p14="http://schemas.microsoft.com/office/powerpoint/2010/main" val="261846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 ALL CAPS</a:t>
            </a:r>
            <a:endParaRPr lang="en-GB" dirty="0"/>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8" name="Text Placeholder 13"/>
          <p:cNvSpPr>
            <a:spLocks noGrp="1"/>
          </p:cNvSpPr>
          <p:nvPr>
            <p:ph type="body" sz="quarter" idx="18"/>
          </p:nvPr>
        </p:nvSpPr>
        <p:spPr>
          <a:xfrm>
            <a:off x="6191844" y="1189169"/>
            <a:ext cx="2591794" cy="591418"/>
          </a:xfrm>
          <a:solidFill>
            <a:srgbClr val="111987"/>
          </a:solidFill>
          <a:ln>
            <a:solidFill>
              <a:srgbClr val="111987"/>
            </a:solidFill>
          </a:ln>
        </p:spPr>
        <p:txBody>
          <a:bodyPr/>
          <a:lstStyle>
            <a:lvl1pPr marL="0" indent="87313">
              <a:defRPr sz="1800">
                <a:solidFill>
                  <a:schemeClr val="bg1"/>
                </a:solidFill>
              </a:defRPr>
            </a:lvl1pPr>
          </a:lstStyle>
          <a:p>
            <a:endParaRPr lang="en-GB" dirty="0"/>
          </a:p>
        </p:txBody>
      </p:sp>
      <p:sp>
        <p:nvSpPr>
          <p:cNvPr id="9" name="Text Placeholder 11"/>
          <p:cNvSpPr>
            <a:spLocks noGrp="1"/>
          </p:cNvSpPr>
          <p:nvPr>
            <p:ph type="body" sz="quarter" idx="16"/>
          </p:nvPr>
        </p:nvSpPr>
        <p:spPr>
          <a:xfrm>
            <a:off x="3276350" y="1189169"/>
            <a:ext cx="2591794" cy="591418"/>
          </a:xfrm>
          <a:solidFill>
            <a:srgbClr val="111987"/>
          </a:solidFill>
          <a:ln>
            <a:solidFill>
              <a:srgbClr val="111987"/>
            </a:solidFill>
          </a:ln>
        </p:spPr>
        <p:txBody>
          <a:bodyPr/>
          <a:lstStyle>
            <a:lvl1pPr marL="0" indent="87313">
              <a:defRPr sz="1800">
                <a:solidFill>
                  <a:schemeClr val="bg1"/>
                </a:solidFill>
              </a:defRPr>
            </a:lvl1pPr>
          </a:lstStyle>
          <a:p>
            <a:endParaRPr lang="en-GB" dirty="0"/>
          </a:p>
        </p:txBody>
      </p:sp>
      <p:sp>
        <p:nvSpPr>
          <p:cNvPr id="10" name="Text Placeholder 9"/>
          <p:cNvSpPr>
            <a:spLocks noGrp="1"/>
          </p:cNvSpPr>
          <p:nvPr>
            <p:ph type="body" sz="quarter" idx="14"/>
          </p:nvPr>
        </p:nvSpPr>
        <p:spPr>
          <a:xfrm>
            <a:off x="360363" y="1189169"/>
            <a:ext cx="2591794" cy="591418"/>
          </a:xfrm>
          <a:solidFill>
            <a:srgbClr val="111987"/>
          </a:solidFill>
          <a:ln>
            <a:solidFill>
              <a:srgbClr val="111987"/>
            </a:solidFill>
          </a:ln>
        </p:spPr>
        <p:txBody>
          <a:bodyPr/>
          <a:lstStyle>
            <a:lvl1pPr marL="0" indent="87313">
              <a:defRPr sz="1800">
                <a:solidFill>
                  <a:schemeClr val="bg1"/>
                </a:solidFill>
              </a:defRPr>
            </a:lvl1pPr>
          </a:lstStyle>
          <a:p>
            <a:endParaRPr lang="en-GB" dirty="0"/>
          </a:p>
        </p:txBody>
      </p:sp>
      <p:sp>
        <p:nvSpPr>
          <p:cNvPr id="12" name="Text Placeholder 14"/>
          <p:cNvSpPr>
            <a:spLocks noGrp="1"/>
          </p:cNvSpPr>
          <p:nvPr>
            <p:ph type="body" sz="quarter" idx="19"/>
          </p:nvPr>
        </p:nvSpPr>
        <p:spPr>
          <a:xfrm>
            <a:off x="6191920" y="1779982"/>
            <a:ext cx="2590482" cy="2880000"/>
          </a:xfrm>
          <a:ln>
            <a:solidFill>
              <a:srgbClr val="111987"/>
            </a:solidFill>
          </a:ln>
        </p:spPr>
        <p:txBody>
          <a:bodyPr anchor="t"/>
          <a:lstStyle>
            <a:lvl1pPr marL="271463" indent="-184150">
              <a:buFont typeface="Wingdings" panose="05000000000000000000" pitchFamily="2" charset="2"/>
              <a:buChar char="§"/>
              <a:defRPr sz="1800"/>
            </a:lvl1pPr>
          </a:lstStyle>
          <a:p>
            <a:endParaRPr lang="en-GB" dirty="0"/>
          </a:p>
        </p:txBody>
      </p:sp>
      <p:sp>
        <p:nvSpPr>
          <p:cNvPr id="15" name="Text Placeholder 12"/>
          <p:cNvSpPr>
            <a:spLocks noGrp="1"/>
          </p:cNvSpPr>
          <p:nvPr>
            <p:ph type="body" sz="quarter" idx="17"/>
          </p:nvPr>
        </p:nvSpPr>
        <p:spPr>
          <a:xfrm>
            <a:off x="3276427" y="1779982"/>
            <a:ext cx="2590482" cy="2880000"/>
          </a:xfrm>
          <a:ln>
            <a:solidFill>
              <a:srgbClr val="111987"/>
            </a:solidFill>
          </a:ln>
        </p:spPr>
        <p:txBody>
          <a:bodyPr anchor="t"/>
          <a:lstStyle>
            <a:lvl1pPr marL="271463" indent="-184150">
              <a:buFont typeface="Wingdings" panose="05000000000000000000" pitchFamily="2" charset="2"/>
              <a:buChar char="§"/>
              <a:defRPr sz="1800"/>
            </a:lvl1pPr>
          </a:lstStyle>
          <a:p>
            <a:endParaRPr lang="en-GB" dirty="0"/>
          </a:p>
        </p:txBody>
      </p:sp>
      <p:sp>
        <p:nvSpPr>
          <p:cNvPr id="16" name="Text Placeholder 10"/>
          <p:cNvSpPr>
            <a:spLocks noGrp="1"/>
          </p:cNvSpPr>
          <p:nvPr>
            <p:ph type="body" sz="quarter" idx="15"/>
          </p:nvPr>
        </p:nvSpPr>
        <p:spPr>
          <a:xfrm>
            <a:off x="360318" y="1779982"/>
            <a:ext cx="2592620" cy="2880000"/>
          </a:xfrm>
          <a:ln>
            <a:solidFill>
              <a:srgbClr val="111987"/>
            </a:solidFill>
          </a:ln>
        </p:spPr>
        <p:txBody>
          <a:bodyPr anchor="t"/>
          <a:lstStyle>
            <a:lvl1pPr marL="271463" indent="-184150">
              <a:buFont typeface="Wingdings" panose="05000000000000000000" pitchFamily="2" charset="2"/>
              <a:buChar char="§"/>
              <a:defRPr sz="1800"/>
            </a:lvl1pPr>
          </a:lstStyle>
          <a:p>
            <a:endParaRPr lang="en-GB" dirty="0"/>
          </a:p>
        </p:txBody>
      </p:sp>
    </p:spTree>
    <p:extLst>
      <p:ext uri="{BB962C8B-B14F-4D97-AF65-F5344CB8AC3E}">
        <p14:creationId xmlns:p14="http://schemas.microsoft.com/office/powerpoint/2010/main" val="79917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 ALL CAPS</a:t>
            </a:r>
            <a:endParaRPr lang="en-GB" dirty="0"/>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9" name="Text Placeholder 9"/>
          <p:cNvSpPr>
            <a:spLocks noGrp="1"/>
          </p:cNvSpPr>
          <p:nvPr>
            <p:ph type="body" sz="quarter" idx="14"/>
          </p:nvPr>
        </p:nvSpPr>
        <p:spPr>
          <a:xfrm>
            <a:off x="359736" y="1189169"/>
            <a:ext cx="1980000" cy="591418"/>
          </a:xfrm>
          <a:solidFill>
            <a:srgbClr val="111987"/>
          </a:solidFill>
          <a:ln>
            <a:solidFill>
              <a:srgbClr val="111987"/>
            </a:solidFill>
          </a:ln>
        </p:spPr>
        <p:txBody>
          <a:bodyPr/>
          <a:lstStyle>
            <a:lvl1pPr marL="0" indent="87313">
              <a:defRPr sz="1600">
                <a:solidFill>
                  <a:schemeClr val="bg1"/>
                </a:solidFill>
              </a:defRPr>
            </a:lvl1pPr>
          </a:lstStyle>
          <a:p>
            <a:endParaRPr lang="en-GB" dirty="0"/>
          </a:p>
        </p:txBody>
      </p:sp>
      <p:sp>
        <p:nvSpPr>
          <p:cNvPr id="10" name="Text Placeholder 10"/>
          <p:cNvSpPr>
            <a:spLocks noGrp="1"/>
          </p:cNvSpPr>
          <p:nvPr>
            <p:ph type="body" sz="quarter" idx="15"/>
          </p:nvPr>
        </p:nvSpPr>
        <p:spPr>
          <a:xfrm>
            <a:off x="359691" y="1780587"/>
            <a:ext cx="1980000" cy="2879394"/>
          </a:xfrm>
          <a:ln>
            <a:solidFill>
              <a:srgbClr val="111987"/>
            </a:solidFill>
          </a:ln>
        </p:spPr>
        <p:txBody>
          <a:bodyPr anchor="t"/>
          <a:lstStyle>
            <a:lvl1pPr marL="271463" indent="-184150">
              <a:buFont typeface="Wingdings" panose="05000000000000000000" pitchFamily="2" charset="2"/>
              <a:buChar char="§"/>
              <a:defRPr sz="1600"/>
            </a:lvl1pPr>
          </a:lstStyle>
          <a:p>
            <a:endParaRPr lang="en-GB" dirty="0"/>
          </a:p>
        </p:txBody>
      </p:sp>
      <p:sp>
        <p:nvSpPr>
          <p:cNvPr id="17" name="Text Placeholder 9"/>
          <p:cNvSpPr>
            <a:spLocks noGrp="1"/>
          </p:cNvSpPr>
          <p:nvPr>
            <p:ph type="body" sz="quarter" idx="16"/>
          </p:nvPr>
        </p:nvSpPr>
        <p:spPr>
          <a:xfrm>
            <a:off x="2483813" y="1203598"/>
            <a:ext cx="1980000" cy="591418"/>
          </a:xfrm>
          <a:solidFill>
            <a:srgbClr val="111987"/>
          </a:solidFill>
          <a:ln>
            <a:solidFill>
              <a:srgbClr val="111987"/>
            </a:solidFill>
          </a:ln>
        </p:spPr>
        <p:txBody>
          <a:bodyPr/>
          <a:lstStyle>
            <a:lvl1pPr marL="0" indent="87313">
              <a:defRPr sz="1600">
                <a:solidFill>
                  <a:schemeClr val="bg1"/>
                </a:solidFill>
              </a:defRPr>
            </a:lvl1pPr>
          </a:lstStyle>
          <a:p>
            <a:endParaRPr lang="en-GB" dirty="0"/>
          </a:p>
        </p:txBody>
      </p:sp>
      <p:sp>
        <p:nvSpPr>
          <p:cNvPr id="18" name="Text Placeholder 10"/>
          <p:cNvSpPr>
            <a:spLocks noGrp="1"/>
          </p:cNvSpPr>
          <p:nvPr>
            <p:ph type="body" sz="quarter" idx="17"/>
          </p:nvPr>
        </p:nvSpPr>
        <p:spPr>
          <a:xfrm>
            <a:off x="2483768" y="1795016"/>
            <a:ext cx="1980000" cy="2879394"/>
          </a:xfrm>
          <a:ln>
            <a:solidFill>
              <a:srgbClr val="111987"/>
            </a:solidFill>
          </a:ln>
        </p:spPr>
        <p:txBody>
          <a:bodyPr anchor="t"/>
          <a:lstStyle>
            <a:lvl1pPr marL="271463" indent="-184150">
              <a:buFont typeface="Wingdings" panose="05000000000000000000" pitchFamily="2" charset="2"/>
              <a:buChar char="§"/>
              <a:defRPr sz="1600"/>
            </a:lvl1pPr>
          </a:lstStyle>
          <a:p>
            <a:endParaRPr lang="en-GB" dirty="0"/>
          </a:p>
        </p:txBody>
      </p:sp>
      <p:sp>
        <p:nvSpPr>
          <p:cNvPr id="19" name="Text Placeholder 9"/>
          <p:cNvSpPr>
            <a:spLocks noGrp="1"/>
          </p:cNvSpPr>
          <p:nvPr>
            <p:ph type="body" sz="quarter" idx="18"/>
          </p:nvPr>
        </p:nvSpPr>
        <p:spPr>
          <a:xfrm>
            <a:off x="4644053" y="1203598"/>
            <a:ext cx="1980000" cy="591418"/>
          </a:xfrm>
          <a:solidFill>
            <a:srgbClr val="111987"/>
          </a:solidFill>
          <a:ln>
            <a:solidFill>
              <a:srgbClr val="111987"/>
            </a:solidFill>
          </a:ln>
        </p:spPr>
        <p:txBody>
          <a:bodyPr/>
          <a:lstStyle>
            <a:lvl1pPr marL="0" indent="87313">
              <a:defRPr sz="1600">
                <a:solidFill>
                  <a:schemeClr val="bg1"/>
                </a:solidFill>
              </a:defRPr>
            </a:lvl1pPr>
          </a:lstStyle>
          <a:p>
            <a:endParaRPr lang="en-GB" dirty="0"/>
          </a:p>
        </p:txBody>
      </p:sp>
      <p:sp>
        <p:nvSpPr>
          <p:cNvPr id="20" name="Text Placeholder 10"/>
          <p:cNvSpPr>
            <a:spLocks noGrp="1"/>
          </p:cNvSpPr>
          <p:nvPr>
            <p:ph type="body" sz="quarter" idx="19"/>
          </p:nvPr>
        </p:nvSpPr>
        <p:spPr>
          <a:xfrm>
            <a:off x="4644008" y="1795016"/>
            <a:ext cx="1980000" cy="2879394"/>
          </a:xfrm>
          <a:ln>
            <a:solidFill>
              <a:srgbClr val="111987"/>
            </a:solidFill>
          </a:ln>
        </p:spPr>
        <p:txBody>
          <a:bodyPr anchor="t"/>
          <a:lstStyle>
            <a:lvl1pPr marL="271463" indent="-184150">
              <a:buFont typeface="Wingdings" panose="05000000000000000000" pitchFamily="2" charset="2"/>
              <a:buChar char="§"/>
              <a:defRPr sz="1600"/>
            </a:lvl1pPr>
          </a:lstStyle>
          <a:p>
            <a:endParaRPr lang="en-GB" dirty="0"/>
          </a:p>
        </p:txBody>
      </p:sp>
      <p:sp>
        <p:nvSpPr>
          <p:cNvPr id="21" name="Text Placeholder 9"/>
          <p:cNvSpPr>
            <a:spLocks noGrp="1"/>
          </p:cNvSpPr>
          <p:nvPr>
            <p:ph type="body" sz="quarter" idx="20"/>
          </p:nvPr>
        </p:nvSpPr>
        <p:spPr>
          <a:xfrm>
            <a:off x="6804293" y="1203598"/>
            <a:ext cx="1980000" cy="591418"/>
          </a:xfrm>
          <a:solidFill>
            <a:srgbClr val="111987"/>
          </a:solidFill>
          <a:ln>
            <a:solidFill>
              <a:srgbClr val="111987"/>
            </a:solidFill>
          </a:ln>
        </p:spPr>
        <p:txBody>
          <a:bodyPr/>
          <a:lstStyle>
            <a:lvl1pPr marL="0" indent="87313">
              <a:defRPr sz="1600">
                <a:solidFill>
                  <a:schemeClr val="bg1"/>
                </a:solidFill>
              </a:defRPr>
            </a:lvl1pPr>
          </a:lstStyle>
          <a:p>
            <a:endParaRPr lang="en-GB" dirty="0"/>
          </a:p>
        </p:txBody>
      </p:sp>
      <p:sp>
        <p:nvSpPr>
          <p:cNvPr id="22" name="Text Placeholder 10"/>
          <p:cNvSpPr>
            <a:spLocks noGrp="1"/>
          </p:cNvSpPr>
          <p:nvPr>
            <p:ph type="body" sz="quarter" idx="21"/>
          </p:nvPr>
        </p:nvSpPr>
        <p:spPr>
          <a:xfrm>
            <a:off x="6804248" y="1795016"/>
            <a:ext cx="1980000" cy="2879394"/>
          </a:xfrm>
          <a:ln>
            <a:solidFill>
              <a:srgbClr val="111987"/>
            </a:solidFill>
          </a:ln>
        </p:spPr>
        <p:txBody>
          <a:bodyPr anchor="t"/>
          <a:lstStyle>
            <a:lvl1pPr marL="271463" indent="-184150">
              <a:buFont typeface="Wingdings" panose="05000000000000000000" pitchFamily="2" charset="2"/>
              <a:buChar char="§"/>
              <a:defRPr sz="1600"/>
            </a:lvl1pPr>
          </a:lstStyle>
          <a:p>
            <a:endParaRPr lang="en-GB" dirty="0"/>
          </a:p>
        </p:txBody>
      </p:sp>
    </p:spTree>
    <p:extLst>
      <p:ext uri="{BB962C8B-B14F-4D97-AF65-F5344CB8AC3E}">
        <p14:creationId xmlns:p14="http://schemas.microsoft.com/office/powerpoint/2010/main" val="4242033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5" name="Text Placeholder 3"/>
          <p:cNvSpPr>
            <a:spLocks noGrp="1" noChangeAspect="1"/>
          </p:cNvSpPr>
          <p:nvPr>
            <p:ph type="body" sz="quarter" idx="16"/>
          </p:nvPr>
        </p:nvSpPr>
        <p:spPr>
          <a:xfrm>
            <a:off x="360000" y="1260000"/>
            <a:ext cx="1692000" cy="1692000"/>
          </a:xfrm>
          <a:solidFill>
            <a:schemeClr val="tx2"/>
          </a:solidFill>
        </p:spPr>
        <p:txBody>
          <a:bodyPr lIns="72000" tIns="72000" rIns="72000">
            <a:noAutofit/>
          </a:bodyPr>
          <a:lstStyle>
            <a:lvl1pPr marL="0" indent="0">
              <a:lnSpc>
                <a:spcPct val="100000"/>
              </a:lnSpc>
              <a:spcBef>
                <a:spcPts val="0"/>
              </a:spcBef>
              <a:buNone/>
              <a:defRPr sz="1400">
                <a:solidFill>
                  <a:schemeClr val="bg1"/>
                </a:solidFill>
              </a:defRPr>
            </a:lvl1pPr>
            <a:lvl2pPr marL="0" indent="173038">
              <a:lnSpc>
                <a:spcPct val="100000"/>
              </a:lnSpc>
              <a:buFont typeface="Wingdings" panose="05000000000000000000" pitchFamily="2" charset="2"/>
              <a:buChar char="§"/>
              <a:defRPr sz="1200">
                <a:solidFill>
                  <a:schemeClr val="bg1"/>
                </a:solidFill>
              </a:defRPr>
            </a:lvl2pPr>
            <a:lvl3pPr marL="914400" indent="0">
              <a:buNone/>
              <a:defRPr sz="1050"/>
            </a:lvl3pPr>
          </a:lstStyle>
          <a:p>
            <a:pPr lvl="0"/>
            <a:r>
              <a:rPr lang="en-US" dirty="0"/>
              <a:t>Click to edit Master text styles</a:t>
            </a:r>
          </a:p>
          <a:p>
            <a:pPr lvl="1"/>
            <a:r>
              <a:rPr lang="en-US" dirty="0"/>
              <a:t>Second level</a:t>
            </a:r>
          </a:p>
        </p:txBody>
      </p:sp>
      <p:sp>
        <p:nvSpPr>
          <p:cNvPr id="6" name="Text Placeholder 3"/>
          <p:cNvSpPr>
            <a:spLocks noGrp="1" noChangeAspect="1"/>
          </p:cNvSpPr>
          <p:nvPr>
            <p:ph type="body" sz="quarter" idx="17"/>
          </p:nvPr>
        </p:nvSpPr>
        <p:spPr>
          <a:xfrm>
            <a:off x="360000" y="2952000"/>
            <a:ext cx="1692000" cy="1692000"/>
          </a:xfrm>
          <a:solidFill>
            <a:srgbClr val="505350"/>
          </a:solidFill>
        </p:spPr>
        <p:txBody>
          <a:bodyPr lIns="72000" tIns="72000" rIns="72000">
            <a:noAutofit/>
          </a:bodyPr>
          <a:lstStyle>
            <a:lvl1pPr marL="0" indent="0">
              <a:lnSpc>
                <a:spcPct val="100000"/>
              </a:lnSpc>
              <a:spcBef>
                <a:spcPts val="0"/>
              </a:spcBef>
              <a:buNone/>
              <a:defRPr sz="1400">
                <a:solidFill>
                  <a:schemeClr val="bg1"/>
                </a:solidFill>
              </a:defRPr>
            </a:lvl1pPr>
            <a:lvl2pPr marL="174625" indent="-174625">
              <a:lnSpc>
                <a:spcPct val="100000"/>
              </a:lnSpc>
              <a:buFont typeface="Wingdings" panose="05000000000000000000" pitchFamily="2" charset="2"/>
              <a:buChar char="§"/>
              <a:defRPr sz="1200">
                <a:solidFill>
                  <a:schemeClr val="bg1"/>
                </a:solidFill>
              </a:defRPr>
            </a:lvl2pPr>
            <a:lvl3pPr marL="914400" indent="0">
              <a:buNone/>
              <a:defRPr sz="1050"/>
            </a:lvl3pPr>
          </a:lstStyle>
          <a:p>
            <a:pPr lvl="0"/>
            <a:r>
              <a:rPr lang="en-US" dirty="0"/>
              <a:t>Click to edit Master text styles</a:t>
            </a:r>
          </a:p>
          <a:p>
            <a:pPr lvl="1"/>
            <a:r>
              <a:rPr lang="en-US" dirty="0"/>
              <a:t>Second level</a:t>
            </a:r>
          </a:p>
        </p:txBody>
      </p:sp>
      <p:sp>
        <p:nvSpPr>
          <p:cNvPr id="7" name="Chart Placeholder 2"/>
          <p:cNvSpPr>
            <a:spLocks noGrp="1"/>
          </p:cNvSpPr>
          <p:nvPr>
            <p:ph type="chart" sz="quarter" idx="21" hasCustomPrompt="1"/>
          </p:nvPr>
        </p:nvSpPr>
        <p:spPr>
          <a:xfrm>
            <a:off x="2052000" y="1260000"/>
            <a:ext cx="6732000" cy="3384000"/>
          </a:xfrm>
        </p:spPr>
        <p:txBody>
          <a:bodyPr/>
          <a:lstStyle>
            <a:lvl1pPr marL="0" indent="0" algn="ctr">
              <a:buFontTx/>
              <a:buNone/>
              <a:defRPr baseline="0"/>
            </a:lvl1pPr>
          </a:lstStyle>
          <a:p>
            <a:r>
              <a:rPr lang="en-US" dirty="0"/>
              <a:t>INSERT GRAPH</a:t>
            </a:r>
          </a:p>
          <a:p>
            <a:r>
              <a:rPr lang="en-US" dirty="0"/>
              <a:t>USE BRAND COLOURS</a:t>
            </a:r>
          </a:p>
          <a:p>
            <a:r>
              <a:rPr lang="en-US" dirty="0"/>
              <a:t>NOT STANDARD EXCEL</a:t>
            </a:r>
          </a:p>
        </p:txBody>
      </p:sp>
      <p:sp>
        <p:nvSpPr>
          <p:cNvPr id="8" name="Title 1"/>
          <p:cNvSpPr>
            <a:spLocks noGrp="1"/>
          </p:cNvSpPr>
          <p:nvPr>
            <p:ph type="title" hasCustomPrompt="1"/>
          </p:nvPr>
        </p:nvSpPr>
        <p:spPr>
          <a:xfrm>
            <a:off x="1223963" y="334963"/>
            <a:ext cx="7559675" cy="630237"/>
          </a:xfrm>
        </p:spPr>
        <p:txBody>
          <a:bodyPr/>
          <a:lstStyle>
            <a:lvl1pPr>
              <a:defRPr sz="2000"/>
            </a:lvl1pPr>
          </a:lstStyle>
          <a:p>
            <a:r>
              <a:rPr lang="en-US" dirty="0"/>
              <a:t>SLIDE TITLE ALL CAPS – USE BRAND COLOURS</a:t>
            </a:r>
            <a:endParaRPr lang="en-GB" dirty="0"/>
          </a:p>
        </p:txBody>
      </p:sp>
    </p:spTree>
    <p:extLst>
      <p:ext uri="{BB962C8B-B14F-4D97-AF65-F5344CB8AC3E}">
        <p14:creationId xmlns:p14="http://schemas.microsoft.com/office/powerpoint/2010/main" val="77226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8" descr="Corporate Powerpoint_16x9_Phase 4-02.jpg"/>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p:txBody>
          <a:bodyPr/>
          <a:lstStyle>
            <a:lvl1pPr>
              <a:defRPr sz="2000"/>
            </a:lvl1pPr>
          </a:lstStyle>
          <a:p>
            <a:r>
              <a:rPr lang="en-US" dirty="0"/>
              <a:t>SLIDE TITLE ALL CAPS</a:t>
            </a:r>
            <a:endParaRPr lang="en-GB" dirty="0"/>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5" name="Text Placeholder 2"/>
          <p:cNvSpPr>
            <a:spLocks noGrp="1"/>
          </p:cNvSpPr>
          <p:nvPr>
            <p:ph idx="1"/>
          </p:nvPr>
        </p:nvSpPr>
        <p:spPr bwMode="auto">
          <a:xfrm>
            <a:off x="360000" y="1259999"/>
            <a:ext cx="8424000" cy="338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0" tIns="0" rIns="0" bIns="0" anchor="t"/>
          <a:lstStyle>
            <a:lvl1pPr marL="0" indent="0">
              <a:buClr>
                <a:srgbClr val="111987"/>
              </a:buClr>
              <a:buSzPct val="120000"/>
              <a:buFont typeface="Arial"/>
              <a:buNone/>
              <a:defRPr sz="2000" b="0" cap="none">
                <a:solidFill>
                  <a:schemeClr val="tx1"/>
                </a:solidFill>
              </a:defRPr>
            </a:lvl1pPr>
          </a:lstStyle>
          <a:p>
            <a:pPr lvl="0"/>
            <a:r>
              <a:rPr lang="en-US" noProof="0" dirty="0"/>
              <a:t>Edit Master text styles</a:t>
            </a:r>
          </a:p>
        </p:txBody>
      </p:sp>
      <p:cxnSp>
        <p:nvCxnSpPr>
          <p:cNvPr id="8" name="Straight Connector 7"/>
          <p:cNvCxnSpPr/>
          <p:nvPr userDrawn="1"/>
        </p:nvCxnSpPr>
        <p:spPr>
          <a:xfrm>
            <a:off x="1115616" y="4949826"/>
            <a:ext cx="7469584" cy="14287"/>
          </a:xfrm>
          <a:prstGeom prst="line">
            <a:avLst/>
          </a:prstGeom>
          <a:ln w="6350" cmpd="sng">
            <a:solidFill>
              <a:srgbClr val="11198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81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000"/>
            </a:lvl1pPr>
          </a:lstStyle>
          <a:p>
            <a:r>
              <a:rPr lang="en-US" dirty="0"/>
              <a:t>SLIDE TITLE ALL CAPS</a:t>
            </a:r>
            <a:endParaRPr lang="en-GB" dirty="0"/>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5" name="Text Placeholder 8"/>
          <p:cNvSpPr>
            <a:spLocks noGrp="1"/>
          </p:cNvSpPr>
          <p:nvPr>
            <p:ph type="body" sz="quarter" idx="20"/>
          </p:nvPr>
        </p:nvSpPr>
        <p:spPr>
          <a:xfrm>
            <a:off x="360000" y="1260000"/>
            <a:ext cx="8424000" cy="3384000"/>
          </a:xfrm>
          <a:noFill/>
        </p:spPr>
        <p:txBody>
          <a:bodyPr lIns="0" tIns="0" rIns="0" bIns="0" anchor="t"/>
          <a:lstStyle>
            <a:lvl1pPr marL="169863" indent="-169863">
              <a:lnSpc>
                <a:spcPct val="100000"/>
              </a:lnSpc>
              <a:spcBef>
                <a:spcPts val="400"/>
              </a:spcBef>
              <a:spcAft>
                <a:spcPts val="400"/>
              </a:spcAft>
              <a:buFont typeface="Wingdings" pitchFamily="2" charset="2"/>
              <a:buChar char="§"/>
              <a:tabLst/>
              <a:defRPr sz="2000">
                <a:solidFill>
                  <a:schemeClr val="tx1"/>
                </a:solidFill>
              </a:defRPr>
            </a:lvl1pPr>
            <a:lvl2pPr marL="339725" indent="-169863">
              <a:lnSpc>
                <a:spcPct val="100000"/>
              </a:lnSpc>
              <a:spcBef>
                <a:spcPts val="400"/>
              </a:spcBef>
              <a:spcAft>
                <a:spcPts val="400"/>
              </a:spcAft>
              <a:buClr>
                <a:srgbClr val="111987"/>
              </a:buClr>
              <a:buFont typeface="Wingdings" pitchFamily="2" charset="2"/>
              <a:buChar char="§"/>
              <a:defRPr sz="1800">
                <a:solidFill>
                  <a:schemeClr val="tx1"/>
                </a:solidFill>
              </a:defRPr>
            </a:lvl2pPr>
            <a:lvl3pPr marL="517525" indent="-177800">
              <a:lnSpc>
                <a:spcPct val="100000"/>
              </a:lnSpc>
              <a:spcBef>
                <a:spcPts val="400"/>
              </a:spcBef>
              <a:spcAft>
                <a:spcPts val="400"/>
              </a:spcAft>
              <a:buClr>
                <a:srgbClr val="111987"/>
              </a:buClr>
              <a:buFont typeface="Wingdings" pitchFamily="2" charset="2"/>
              <a:buChar char="§"/>
              <a:defRPr sz="1600">
                <a:solidFill>
                  <a:schemeClr val="tx1"/>
                </a:solidFill>
              </a:defRPr>
            </a:lvl3pPr>
            <a:lvl4pPr marL="687388" indent="-169863">
              <a:lnSpc>
                <a:spcPct val="100000"/>
              </a:lnSpc>
              <a:spcBef>
                <a:spcPts val="400"/>
              </a:spcBef>
              <a:spcAft>
                <a:spcPts val="400"/>
              </a:spcAft>
              <a:buFont typeface="Wingdings" pitchFamily="2" charset="2"/>
              <a:buChar char="§"/>
              <a:defRPr sz="1400">
                <a:solidFill>
                  <a:schemeClr val="tx1"/>
                </a:solidFill>
              </a:defRPr>
            </a:lvl4pPr>
            <a:lvl5pPr marL="857250" indent="-169863">
              <a:lnSpc>
                <a:spcPct val="100000"/>
              </a:lnSpc>
              <a:spcBef>
                <a:spcPts val="400"/>
              </a:spcBef>
              <a:spcAft>
                <a:spcPts val="400"/>
              </a:spcAft>
              <a:buFont typeface="Wingdings" pitchFamily="2" charset="2"/>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92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1" descr="Corporate Powerpoint_16x9_Phase 4-03.jpg"/>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p:txBody>
          <a:bodyPr/>
          <a:lstStyle>
            <a:lvl1pPr>
              <a:defRPr sz="2000"/>
            </a:lvl1pPr>
          </a:lstStyle>
          <a:p>
            <a:r>
              <a:rPr lang="en-US" dirty="0"/>
              <a:t>SLIDE TITLE ALL CAPS</a:t>
            </a:r>
            <a:endParaRPr lang="en-GB" dirty="0"/>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8" name="Text Placeholder 2"/>
          <p:cNvSpPr>
            <a:spLocks noGrp="1"/>
          </p:cNvSpPr>
          <p:nvPr>
            <p:ph type="body" sz="quarter" idx="24" hasCustomPrompt="1"/>
          </p:nvPr>
        </p:nvSpPr>
        <p:spPr>
          <a:xfrm>
            <a:off x="1331640" y="748800"/>
            <a:ext cx="7452000" cy="504000"/>
          </a:xfrm>
        </p:spPr>
        <p:txBody>
          <a:bodyPr/>
          <a:lstStyle>
            <a:lvl1pPr marL="0" indent="0">
              <a:buFontTx/>
              <a:buNone/>
              <a:defRPr sz="1800">
                <a:solidFill>
                  <a:srgbClr val="505350"/>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 Title Case</a:t>
            </a:r>
          </a:p>
        </p:txBody>
      </p:sp>
      <p:cxnSp>
        <p:nvCxnSpPr>
          <p:cNvPr id="10" name="Straight Connector 9"/>
          <p:cNvCxnSpPr/>
          <p:nvPr userDrawn="1"/>
        </p:nvCxnSpPr>
        <p:spPr>
          <a:xfrm>
            <a:off x="1115616" y="4949826"/>
            <a:ext cx="7469584" cy="14287"/>
          </a:xfrm>
          <a:prstGeom prst="line">
            <a:avLst/>
          </a:prstGeom>
          <a:ln w="6350" cmpd="sng">
            <a:solidFill>
              <a:srgbClr val="111987"/>
            </a:solidFill>
          </a:ln>
          <a:effectLst/>
        </p:spPr>
        <p:style>
          <a:lnRef idx="2">
            <a:schemeClr val="accent1"/>
          </a:lnRef>
          <a:fillRef idx="0">
            <a:schemeClr val="accent1"/>
          </a:fillRef>
          <a:effectRef idx="1">
            <a:schemeClr val="accent1"/>
          </a:effectRef>
          <a:fontRef idx="minor">
            <a:schemeClr val="tx1"/>
          </a:fontRef>
        </p:style>
      </p:cxnSp>
      <p:sp>
        <p:nvSpPr>
          <p:cNvPr id="11" name="Text Placeholder 8"/>
          <p:cNvSpPr>
            <a:spLocks noGrp="1"/>
          </p:cNvSpPr>
          <p:nvPr>
            <p:ph type="body" sz="quarter" idx="20"/>
          </p:nvPr>
        </p:nvSpPr>
        <p:spPr>
          <a:xfrm>
            <a:off x="360000" y="1260000"/>
            <a:ext cx="8424000" cy="3384000"/>
          </a:xfrm>
          <a:noFill/>
        </p:spPr>
        <p:txBody>
          <a:bodyPr lIns="0" tIns="0" rIns="0" bIns="0" anchor="t"/>
          <a:lstStyle>
            <a:lvl1pPr marL="169863" indent="-169863">
              <a:lnSpc>
                <a:spcPct val="100000"/>
              </a:lnSpc>
              <a:spcBef>
                <a:spcPts val="400"/>
              </a:spcBef>
              <a:spcAft>
                <a:spcPts val="400"/>
              </a:spcAft>
              <a:buFont typeface="Wingdings" pitchFamily="2" charset="2"/>
              <a:buChar char="§"/>
              <a:tabLst/>
              <a:defRPr sz="2000">
                <a:solidFill>
                  <a:schemeClr val="tx1"/>
                </a:solidFill>
              </a:defRPr>
            </a:lvl1pPr>
            <a:lvl2pPr marL="339725" indent="-169863">
              <a:lnSpc>
                <a:spcPct val="100000"/>
              </a:lnSpc>
              <a:spcBef>
                <a:spcPts val="400"/>
              </a:spcBef>
              <a:spcAft>
                <a:spcPts val="400"/>
              </a:spcAft>
              <a:buClr>
                <a:srgbClr val="111987"/>
              </a:buClr>
              <a:buFont typeface="Wingdings" pitchFamily="2" charset="2"/>
              <a:buChar char="§"/>
              <a:defRPr sz="1800">
                <a:solidFill>
                  <a:schemeClr val="tx1"/>
                </a:solidFill>
              </a:defRPr>
            </a:lvl2pPr>
            <a:lvl3pPr marL="517525" indent="-177800">
              <a:lnSpc>
                <a:spcPct val="100000"/>
              </a:lnSpc>
              <a:spcBef>
                <a:spcPts val="400"/>
              </a:spcBef>
              <a:spcAft>
                <a:spcPts val="400"/>
              </a:spcAft>
              <a:buClr>
                <a:srgbClr val="111987"/>
              </a:buClr>
              <a:buFont typeface="Wingdings" pitchFamily="2" charset="2"/>
              <a:buChar char="§"/>
              <a:defRPr sz="1600">
                <a:solidFill>
                  <a:schemeClr val="tx1"/>
                </a:solidFill>
              </a:defRPr>
            </a:lvl3pPr>
            <a:lvl4pPr marL="687388" indent="-169863">
              <a:lnSpc>
                <a:spcPct val="100000"/>
              </a:lnSpc>
              <a:spcBef>
                <a:spcPts val="400"/>
              </a:spcBef>
              <a:spcAft>
                <a:spcPts val="400"/>
              </a:spcAft>
              <a:buFont typeface="Wingdings" pitchFamily="2" charset="2"/>
              <a:buChar char="§"/>
              <a:defRPr sz="1400">
                <a:solidFill>
                  <a:schemeClr val="tx1"/>
                </a:solidFill>
              </a:defRPr>
            </a:lvl4pPr>
            <a:lvl5pPr marL="857250" indent="-169863">
              <a:lnSpc>
                <a:spcPct val="100000"/>
              </a:lnSpc>
              <a:spcBef>
                <a:spcPts val="400"/>
              </a:spcBef>
              <a:spcAft>
                <a:spcPts val="400"/>
              </a:spcAft>
              <a:buFont typeface="Wingdings" pitchFamily="2" charset="2"/>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5769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3744000" y="0"/>
            <a:ext cx="5400000" cy="5143500"/>
          </a:xfrm>
        </p:spPr>
        <p:txBody>
          <a:bodyPr lIns="72000" anchor="ctr" anchorCtr="1"/>
          <a:lstStyle>
            <a:lvl1pPr marL="0" marR="0" indent="0" algn="l" defTabSz="457200" rtl="0" eaLnBrk="1" fontAlgn="base" latinLnBrk="0" hangingPunct="1">
              <a:lnSpc>
                <a:spcPct val="100000"/>
              </a:lnSpc>
              <a:spcBef>
                <a:spcPct val="0"/>
              </a:spcBef>
              <a:spcAft>
                <a:spcPct val="0"/>
              </a:spcAft>
              <a:buClr>
                <a:srgbClr val="111987"/>
              </a:buClr>
              <a:buSzPct val="120000"/>
              <a:buFont typeface="Arial" panose="020B0604020202020204" pitchFamily="34" charset="0"/>
              <a:buNone/>
              <a:tabLst/>
              <a:defRPr/>
            </a:lvl1pPr>
          </a:lstStyle>
          <a:p>
            <a:pPr marL="0" marR="0" lvl="0" indent="0" algn="l" defTabSz="457200" rtl="0" eaLnBrk="1" fontAlgn="base" latinLnBrk="0" hangingPunct="1">
              <a:lnSpc>
                <a:spcPct val="100000"/>
              </a:lnSpc>
              <a:spcBef>
                <a:spcPct val="0"/>
              </a:spcBef>
              <a:spcAft>
                <a:spcPct val="0"/>
              </a:spcAft>
              <a:buClr>
                <a:srgbClr val="111987"/>
              </a:buClr>
              <a:buSzPct val="120000"/>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Arial"/>
              </a:rPr>
              <a:t>Click icon to add picture</a:t>
            </a:r>
          </a:p>
        </p:txBody>
      </p:sp>
      <p:cxnSp>
        <p:nvCxnSpPr>
          <p:cNvPr id="12" name="Straight Connector 11"/>
          <p:cNvCxnSpPr/>
          <p:nvPr userDrawn="1"/>
        </p:nvCxnSpPr>
        <p:spPr>
          <a:xfrm>
            <a:off x="3744000" y="4954853"/>
            <a:ext cx="4841200" cy="926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boxed bloc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745939" cy="5148000"/>
          </a:xfrm>
          <a:prstGeom prst="rect">
            <a:avLst/>
          </a:prstGeom>
        </p:spPr>
      </p:pic>
      <p:sp>
        <p:nvSpPr>
          <p:cNvPr id="3" name="Text Placeholder 2"/>
          <p:cNvSpPr>
            <a:spLocks noGrp="1"/>
          </p:cNvSpPr>
          <p:nvPr>
            <p:ph type="body" sz="quarter" idx="10" hasCustomPrompt="1"/>
          </p:nvPr>
        </p:nvSpPr>
        <p:spPr>
          <a:xfrm>
            <a:off x="360000" y="360000"/>
            <a:ext cx="3384000" cy="2340000"/>
          </a:xfrm>
          <a:prstGeom prst="rect">
            <a:avLst/>
          </a:prstGeom>
          <a:ln w="0">
            <a:solidFill>
              <a:schemeClr val="bg1">
                <a:alpha val="0"/>
              </a:schemeClr>
            </a:solidFill>
          </a:ln>
        </p:spPr>
        <p:txBody>
          <a:bodyPr lIns="108000" rIns="108000"/>
          <a:lstStyle>
            <a:lvl1pPr marL="0" indent="0">
              <a:lnSpc>
                <a:spcPct val="100000"/>
              </a:lnSpc>
              <a:buNone/>
              <a:defRPr sz="3200" cap="all" spc="-100" baseline="0">
                <a:solidFill>
                  <a:schemeClr val="bg1"/>
                </a:solidFill>
                <a:latin typeface="Arial" panose="020B0604020202020204" pitchFamily="34" charset="0"/>
                <a:cs typeface="Arial" panose="020B0604020202020204" pitchFamily="34" charset="0"/>
              </a:defRPr>
            </a:lvl1pPr>
          </a:lstStyle>
          <a:p>
            <a:pPr lvl="0"/>
            <a:r>
              <a:rPr lang="en-US" dirty="0"/>
              <a:t>SECTION TITLE ALL CAPS</a:t>
            </a:r>
          </a:p>
        </p:txBody>
      </p:sp>
      <p:sp>
        <p:nvSpPr>
          <p:cNvPr id="5" name="Text Placeholder 2"/>
          <p:cNvSpPr>
            <a:spLocks noGrp="1"/>
          </p:cNvSpPr>
          <p:nvPr>
            <p:ph type="body" sz="quarter" idx="11" hasCustomPrompt="1"/>
          </p:nvPr>
        </p:nvSpPr>
        <p:spPr>
          <a:xfrm>
            <a:off x="360000" y="2520000"/>
            <a:ext cx="3384000" cy="990000"/>
          </a:xfrm>
          <a:prstGeom prst="rect">
            <a:avLst/>
          </a:prstGeom>
          <a:ln w="0">
            <a:solidFill>
              <a:schemeClr val="bg1">
                <a:alpha val="0"/>
              </a:schemeClr>
            </a:solidFill>
          </a:ln>
        </p:spPr>
        <p:txBody>
          <a:bodyPr lIns="108000"/>
          <a:lstStyle>
            <a:lvl1pPr marL="0" indent="0">
              <a:lnSpc>
                <a:spcPts val="2000"/>
              </a:lnSpc>
              <a:buNone/>
              <a:defRPr sz="1800" spc="-30" baseline="0">
                <a:solidFill>
                  <a:srgbClr val="FFFFFF"/>
                </a:solidFill>
              </a:defRPr>
            </a:lvl1pPr>
          </a:lstStyle>
          <a:p>
            <a:pPr lvl="0"/>
            <a:r>
              <a:rPr lang="en-US" dirty="0"/>
              <a:t>Sub-title if required Title Case</a:t>
            </a:r>
          </a:p>
        </p:txBody>
      </p:sp>
      <p:sp>
        <p:nvSpPr>
          <p:cNvPr id="10" name="Slide Number Placeholder 5"/>
          <p:cNvSpPr>
            <a:spLocks noGrp="1"/>
          </p:cNvSpPr>
          <p:nvPr>
            <p:ph type="sldNum" sz="quarter" idx="4"/>
          </p:nvPr>
        </p:nvSpPr>
        <p:spPr>
          <a:xfrm>
            <a:off x="6624638" y="4824413"/>
            <a:ext cx="2159000" cy="250825"/>
          </a:xfrm>
          <a:prstGeom prst="rect">
            <a:avLst/>
          </a:prstGeom>
        </p:spPr>
        <p:txBody>
          <a:bodyPr vert="horz" wrap="square" lIns="0" tIns="0" rIns="0" bIns="0" numCol="1" anchor="ctr" anchorCtr="0" compatLnSpc="1">
            <a:prstTxWarp prst="textNoShape">
              <a:avLst/>
            </a:prstTxWarp>
          </a:bodyPr>
          <a:lstStyle>
            <a:lvl1pPr algn="r">
              <a:defRPr sz="900">
                <a:solidFill>
                  <a:schemeClr val="bg1"/>
                </a:solidFill>
                <a:cs typeface="Arial" panose="020B0604020202020204" pitchFamily="34" charset="0"/>
              </a:defRPr>
            </a:lvl1pPr>
          </a:lstStyle>
          <a:p>
            <a:fld id="{B8A9C23D-B3BC-4A87-9FD8-DD086E177530}" type="slidenum">
              <a:rPr lang="en-US" altLang="en-US" smtClean="0"/>
              <a:pPr/>
              <a:t>‹#›</a:t>
            </a:fld>
            <a:endParaRPr lang="en-US" altLang="en-US" dirty="0"/>
          </a:p>
        </p:txBody>
      </p:sp>
      <p:cxnSp>
        <p:nvCxnSpPr>
          <p:cNvPr id="9" name="Straight Connector 8"/>
          <p:cNvCxnSpPr/>
          <p:nvPr userDrawn="1"/>
        </p:nvCxnSpPr>
        <p:spPr>
          <a:xfrm>
            <a:off x="3744000" y="4954853"/>
            <a:ext cx="4841200" cy="926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14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6" name="Text Placeholder 6"/>
          <p:cNvSpPr>
            <a:spLocks noGrp="1"/>
          </p:cNvSpPr>
          <p:nvPr>
            <p:ph type="body" sz="quarter" idx="16"/>
          </p:nvPr>
        </p:nvSpPr>
        <p:spPr>
          <a:xfrm>
            <a:off x="4863971" y="1152525"/>
            <a:ext cx="3919666" cy="498475"/>
          </a:xfrm>
          <a:solidFill>
            <a:srgbClr val="111987"/>
          </a:solidFill>
        </p:spPr>
        <p:txBody>
          <a:bodyPr lIns="108000" tIns="108000" rIns="108000" bIns="108000"/>
          <a:lstStyle>
            <a:lvl1pPr>
              <a:defRPr sz="2000">
                <a:solidFill>
                  <a:schemeClr val="bg1"/>
                </a:solidFill>
              </a:defRPr>
            </a:lvl1pPr>
          </a:lstStyle>
          <a:p>
            <a:endParaRPr lang="en-GB" dirty="0"/>
          </a:p>
        </p:txBody>
      </p:sp>
      <p:sp>
        <p:nvSpPr>
          <p:cNvPr id="7" name="Text Placeholder 7"/>
          <p:cNvSpPr>
            <a:spLocks noGrp="1"/>
          </p:cNvSpPr>
          <p:nvPr>
            <p:ph type="body" sz="quarter" idx="18" hasCustomPrompt="1"/>
          </p:nvPr>
        </p:nvSpPr>
        <p:spPr>
          <a:xfrm>
            <a:off x="4863970" y="1651000"/>
            <a:ext cx="3919667" cy="2870958"/>
          </a:xfrm>
          <a:solidFill>
            <a:srgbClr val="50535A"/>
          </a:solidFill>
        </p:spPr>
        <p:txBody>
          <a:bodyPr lIns="108000" tIns="36000" rIns="108000" bIns="36000" anchor="t"/>
          <a:lstStyle>
            <a:lvl1pPr marL="174625" indent="-174625">
              <a:buClr>
                <a:schemeClr val="bg1"/>
              </a:buClr>
              <a:buFont typeface="Wingdings" panose="05000000000000000000" pitchFamily="2" charset="2"/>
              <a:buChar char="§"/>
              <a:defRPr sz="1800">
                <a:solidFill>
                  <a:schemeClr val="bg1"/>
                </a:solidFill>
              </a:defRPr>
            </a:lvl1pPr>
            <a:lvl2pPr marL="446088" indent="-271463">
              <a:buFont typeface="Wingdings" panose="05000000000000000000" pitchFamily="2" charset="2"/>
              <a:buChar char="§"/>
              <a:defRPr sz="1600">
                <a:solidFill>
                  <a:schemeClr val="bg1"/>
                </a:solidFill>
              </a:defRPr>
            </a:lvl2pPr>
          </a:lstStyle>
          <a:p>
            <a:r>
              <a:rPr lang="en-GB" dirty="0"/>
              <a:t>Click to add text</a:t>
            </a:r>
          </a:p>
          <a:p>
            <a:pPr lvl="1"/>
            <a:r>
              <a:rPr lang="en-GB" dirty="0"/>
              <a:t>Second level</a:t>
            </a:r>
          </a:p>
        </p:txBody>
      </p:sp>
      <p:sp>
        <p:nvSpPr>
          <p:cNvPr id="9" name="Picture Placeholder 19"/>
          <p:cNvSpPr>
            <a:spLocks noGrp="1"/>
          </p:cNvSpPr>
          <p:nvPr>
            <p:ph type="pic" sz="quarter" idx="15"/>
          </p:nvPr>
        </p:nvSpPr>
        <p:spPr>
          <a:xfrm>
            <a:off x="360364" y="1152525"/>
            <a:ext cx="4251346" cy="3373084"/>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Tree>
    <p:extLst>
      <p:ext uri="{BB962C8B-B14F-4D97-AF65-F5344CB8AC3E}">
        <p14:creationId xmlns:p14="http://schemas.microsoft.com/office/powerpoint/2010/main" val="348738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x4 editable txt box +pic box">
    <p:spTree>
      <p:nvGrpSpPr>
        <p:cNvPr id="1" name=""/>
        <p:cNvGrpSpPr/>
        <p:nvPr/>
      </p:nvGrpSpPr>
      <p:grpSpPr>
        <a:xfrm>
          <a:off x="0" y="0"/>
          <a:ext cx="0" cy="0"/>
          <a:chOff x="0" y="0"/>
          <a:chExt cx="0" cy="0"/>
        </a:xfrm>
      </p:grpSpPr>
      <p:sp>
        <p:nvSpPr>
          <p:cNvPr id="20" name="Picture Placeholder 19"/>
          <p:cNvSpPr>
            <a:spLocks noGrp="1"/>
          </p:cNvSpPr>
          <p:nvPr>
            <p:ph type="pic" sz="quarter" idx="15"/>
          </p:nvPr>
        </p:nvSpPr>
        <p:spPr>
          <a:xfrm>
            <a:off x="4068000" y="1260000"/>
            <a:ext cx="4716000" cy="3384000"/>
          </a:xfrm>
        </p:spPr>
        <p:txBody>
          <a:bodyPr tIns="46800" bIns="46800" anchor="t"/>
          <a:lstStyle>
            <a:lvl1pPr marL="0" indent="0" algn="ctr">
              <a:lnSpc>
                <a:spcPts val="1380"/>
              </a:lnSpc>
              <a:buNone/>
              <a:defRPr sz="1100"/>
            </a:lvl1pPr>
          </a:lstStyle>
          <a:p>
            <a:pPr lvl="0"/>
            <a:r>
              <a:rPr lang="en-US" noProof="0" dirty="0"/>
              <a:t>Click icon to add picture</a:t>
            </a:r>
          </a:p>
        </p:txBody>
      </p:sp>
      <p:sp>
        <p:nvSpPr>
          <p:cNvPr id="8" name="Title 1"/>
          <p:cNvSpPr>
            <a:spLocks noGrp="1"/>
          </p:cNvSpPr>
          <p:nvPr>
            <p:ph type="title" hasCustomPrompt="1"/>
          </p:nvPr>
        </p:nvSpPr>
        <p:spPr>
          <a:xfrm>
            <a:off x="1223963" y="334963"/>
            <a:ext cx="7559675" cy="630237"/>
          </a:xfrm>
        </p:spPr>
        <p:txBody>
          <a:bodyPr/>
          <a:lstStyle>
            <a:lvl1pPr>
              <a:defRPr sz="2000"/>
            </a:lvl1pPr>
          </a:lstStyle>
          <a:p>
            <a:r>
              <a:rPr lang="en-US" dirty="0"/>
              <a:t>SLIDE TITLE ALL CAPS</a:t>
            </a:r>
            <a:endParaRPr lang="en-GB" dirty="0"/>
          </a:p>
        </p:txBody>
      </p:sp>
      <p:sp>
        <p:nvSpPr>
          <p:cNvPr id="11" name="Slide Number Placeholder 2"/>
          <p:cNvSpPr>
            <a:spLocks noGrp="1"/>
          </p:cNvSpPr>
          <p:nvPr>
            <p:ph type="sldNum" sz="quarter" idx="10"/>
          </p:nvPr>
        </p:nvSpPr>
        <p:spPr>
          <a:xfrm>
            <a:off x="6624638" y="4824413"/>
            <a:ext cx="2159000" cy="250825"/>
          </a:xfrm>
        </p:spPr>
        <p:txBody>
          <a:bodyPr/>
          <a:lstStyle/>
          <a:p>
            <a:fld id="{B8A9C23D-B3BC-4A87-9FD8-DD086E177530}" type="slidenum">
              <a:rPr lang="en-US" altLang="en-US" smtClean="0"/>
              <a:pPr/>
              <a:t>‹#›</a:t>
            </a:fld>
            <a:endParaRPr lang="en-US" altLang="en-US"/>
          </a:p>
        </p:txBody>
      </p:sp>
      <p:sp>
        <p:nvSpPr>
          <p:cNvPr id="12" name="Footer Placeholder 3"/>
          <p:cNvSpPr>
            <a:spLocks noGrp="1"/>
          </p:cNvSpPr>
          <p:nvPr>
            <p:ph type="ftr" sz="quarter" idx="11"/>
          </p:nvPr>
        </p:nvSpPr>
        <p:spPr>
          <a:xfrm>
            <a:off x="360363" y="4824413"/>
            <a:ext cx="755253" cy="250825"/>
          </a:xfrm>
        </p:spPr>
        <p:txBody>
          <a:bodyPr/>
          <a:lstStyle/>
          <a:p>
            <a:r>
              <a:rPr lang="en-GB" altLang="en-US" dirty="0"/>
              <a:t>© Glory 2020</a:t>
            </a:r>
          </a:p>
        </p:txBody>
      </p:sp>
      <p:sp>
        <p:nvSpPr>
          <p:cNvPr id="7" name="Text Placeholder 7"/>
          <p:cNvSpPr>
            <a:spLocks noGrp="1"/>
          </p:cNvSpPr>
          <p:nvPr>
            <p:ph type="body" sz="quarter" idx="16" hasCustomPrompt="1"/>
          </p:nvPr>
        </p:nvSpPr>
        <p:spPr>
          <a:xfrm>
            <a:off x="360363" y="1260000"/>
            <a:ext cx="3517900" cy="3399982"/>
          </a:xfrm>
          <a:solidFill>
            <a:srgbClr val="111987"/>
          </a:solidFill>
          <a:ln>
            <a:solidFill>
              <a:srgbClr val="111987"/>
            </a:solidFill>
          </a:ln>
        </p:spPr>
        <p:txBody>
          <a:bodyPr lIns="108000" tIns="36000" rIns="108000" bIns="36000" anchor="t"/>
          <a:lstStyle>
            <a:lvl1pPr marL="174625" indent="-174625">
              <a:buClr>
                <a:schemeClr val="bg1"/>
              </a:buClr>
              <a:buFont typeface="Wingdings" panose="05000000000000000000" pitchFamily="2" charset="2"/>
              <a:buChar char="§"/>
              <a:defRPr sz="1800">
                <a:solidFill>
                  <a:schemeClr val="bg1"/>
                </a:solidFill>
              </a:defRPr>
            </a:lvl1pPr>
            <a:lvl2pPr marL="358775" indent="-184150">
              <a:buFont typeface="Wingdings" panose="05000000000000000000" pitchFamily="2" charset="2"/>
              <a:buChar char="§"/>
              <a:defRPr sz="1600">
                <a:solidFill>
                  <a:schemeClr val="bg1"/>
                </a:solidFill>
              </a:defRPr>
            </a:lvl2pPr>
          </a:lstStyle>
          <a:p>
            <a:r>
              <a:rPr lang="en-GB" dirty="0"/>
              <a:t>Click to add text</a:t>
            </a:r>
          </a:p>
          <a:p>
            <a:pPr lvl="1"/>
            <a:r>
              <a:rPr lang="en-GB" dirty="0"/>
              <a:t>Second level</a:t>
            </a:r>
          </a:p>
        </p:txBody>
      </p:sp>
    </p:spTree>
    <p:extLst>
      <p:ext uri="{BB962C8B-B14F-4D97-AF65-F5344CB8AC3E}">
        <p14:creationId xmlns:p14="http://schemas.microsoft.com/office/powerpoint/2010/main" val="49303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 ALL CAPS</a:t>
            </a:r>
            <a:endParaRPr lang="en-GB" dirty="0"/>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5" name="Picture Placeholder 5"/>
          <p:cNvSpPr>
            <a:spLocks noGrp="1"/>
          </p:cNvSpPr>
          <p:nvPr>
            <p:ph type="pic" sz="quarter" idx="19"/>
          </p:nvPr>
        </p:nvSpPr>
        <p:spPr>
          <a:xfrm>
            <a:off x="360362" y="1260000"/>
            <a:ext cx="4716000" cy="3384000"/>
          </a:xfrm>
        </p:spPr>
        <p:txBody>
          <a:bodyPr/>
          <a:lstStyle>
            <a:lvl1pPr marL="0" marR="0" indent="0" algn="ctr" defTabSz="457200" rtl="0" eaLnBrk="1" fontAlgn="auto" latinLnBrk="0" hangingPunct="1">
              <a:lnSpc>
                <a:spcPts val="2480"/>
              </a:lnSpc>
              <a:spcBef>
                <a:spcPct val="20000"/>
              </a:spcBef>
              <a:spcAft>
                <a:spcPts val="0"/>
              </a:spcAft>
              <a:buClrTx/>
              <a:buSzTx/>
              <a:buFont typeface="Arial"/>
              <a:buNone/>
              <a:tabLst/>
              <a:defRPr sz="1400"/>
            </a:lvl1pPr>
          </a:lstStyle>
          <a:p>
            <a:pPr lvl="0"/>
            <a:r>
              <a:rPr lang="en-US" noProof="0" dirty="0"/>
              <a:t>Click icon to add picture</a:t>
            </a:r>
          </a:p>
        </p:txBody>
      </p:sp>
    </p:spTree>
    <p:extLst>
      <p:ext uri="{BB962C8B-B14F-4D97-AF65-F5344CB8AC3E}">
        <p14:creationId xmlns:p14="http://schemas.microsoft.com/office/powerpoint/2010/main" val="276971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 ALL CAPS</a:t>
            </a:r>
            <a:endParaRPr lang="en-GB" dirty="0"/>
          </a:p>
        </p:txBody>
      </p:sp>
      <p:sp>
        <p:nvSpPr>
          <p:cNvPr id="3" name="Slide Number Placeholder 2"/>
          <p:cNvSpPr>
            <a:spLocks noGrp="1"/>
          </p:cNvSpPr>
          <p:nvPr>
            <p:ph type="sldNum" sz="quarter" idx="10"/>
          </p:nvPr>
        </p:nvSpPr>
        <p:spPr/>
        <p:txBody>
          <a:bodyPr/>
          <a:lstStyle/>
          <a:p>
            <a:fld id="{B8A9C23D-B3BC-4A87-9FD8-DD086E177530}" type="slidenum">
              <a:rPr lang="en-US" altLang="en-US" smtClean="0"/>
              <a:pPr/>
              <a:t>‹#›</a:t>
            </a:fld>
            <a:endParaRPr lang="en-US" altLang="en-US"/>
          </a:p>
        </p:txBody>
      </p:sp>
      <p:sp>
        <p:nvSpPr>
          <p:cNvPr id="4" name="Footer Placeholder 3"/>
          <p:cNvSpPr>
            <a:spLocks noGrp="1"/>
          </p:cNvSpPr>
          <p:nvPr>
            <p:ph type="ftr" sz="quarter" idx="11"/>
          </p:nvPr>
        </p:nvSpPr>
        <p:spPr/>
        <p:txBody>
          <a:bodyPr/>
          <a:lstStyle/>
          <a:p>
            <a:r>
              <a:rPr lang="en-GB" altLang="en-US" dirty="0"/>
              <a:t>© Glory 2020</a:t>
            </a:r>
          </a:p>
        </p:txBody>
      </p:sp>
      <p:sp>
        <p:nvSpPr>
          <p:cNvPr id="5" name="Picture Placeholder 5"/>
          <p:cNvSpPr>
            <a:spLocks noGrp="1"/>
          </p:cNvSpPr>
          <p:nvPr>
            <p:ph type="pic" sz="quarter" idx="19"/>
          </p:nvPr>
        </p:nvSpPr>
        <p:spPr>
          <a:xfrm>
            <a:off x="360000" y="1260000"/>
            <a:ext cx="5508000" cy="3384000"/>
          </a:xfrm>
        </p:spPr>
        <p:txBody>
          <a:bodyPr/>
          <a:lstStyle>
            <a:lvl1pPr marL="0" marR="0" indent="0" algn="ctr" defTabSz="457200" rtl="0" eaLnBrk="1" fontAlgn="auto" latinLnBrk="0" hangingPunct="1">
              <a:lnSpc>
                <a:spcPts val="2480"/>
              </a:lnSpc>
              <a:spcBef>
                <a:spcPct val="20000"/>
              </a:spcBef>
              <a:spcAft>
                <a:spcPts val="0"/>
              </a:spcAft>
              <a:buClrTx/>
              <a:buSzTx/>
              <a:buFont typeface="Arial"/>
              <a:buNone/>
              <a:tabLst/>
              <a:defRPr sz="1400"/>
            </a:lvl1pPr>
          </a:lstStyle>
          <a:p>
            <a:pPr lvl="0"/>
            <a:r>
              <a:rPr lang="en-US" noProof="0"/>
              <a:t>Click icon to add picture</a:t>
            </a:r>
            <a:endParaRPr lang="en-US" noProof="0" dirty="0"/>
          </a:p>
        </p:txBody>
      </p:sp>
      <p:sp>
        <p:nvSpPr>
          <p:cNvPr id="6" name="Picture Placeholder 5"/>
          <p:cNvSpPr>
            <a:spLocks noGrp="1"/>
          </p:cNvSpPr>
          <p:nvPr>
            <p:ph type="pic" sz="quarter" idx="20"/>
          </p:nvPr>
        </p:nvSpPr>
        <p:spPr>
          <a:xfrm>
            <a:off x="6192000" y="1260000"/>
            <a:ext cx="2592000" cy="3384000"/>
          </a:xfrm>
        </p:spPr>
        <p:txBody>
          <a:bodyPr/>
          <a:lstStyle>
            <a:lvl1pPr marL="0" marR="0" indent="0" algn="ctr" defTabSz="457200" rtl="0" eaLnBrk="1" fontAlgn="auto" latinLnBrk="0" hangingPunct="1">
              <a:lnSpc>
                <a:spcPts val="2480"/>
              </a:lnSpc>
              <a:spcBef>
                <a:spcPct val="20000"/>
              </a:spcBef>
              <a:spcAft>
                <a:spcPts val="0"/>
              </a:spcAft>
              <a:buClrTx/>
              <a:buSzTx/>
              <a:buFont typeface="Arial"/>
              <a:buNone/>
              <a:tabLst/>
              <a:defRPr sz="1400"/>
            </a:lvl1pPr>
          </a:lstStyle>
          <a:p>
            <a:pPr lvl="0"/>
            <a:r>
              <a:rPr lang="en-US" noProof="0"/>
              <a:t>Click icon to add picture</a:t>
            </a:r>
            <a:endParaRPr lang="en-US" noProof="0" dirty="0"/>
          </a:p>
        </p:txBody>
      </p:sp>
    </p:spTree>
    <p:extLst>
      <p:ext uri="{BB962C8B-B14F-4D97-AF65-F5344CB8AC3E}">
        <p14:creationId xmlns:p14="http://schemas.microsoft.com/office/powerpoint/2010/main" val="60733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8" descr="Corporate Powerpoint_16x9_Phase 4-04.jp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36063"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1223963" y="334963"/>
            <a:ext cx="7559675" cy="630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8" name="Text Placeholder 2"/>
          <p:cNvSpPr>
            <a:spLocks noGrp="1"/>
          </p:cNvSpPr>
          <p:nvPr>
            <p:ph type="body" idx="1"/>
          </p:nvPr>
        </p:nvSpPr>
        <p:spPr bwMode="auto">
          <a:xfrm>
            <a:off x="360363" y="1259999"/>
            <a:ext cx="8423275" cy="32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spcCol="324000" anchor="ctr" anchorCtr="0" compatLnSpc="1">
            <a:prstTxWarp prst="textNoShape">
              <a:avLst/>
            </a:prstTxWarp>
          </a:bodyPr>
          <a:lstStyle/>
          <a:p>
            <a:pPr lvl="0">
              <a:buFont typeface="Arial"/>
            </a:pPr>
            <a:r>
              <a:rPr lang="en-GB" dirty="0"/>
              <a:t>Click to edit Master text styles</a:t>
            </a:r>
          </a:p>
        </p:txBody>
      </p:sp>
      <p:sp>
        <p:nvSpPr>
          <p:cNvPr id="12" name="Slide Number Placeholder 5"/>
          <p:cNvSpPr>
            <a:spLocks noGrp="1"/>
          </p:cNvSpPr>
          <p:nvPr>
            <p:ph type="sldNum" sz="quarter" idx="4"/>
          </p:nvPr>
        </p:nvSpPr>
        <p:spPr>
          <a:xfrm>
            <a:off x="6624638" y="4824413"/>
            <a:ext cx="2159000" cy="250825"/>
          </a:xfrm>
          <a:prstGeom prst="rect">
            <a:avLst/>
          </a:prstGeom>
        </p:spPr>
        <p:txBody>
          <a:bodyPr vert="horz" wrap="square" lIns="0" tIns="0" rIns="0" bIns="0" numCol="1" anchor="ctr" anchorCtr="0" compatLnSpc="1">
            <a:prstTxWarp prst="textNoShape">
              <a:avLst/>
            </a:prstTxWarp>
          </a:bodyPr>
          <a:lstStyle>
            <a:lvl1pPr algn="r">
              <a:defRPr sz="900">
                <a:solidFill>
                  <a:srgbClr val="111987"/>
                </a:solidFill>
                <a:cs typeface="Arial" panose="020B0604020202020204" pitchFamily="34" charset="0"/>
              </a:defRPr>
            </a:lvl1pPr>
          </a:lstStyle>
          <a:p>
            <a:fld id="{B8A9C23D-B3BC-4A87-9FD8-DD086E177530}" type="slidenum">
              <a:rPr lang="en-US" altLang="en-US"/>
              <a:pPr/>
              <a:t>‹#›</a:t>
            </a:fld>
            <a:endParaRPr lang="en-US" altLang="en-US"/>
          </a:p>
        </p:txBody>
      </p:sp>
      <p:sp>
        <p:nvSpPr>
          <p:cNvPr id="3" name="Footer Placeholder 2"/>
          <p:cNvSpPr>
            <a:spLocks noGrp="1"/>
          </p:cNvSpPr>
          <p:nvPr>
            <p:ph type="ftr" sz="quarter" idx="3"/>
          </p:nvPr>
        </p:nvSpPr>
        <p:spPr>
          <a:xfrm>
            <a:off x="360363" y="4824413"/>
            <a:ext cx="755253" cy="250825"/>
          </a:xfrm>
          <a:prstGeom prst="rect">
            <a:avLst/>
          </a:prstGeom>
        </p:spPr>
        <p:txBody>
          <a:bodyPr vert="horz" wrap="square" lIns="0" tIns="0" rIns="0" bIns="0" numCol="1" anchor="ctr" anchorCtr="0" compatLnSpc="1">
            <a:prstTxWarp prst="textNoShape">
              <a:avLst/>
            </a:prstTxWarp>
          </a:bodyPr>
          <a:lstStyle>
            <a:lvl1pPr>
              <a:defRPr sz="900">
                <a:solidFill>
                  <a:srgbClr val="111987"/>
                </a:solidFill>
              </a:defRPr>
            </a:lvl1pPr>
          </a:lstStyle>
          <a:p>
            <a:r>
              <a:rPr lang="en-GB" altLang="en-US" dirty="0"/>
              <a:t>© Glory 2020</a:t>
            </a:r>
          </a:p>
        </p:txBody>
      </p:sp>
      <p:cxnSp>
        <p:nvCxnSpPr>
          <p:cNvPr id="8" name="Straight Connector 7"/>
          <p:cNvCxnSpPr>
            <a:stCxn id="3" idx="3"/>
          </p:cNvCxnSpPr>
          <p:nvPr userDrawn="1"/>
        </p:nvCxnSpPr>
        <p:spPr>
          <a:xfrm>
            <a:off x="1115616" y="4949826"/>
            <a:ext cx="7469584" cy="14287"/>
          </a:xfrm>
          <a:prstGeom prst="line">
            <a:avLst/>
          </a:prstGeom>
          <a:ln w="6350" cmpd="sng">
            <a:solidFill>
              <a:srgbClr val="111987"/>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45" r:id="rId1"/>
    <p:sldLayoutId id="2147484748" r:id="rId2"/>
    <p:sldLayoutId id="2147484749" r:id="rId3"/>
    <p:sldLayoutId id="2147484751" r:id="rId4"/>
    <p:sldLayoutId id="2147484779" r:id="rId5"/>
    <p:sldLayoutId id="2147484778" r:id="rId6"/>
    <p:sldLayoutId id="2147484769" r:id="rId7"/>
    <p:sldLayoutId id="2147484771" r:id="rId8"/>
    <p:sldLayoutId id="2147484775" r:id="rId9"/>
    <p:sldLayoutId id="2147484776" r:id="rId10"/>
    <p:sldLayoutId id="2147484752" r:id="rId11"/>
    <p:sldLayoutId id="2147484777" r:id="rId12"/>
    <p:sldLayoutId id="2147484773" r:id="rId13"/>
    <p:sldLayoutId id="2147484772" r:id="rId14"/>
    <p:sldLayoutId id="2147484770" r:id="rId15"/>
  </p:sldLayoutIdLst>
  <p:hf hdr="0" dt="0"/>
  <p:txStyles>
    <p:titleStyle>
      <a:lvl1pPr algn="l" defTabSz="457200" rtl="0" eaLnBrk="1" fontAlgn="base" hangingPunct="1">
        <a:spcBef>
          <a:spcPct val="0"/>
        </a:spcBef>
        <a:spcAft>
          <a:spcPct val="0"/>
        </a:spcAft>
        <a:defRPr sz="2000" b="1" kern="1200" cap="all">
          <a:solidFill>
            <a:srgbClr val="111987"/>
          </a:solidFill>
          <a:latin typeface="Arial"/>
          <a:ea typeface="MS PGothic" panose="020B0600070205080204" pitchFamily="34" charset="-128"/>
          <a:cs typeface="Arial"/>
        </a:defRPr>
      </a:lvl1pPr>
      <a:lvl2pPr algn="l" defTabSz="457200" rtl="0" eaLnBrk="1" fontAlgn="base" hangingPunct="1">
        <a:spcBef>
          <a:spcPct val="0"/>
        </a:spcBef>
        <a:spcAft>
          <a:spcPct val="0"/>
        </a:spcAft>
        <a:defRPr sz="1600" b="1">
          <a:solidFill>
            <a:srgbClr val="111987"/>
          </a:solidFill>
          <a:latin typeface="Arial" charset="0"/>
          <a:ea typeface="MS PGothic" panose="020B0600070205080204" pitchFamily="34" charset="-128"/>
          <a:cs typeface="Arial" charset="0"/>
        </a:defRPr>
      </a:lvl2pPr>
      <a:lvl3pPr algn="l" defTabSz="457200" rtl="0" eaLnBrk="1" fontAlgn="base" hangingPunct="1">
        <a:spcBef>
          <a:spcPct val="0"/>
        </a:spcBef>
        <a:spcAft>
          <a:spcPct val="0"/>
        </a:spcAft>
        <a:defRPr sz="1600" b="1">
          <a:solidFill>
            <a:srgbClr val="111987"/>
          </a:solidFill>
          <a:latin typeface="Arial" charset="0"/>
          <a:ea typeface="MS PGothic" panose="020B0600070205080204" pitchFamily="34" charset="-128"/>
          <a:cs typeface="Arial" charset="0"/>
        </a:defRPr>
      </a:lvl3pPr>
      <a:lvl4pPr algn="l" defTabSz="457200" rtl="0" eaLnBrk="1" fontAlgn="base" hangingPunct="1">
        <a:spcBef>
          <a:spcPct val="0"/>
        </a:spcBef>
        <a:spcAft>
          <a:spcPct val="0"/>
        </a:spcAft>
        <a:defRPr sz="1600" b="1">
          <a:solidFill>
            <a:srgbClr val="111987"/>
          </a:solidFill>
          <a:latin typeface="Arial" charset="0"/>
          <a:ea typeface="MS PGothic" panose="020B0600070205080204" pitchFamily="34" charset="-128"/>
          <a:cs typeface="Arial" charset="0"/>
        </a:defRPr>
      </a:lvl4pPr>
      <a:lvl5pPr algn="l" defTabSz="457200" rtl="0" eaLnBrk="1" fontAlgn="base" hangingPunct="1">
        <a:spcBef>
          <a:spcPct val="0"/>
        </a:spcBef>
        <a:spcAft>
          <a:spcPct val="0"/>
        </a:spcAft>
        <a:defRPr sz="1600" b="1">
          <a:solidFill>
            <a:srgbClr val="111987"/>
          </a:solidFill>
          <a:latin typeface="Arial" charset="0"/>
          <a:ea typeface="MS PGothic" panose="020B0600070205080204"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0" indent="0" algn="l" defTabSz="457200" rtl="0" eaLnBrk="1" fontAlgn="base" hangingPunct="1">
        <a:spcBef>
          <a:spcPct val="0"/>
        </a:spcBef>
        <a:spcAft>
          <a:spcPct val="0"/>
        </a:spcAft>
        <a:buClr>
          <a:srgbClr val="111987"/>
        </a:buClr>
        <a:buSzPct val="120000"/>
        <a:buFont typeface="Arial" panose="020B0604020202020204" pitchFamily="34" charset="0"/>
        <a:buNone/>
        <a:defRPr lang="en-GB" sz="2000" b="0" kern="1200" cap="none" dirty="0">
          <a:solidFill>
            <a:schemeClr val="tx1"/>
          </a:solidFill>
          <a:latin typeface="Arial"/>
          <a:ea typeface="MS PGothic" panose="020B0600070205080204" pitchFamily="34" charset="-128"/>
          <a:cs typeface="Arial"/>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Arial"/>
          <a:ea typeface="Arial" charset="0"/>
          <a:cs typeface="Arial"/>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a:t>IMO E2e Test scenario</a:t>
            </a:r>
            <a:endParaRPr lang="en-GB" dirty="0"/>
          </a:p>
        </p:txBody>
      </p:sp>
      <p:sp>
        <p:nvSpPr>
          <p:cNvPr id="5" name="Text Placeholder 4"/>
          <p:cNvSpPr>
            <a:spLocks noGrp="1"/>
          </p:cNvSpPr>
          <p:nvPr>
            <p:ph type="body" sz="quarter" idx="10"/>
          </p:nvPr>
        </p:nvSpPr>
        <p:spPr/>
        <p:txBody>
          <a:bodyPr/>
          <a:lstStyle/>
          <a:p>
            <a:pPr algn="r"/>
            <a:r>
              <a:rPr lang="en-US" altLang="ja-JP" sz="2400" dirty="0" err="1"/>
              <a:t>Yuuki</a:t>
            </a:r>
            <a:r>
              <a:rPr lang="ja-JP" altLang="en-US" sz="2400" dirty="0"/>
              <a:t> </a:t>
            </a:r>
            <a:r>
              <a:rPr lang="en-US" altLang="ja-JP" sz="2400" dirty="0" err="1"/>
              <a:t>Hashitani</a:t>
            </a:r>
            <a:endParaRPr lang="en-GB" sz="2400" dirty="0"/>
          </a:p>
        </p:txBody>
      </p:sp>
      <p:sp>
        <p:nvSpPr>
          <p:cNvPr id="2" name="TextBox 1">
            <a:extLst>
              <a:ext uri="{FF2B5EF4-FFF2-40B4-BE49-F238E27FC236}">
                <a16:creationId xmlns:a16="http://schemas.microsoft.com/office/drawing/2014/main" id="{5FEAA4CA-3E96-4C45-86AF-8F3F7D439ED1}"/>
              </a:ext>
            </a:extLst>
          </p:cNvPr>
          <p:cNvSpPr txBox="1"/>
          <p:nvPr/>
        </p:nvSpPr>
        <p:spPr>
          <a:xfrm>
            <a:off x="2915816" y="3291830"/>
            <a:ext cx="6048672" cy="1754326"/>
          </a:xfrm>
          <a:prstGeom prst="rect">
            <a:avLst/>
          </a:prstGeom>
          <a:noFill/>
        </p:spPr>
        <p:txBody>
          <a:bodyPr wrap="square" rtlCol="0">
            <a:spAutoFit/>
          </a:bodyPr>
          <a:lstStyle/>
          <a:p>
            <a:pPr algn="r"/>
            <a:r>
              <a:rPr lang="en-GB" altLang="ja-JP" dirty="0">
                <a:solidFill>
                  <a:schemeClr val="bg1"/>
                </a:solidFill>
              </a:rPr>
              <a:t>Software Engineer</a:t>
            </a:r>
          </a:p>
          <a:p>
            <a:pPr algn="r"/>
            <a:endParaRPr lang="en-GB" altLang="ja-JP" dirty="0">
              <a:solidFill>
                <a:schemeClr val="bg1"/>
              </a:solidFill>
            </a:endParaRPr>
          </a:p>
          <a:p>
            <a:pPr algn="r"/>
            <a:r>
              <a:rPr lang="en-GB" altLang="ja-JP" dirty="0">
                <a:solidFill>
                  <a:schemeClr val="bg1"/>
                </a:solidFill>
              </a:rPr>
              <a:t>Cloud Software Development / New Business Office</a:t>
            </a:r>
          </a:p>
          <a:p>
            <a:pPr algn="r"/>
            <a:r>
              <a:rPr lang="en-GB" altLang="ja-JP" dirty="0">
                <a:solidFill>
                  <a:schemeClr val="bg1"/>
                </a:solidFill>
              </a:rPr>
              <a:t>International Business</a:t>
            </a:r>
          </a:p>
          <a:p>
            <a:pPr algn="r"/>
            <a:r>
              <a:rPr lang="en-GB" altLang="ja-JP" dirty="0">
                <a:solidFill>
                  <a:schemeClr val="bg1"/>
                </a:solidFill>
              </a:rPr>
              <a:t>GLORY LTD.</a:t>
            </a:r>
          </a:p>
          <a:p>
            <a:pPr algn="r"/>
            <a:r>
              <a:rPr lang="en-GB" altLang="ja-JP" dirty="0">
                <a:solidFill>
                  <a:schemeClr val="bg1"/>
                </a:solidFill>
              </a:rPr>
              <a:t>As of </a:t>
            </a:r>
            <a:r>
              <a:rPr lang="en-US" altLang="ja-JP" dirty="0">
                <a:solidFill>
                  <a:schemeClr val="bg1"/>
                </a:solidFill>
              </a:rPr>
              <a:t>Dec.</a:t>
            </a:r>
            <a:r>
              <a:rPr lang="en-GB" altLang="ja-JP" dirty="0">
                <a:solidFill>
                  <a:schemeClr val="bg1"/>
                </a:solidFill>
              </a:rPr>
              <a:t> </a:t>
            </a:r>
            <a:r>
              <a:rPr lang="ja-JP" altLang="en-US" dirty="0">
                <a:solidFill>
                  <a:schemeClr val="bg1"/>
                </a:solidFill>
              </a:rPr>
              <a:t>２３</a:t>
            </a:r>
            <a:r>
              <a:rPr lang="en-GB" altLang="ja-JP" dirty="0" err="1">
                <a:solidFill>
                  <a:schemeClr val="bg1"/>
                </a:solidFill>
              </a:rPr>
              <a:t>th</a:t>
            </a:r>
            <a:r>
              <a:rPr lang="en-GB" altLang="ja-JP" dirty="0">
                <a:solidFill>
                  <a:schemeClr val="bg1"/>
                </a:solidFill>
              </a:rPr>
              <a:t>, 2020</a:t>
            </a:r>
          </a:p>
        </p:txBody>
      </p:sp>
    </p:spTree>
    <p:extLst>
      <p:ext uri="{BB962C8B-B14F-4D97-AF65-F5344CB8AC3E}">
        <p14:creationId xmlns:p14="http://schemas.microsoft.com/office/powerpoint/2010/main" val="284735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740D9-1394-468B-9A64-9E701F8FDFAD}"/>
              </a:ext>
            </a:extLst>
          </p:cNvPr>
          <p:cNvSpPr>
            <a:spLocks noGrp="1"/>
          </p:cNvSpPr>
          <p:nvPr>
            <p:ph type="title"/>
          </p:nvPr>
        </p:nvSpPr>
        <p:spPr>
          <a:xfrm>
            <a:off x="1223963" y="334963"/>
            <a:ext cx="7559675" cy="630237"/>
          </a:xfrm>
        </p:spPr>
        <p:txBody>
          <a:bodyPr/>
          <a:lstStyle/>
          <a:p>
            <a:r>
              <a:rPr kumimoji="1" lang="en-US" altLang="ja-JP" dirty="0"/>
              <a:t>Components of IMO system</a:t>
            </a:r>
            <a:endParaRPr kumimoji="1" lang="ja-JP" altLang="en-US" dirty="0"/>
          </a:p>
        </p:txBody>
      </p:sp>
      <p:sp>
        <p:nvSpPr>
          <p:cNvPr id="3" name="スライド番号プレースホルダー 2">
            <a:extLst>
              <a:ext uri="{FF2B5EF4-FFF2-40B4-BE49-F238E27FC236}">
                <a16:creationId xmlns:a16="http://schemas.microsoft.com/office/drawing/2014/main" id="{B76B9DFE-A4D8-454A-9A63-8AEBF23E9216}"/>
              </a:ext>
            </a:extLst>
          </p:cNvPr>
          <p:cNvSpPr>
            <a:spLocks noGrp="1"/>
          </p:cNvSpPr>
          <p:nvPr>
            <p:ph type="sldNum" sz="quarter" idx="10"/>
          </p:nvPr>
        </p:nvSpPr>
        <p:spPr/>
        <p:txBody>
          <a:bodyPr/>
          <a:lstStyle/>
          <a:p>
            <a:fld id="{B8A9C23D-B3BC-4A87-9FD8-DD086E177530}" type="slidenum">
              <a:rPr lang="en-US" altLang="en-US" smtClean="0"/>
              <a:pPr/>
              <a:t>2</a:t>
            </a:fld>
            <a:endParaRPr lang="en-US" altLang="en-US"/>
          </a:p>
        </p:txBody>
      </p:sp>
      <p:sp>
        <p:nvSpPr>
          <p:cNvPr id="4" name="フッター プレースホルダー 3">
            <a:extLst>
              <a:ext uri="{FF2B5EF4-FFF2-40B4-BE49-F238E27FC236}">
                <a16:creationId xmlns:a16="http://schemas.microsoft.com/office/drawing/2014/main" id="{FED633D1-A9C7-4CCA-BE68-30F7DA6F407F}"/>
              </a:ext>
            </a:extLst>
          </p:cNvPr>
          <p:cNvSpPr>
            <a:spLocks noGrp="1"/>
          </p:cNvSpPr>
          <p:nvPr>
            <p:ph type="ftr" sz="quarter" idx="11"/>
          </p:nvPr>
        </p:nvSpPr>
        <p:spPr/>
        <p:txBody>
          <a:bodyPr/>
          <a:lstStyle/>
          <a:p>
            <a:r>
              <a:rPr lang="en-GB" altLang="en-US"/>
              <a:t>© Glory 2020</a:t>
            </a:r>
            <a:endParaRPr lang="en-GB" altLang="en-US" dirty="0"/>
          </a:p>
        </p:txBody>
      </p:sp>
      <p:cxnSp>
        <p:nvCxnSpPr>
          <p:cNvPr id="15" name="直線矢印コネクタ 14">
            <a:extLst>
              <a:ext uri="{FF2B5EF4-FFF2-40B4-BE49-F238E27FC236}">
                <a16:creationId xmlns:a16="http://schemas.microsoft.com/office/drawing/2014/main" id="{3C4BF9DC-55B3-4AA9-8BED-55168787D5EA}"/>
              </a:ext>
            </a:extLst>
          </p:cNvPr>
          <p:cNvCxnSpPr>
            <a:cxnSpLocks/>
            <a:stCxn id="82" idx="2"/>
            <a:endCxn id="24" idx="0"/>
          </p:cNvCxnSpPr>
          <p:nvPr/>
        </p:nvCxnSpPr>
        <p:spPr>
          <a:xfrm flipH="1">
            <a:off x="2848579" y="1714931"/>
            <a:ext cx="738109" cy="394578"/>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grpSp>
        <p:nvGrpSpPr>
          <p:cNvPr id="26" name="グループ化 25">
            <a:extLst>
              <a:ext uri="{FF2B5EF4-FFF2-40B4-BE49-F238E27FC236}">
                <a16:creationId xmlns:a16="http://schemas.microsoft.com/office/drawing/2014/main" id="{7DD14B01-B141-45D8-A9B8-37B7FF7699F9}"/>
              </a:ext>
            </a:extLst>
          </p:cNvPr>
          <p:cNvGrpSpPr/>
          <p:nvPr/>
        </p:nvGrpSpPr>
        <p:grpSpPr>
          <a:xfrm>
            <a:off x="5460430" y="3156493"/>
            <a:ext cx="1334846" cy="844765"/>
            <a:chOff x="5904060" y="2528881"/>
            <a:chExt cx="1334846" cy="844765"/>
          </a:xfrm>
        </p:grpSpPr>
        <p:sp>
          <p:nvSpPr>
            <p:cNvPr id="12" name="Rectangle 19">
              <a:extLst>
                <a:ext uri="{FF2B5EF4-FFF2-40B4-BE49-F238E27FC236}">
                  <a16:creationId xmlns:a16="http://schemas.microsoft.com/office/drawing/2014/main" id="{9ECFC282-4D66-4AEE-B60D-88C4DF58C822}"/>
                </a:ext>
              </a:extLst>
            </p:cNvPr>
            <p:cNvSpPr/>
            <p:nvPr/>
          </p:nvSpPr>
          <p:spPr bwMode="auto">
            <a:xfrm>
              <a:off x="5904060" y="2528881"/>
              <a:ext cx="1185150" cy="582186"/>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Bridge-X Components</a:t>
              </a:r>
            </a:p>
          </p:txBody>
        </p:sp>
        <p:sp>
          <p:nvSpPr>
            <p:cNvPr id="16" name="Rectangle 19">
              <a:extLst>
                <a:ext uri="{FF2B5EF4-FFF2-40B4-BE49-F238E27FC236}">
                  <a16:creationId xmlns:a16="http://schemas.microsoft.com/office/drawing/2014/main" id="{7530F6F7-9E7E-4FEF-BE7C-69E8046E8449}"/>
                </a:ext>
              </a:extLst>
            </p:cNvPr>
            <p:cNvSpPr/>
            <p:nvPr/>
          </p:nvSpPr>
          <p:spPr bwMode="auto">
            <a:xfrm>
              <a:off x="5986799" y="2660171"/>
              <a:ext cx="1185150" cy="582186"/>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Bridge-X Components</a:t>
              </a:r>
            </a:p>
          </p:txBody>
        </p:sp>
        <p:sp>
          <p:nvSpPr>
            <p:cNvPr id="17" name="Rectangle 19">
              <a:extLst>
                <a:ext uri="{FF2B5EF4-FFF2-40B4-BE49-F238E27FC236}">
                  <a16:creationId xmlns:a16="http://schemas.microsoft.com/office/drawing/2014/main" id="{0C7BE050-BBFA-4F1C-9459-7AB833B29220}"/>
                </a:ext>
              </a:extLst>
            </p:cNvPr>
            <p:cNvSpPr/>
            <p:nvPr/>
          </p:nvSpPr>
          <p:spPr bwMode="auto">
            <a:xfrm>
              <a:off x="6053756" y="2791460"/>
              <a:ext cx="1185150" cy="582186"/>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IMO Components</a:t>
              </a:r>
            </a:p>
          </p:txBody>
        </p:sp>
      </p:grpSp>
      <p:sp>
        <p:nvSpPr>
          <p:cNvPr id="24" name="Rectangle 19">
            <a:extLst>
              <a:ext uri="{FF2B5EF4-FFF2-40B4-BE49-F238E27FC236}">
                <a16:creationId xmlns:a16="http://schemas.microsoft.com/office/drawing/2014/main" id="{F04FCF9B-B6A3-4008-B014-C953AF7E309F}"/>
              </a:ext>
            </a:extLst>
          </p:cNvPr>
          <p:cNvSpPr/>
          <p:nvPr/>
        </p:nvSpPr>
        <p:spPr bwMode="auto">
          <a:xfrm>
            <a:off x="2254540" y="2109509"/>
            <a:ext cx="1188077" cy="473084"/>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WebApp (</a:t>
            </a:r>
            <a:r>
              <a:rPr lang="en-US" altLang="ja-JP" sz="800" dirty="0" err="1">
                <a:latin typeface="Noto Sans" panose="020B0502040504020204" pitchFamily="34"/>
                <a:ea typeface="Noto Sans" panose="020B0502040504020204" pitchFamily="34"/>
                <a:cs typeface="Noto Sans" panose="020B0502040504020204" pitchFamily="34"/>
              </a:rPr>
              <a:t>nginx</a:t>
            </a:r>
            <a:r>
              <a:rPr lang="en-US" altLang="ja-JP" sz="800" dirty="0">
                <a:latin typeface="Noto Sans" panose="020B0502040504020204" pitchFamily="34"/>
                <a:ea typeface="Noto Sans" panose="020B0502040504020204" pitchFamily="34"/>
                <a:cs typeface="Noto Sans" panose="020B0502040504020204" pitchFamily="34"/>
              </a:rPr>
              <a:t>)</a:t>
            </a:r>
          </a:p>
          <a:p>
            <a:pPr algn="ctr">
              <a:defRPr/>
            </a:pPr>
            <a:r>
              <a:rPr lang="en-US" altLang="ja-JP" sz="800" dirty="0">
                <a:latin typeface="Noto Sans" panose="020B0502040504020204" pitchFamily="34"/>
                <a:ea typeface="Noto Sans" panose="020B0502040504020204" pitchFamily="34"/>
                <a:cs typeface="Noto Sans" panose="020B0502040504020204" pitchFamily="34"/>
              </a:rPr>
              <a:t>(non-prod)</a:t>
            </a:r>
          </a:p>
        </p:txBody>
      </p:sp>
      <p:sp>
        <p:nvSpPr>
          <p:cNvPr id="27" name="Rectangle 19">
            <a:extLst>
              <a:ext uri="{FF2B5EF4-FFF2-40B4-BE49-F238E27FC236}">
                <a16:creationId xmlns:a16="http://schemas.microsoft.com/office/drawing/2014/main" id="{97882A75-EBF4-4E67-9B79-B21F2505A47D}"/>
              </a:ext>
            </a:extLst>
          </p:cNvPr>
          <p:cNvSpPr/>
          <p:nvPr/>
        </p:nvSpPr>
        <p:spPr bwMode="auto">
          <a:xfrm>
            <a:off x="5586716" y="2109509"/>
            <a:ext cx="1188077" cy="473084"/>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User Auth</a:t>
            </a:r>
          </a:p>
        </p:txBody>
      </p:sp>
      <p:sp>
        <p:nvSpPr>
          <p:cNvPr id="30" name="Rectangle 19">
            <a:extLst>
              <a:ext uri="{FF2B5EF4-FFF2-40B4-BE49-F238E27FC236}">
                <a16:creationId xmlns:a16="http://schemas.microsoft.com/office/drawing/2014/main" id="{425C3655-555E-47F0-8F03-3FDB16FA0D74}"/>
              </a:ext>
            </a:extLst>
          </p:cNvPr>
          <p:cNvSpPr/>
          <p:nvPr/>
        </p:nvSpPr>
        <p:spPr bwMode="auto">
          <a:xfrm>
            <a:off x="3734606" y="2109509"/>
            <a:ext cx="1188077" cy="473084"/>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BFF</a:t>
            </a:r>
          </a:p>
        </p:txBody>
      </p:sp>
      <p:cxnSp>
        <p:nvCxnSpPr>
          <p:cNvPr id="31" name="直線矢印コネクタ 30">
            <a:extLst>
              <a:ext uri="{FF2B5EF4-FFF2-40B4-BE49-F238E27FC236}">
                <a16:creationId xmlns:a16="http://schemas.microsoft.com/office/drawing/2014/main" id="{17A663B1-49C1-4604-A220-0AF1C2A28D01}"/>
              </a:ext>
            </a:extLst>
          </p:cNvPr>
          <p:cNvCxnSpPr>
            <a:cxnSpLocks/>
            <a:stCxn id="82" idx="2"/>
            <a:endCxn id="30" idx="0"/>
          </p:cNvCxnSpPr>
          <p:nvPr/>
        </p:nvCxnSpPr>
        <p:spPr>
          <a:xfrm>
            <a:off x="3586688" y="1714931"/>
            <a:ext cx="741957" cy="394578"/>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74238238-A368-4294-BD16-62CCA18F3E04}"/>
              </a:ext>
            </a:extLst>
          </p:cNvPr>
          <p:cNvCxnSpPr>
            <a:cxnSpLocks/>
            <a:stCxn id="30" idx="3"/>
            <a:endCxn id="27" idx="1"/>
          </p:cNvCxnSpPr>
          <p:nvPr/>
        </p:nvCxnSpPr>
        <p:spPr>
          <a:xfrm>
            <a:off x="4922683" y="2346051"/>
            <a:ext cx="664033" cy="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B8FF5B26-36B3-4016-9176-5744CD20893B}"/>
              </a:ext>
            </a:extLst>
          </p:cNvPr>
          <p:cNvCxnSpPr>
            <a:cxnSpLocks/>
            <a:stCxn id="30" idx="2"/>
          </p:cNvCxnSpPr>
          <p:nvPr/>
        </p:nvCxnSpPr>
        <p:spPr>
          <a:xfrm>
            <a:off x="4328645" y="2582593"/>
            <a:ext cx="0" cy="62300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D8E3AB2B-AC9C-4905-8BB7-9ECC829FF0EE}"/>
              </a:ext>
            </a:extLst>
          </p:cNvPr>
          <p:cNvCxnSpPr>
            <a:cxnSpLocks/>
            <a:stCxn id="69" idx="3"/>
            <a:endCxn id="16" idx="1"/>
          </p:cNvCxnSpPr>
          <p:nvPr/>
        </p:nvCxnSpPr>
        <p:spPr>
          <a:xfrm>
            <a:off x="4775164" y="3578876"/>
            <a:ext cx="768005" cy="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6E1C5D9F-3842-44DD-BF63-CD7786EF6EF9}"/>
              </a:ext>
            </a:extLst>
          </p:cNvPr>
          <p:cNvCxnSpPr>
            <a:cxnSpLocks/>
            <a:stCxn id="69" idx="0"/>
            <a:endCxn id="30" idx="2"/>
          </p:cNvCxnSpPr>
          <p:nvPr/>
        </p:nvCxnSpPr>
        <p:spPr>
          <a:xfrm flipV="1">
            <a:off x="4314985" y="2582593"/>
            <a:ext cx="13660" cy="612097"/>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9E576E19-DDA7-48F9-BE40-9907F27D432B}"/>
              </a:ext>
            </a:extLst>
          </p:cNvPr>
          <p:cNvCxnSpPr>
            <a:cxnSpLocks/>
            <a:stCxn id="16" idx="1"/>
            <a:endCxn id="69" idx="3"/>
          </p:cNvCxnSpPr>
          <p:nvPr/>
        </p:nvCxnSpPr>
        <p:spPr>
          <a:xfrm flipH="1">
            <a:off x="4775164" y="3578876"/>
            <a:ext cx="768005" cy="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68" name="円柱 67">
            <a:extLst>
              <a:ext uri="{FF2B5EF4-FFF2-40B4-BE49-F238E27FC236}">
                <a16:creationId xmlns:a16="http://schemas.microsoft.com/office/drawing/2014/main" id="{D8DE9ACF-2895-437A-B529-9E687EECFD52}"/>
              </a:ext>
            </a:extLst>
          </p:cNvPr>
          <p:cNvSpPr/>
          <p:nvPr/>
        </p:nvSpPr>
        <p:spPr>
          <a:xfrm>
            <a:off x="6612367" y="3549007"/>
            <a:ext cx="677648" cy="83362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900" dirty="0"/>
              <a:t>Postgres</a:t>
            </a:r>
            <a:endParaRPr kumimoji="1" lang="en-US" altLang="ja-JP" sz="1050" dirty="0"/>
          </a:p>
        </p:txBody>
      </p:sp>
      <p:sp>
        <p:nvSpPr>
          <p:cNvPr id="69" name="十字形 68">
            <a:extLst>
              <a:ext uri="{FF2B5EF4-FFF2-40B4-BE49-F238E27FC236}">
                <a16:creationId xmlns:a16="http://schemas.microsoft.com/office/drawing/2014/main" id="{C430F17C-2A5A-403E-A32F-8CE35A55DE51}"/>
              </a:ext>
            </a:extLst>
          </p:cNvPr>
          <p:cNvSpPr/>
          <p:nvPr/>
        </p:nvSpPr>
        <p:spPr>
          <a:xfrm>
            <a:off x="3854806" y="3194690"/>
            <a:ext cx="920358" cy="768371"/>
          </a:xfrm>
          <a:prstGeom prst="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Kafka broker</a:t>
            </a:r>
            <a:endParaRPr kumimoji="1" lang="ja-JP" altLang="en-US" sz="1000" dirty="0"/>
          </a:p>
        </p:txBody>
      </p:sp>
      <p:sp>
        <p:nvSpPr>
          <p:cNvPr id="82" name="正方形/長方形 81">
            <a:extLst>
              <a:ext uri="{FF2B5EF4-FFF2-40B4-BE49-F238E27FC236}">
                <a16:creationId xmlns:a16="http://schemas.microsoft.com/office/drawing/2014/main" id="{E3C7D393-EE19-49D6-87F8-A9C665BE98B0}"/>
              </a:ext>
            </a:extLst>
          </p:cNvPr>
          <p:cNvSpPr/>
          <p:nvPr/>
        </p:nvSpPr>
        <p:spPr>
          <a:xfrm>
            <a:off x="3105912" y="1214000"/>
            <a:ext cx="961552" cy="5009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Ingress</a:t>
            </a:r>
            <a:endParaRPr kumimoji="1" lang="ja-JP" altLang="en-US" dirty="0"/>
          </a:p>
        </p:txBody>
      </p:sp>
      <p:sp>
        <p:nvSpPr>
          <p:cNvPr id="85" name="正方形/長方形 84">
            <a:extLst>
              <a:ext uri="{FF2B5EF4-FFF2-40B4-BE49-F238E27FC236}">
                <a16:creationId xmlns:a16="http://schemas.microsoft.com/office/drawing/2014/main" id="{41912765-873A-42D6-ACDE-4D3BF1C1CE0D}"/>
              </a:ext>
            </a:extLst>
          </p:cNvPr>
          <p:cNvSpPr/>
          <p:nvPr/>
        </p:nvSpPr>
        <p:spPr>
          <a:xfrm>
            <a:off x="581439" y="3213098"/>
            <a:ext cx="961552" cy="5009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Vendor services</a:t>
            </a:r>
            <a:endParaRPr kumimoji="1" lang="ja-JP" altLang="en-US" dirty="0"/>
          </a:p>
        </p:txBody>
      </p:sp>
      <p:sp>
        <p:nvSpPr>
          <p:cNvPr id="86" name="Rectangle 19">
            <a:extLst>
              <a:ext uri="{FF2B5EF4-FFF2-40B4-BE49-F238E27FC236}">
                <a16:creationId xmlns:a16="http://schemas.microsoft.com/office/drawing/2014/main" id="{7A39B16D-4774-48B6-94C8-057DBADECEF6}"/>
              </a:ext>
            </a:extLst>
          </p:cNvPr>
          <p:cNvSpPr/>
          <p:nvPr/>
        </p:nvSpPr>
        <p:spPr bwMode="auto">
          <a:xfrm>
            <a:off x="581439" y="3982806"/>
            <a:ext cx="1188077" cy="473084"/>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Glory Apps</a:t>
            </a:r>
          </a:p>
        </p:txBody>
      </p:sp>
      <p:grpSp>
        <p:nvGrpSpPr>
          <p:cNvPr id="90" name="グループ化 89">
            <a:extLst>
              <a:ext uri="{FF2B5EF4-FFF2-40B4-BE49-F238E27FC236}">
                <a16:creationId xmlns:a16="http://schemas.microsoft.com/office/drawing/2014/main" id="{C2040A92-5E31-4777-BE1D-8F58AFEB1B20}"/>
              </a:ext>
            </a:extLst>
          </p:cNvPr>
          <p:cNvGrpSpPr/>
          <p:nvPr/>
        </p:nvGrpSpPr>
        <p:grpSpPr>
          <a:xfrm>
            <a:off x="5362942" y="1714931"/>
            <a:ext cx="1625501" cy="1216664"/>
            <a:chOff x="4356715" y="1850084"/>
            <a:chExt cx="1625501" cy="1216664"/>
          </a:xfrm>
        </p:grpSpPr>
        <p:sp>
          <p:nvSpPr>
            <p:cNvPr id="87" name="正方形/長方形 86">
              <a:extLst>
                <a:ext uri="{FF2B5EF4-FFF2-40B4-BE49-F238E27FC236}">
                  <a16:creationId xmlns:a16="http://schemas.microsoft.com/office/drawing/2014/main" id="{E728FB35-F7AE-44AA-A926-1040C8FD137E}"/>
                </a:ext>
              </a:extLst>
            </p:cNvPr>
            <p:cNvSpPr/>
            <p:nvPr/>
          </p:nvSpPr>
          <p:spPr>
            <a:xfrm>
              <a:off x="4356715" y="1850084"/>
              <a:ext cx="1625501" cy="121666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B649FD38-D3FC-49F4-9B50-81B0F416B06A}"/>
                </a:ext>
              </a:extLst>
            </p:cNvPr>
            <p:cNvSpPr txBox="1"/>
            <p:nvPr/>
          </p:nvSpPr>
          <p:spPr>
            <a:xfrm>
              <a:off x="4700166" y="1863288"/>
              <a:ext cx="936475" cy="246221"/>
            </a:xfrm>
            <a:prstGeom prst="rect">
              <a:avLst/>
            </a:prstGeom>
            <a:noFill/>
          </p:spPr>
          <p:txBody>
            <a:bodyPr wrap="none" rtlCol="0">
              <a:spAutoFit/>
            </a:bodyPr>
            <a:lstStyle/>
            <a:p>
              <a:r>
                <a:rPr kumimoji="1" lang="en-US" altLang="ja-JP" sz="1000" dirty="0"/>
                <a:t>Other Project</a:t>
              </a:r>
              <a:endParaRPr kumimoji="1" lang="ja-JP" altLang="en-US" sz="1000" dirty="0"/>
            </a:p>
          </p:txBody>
        </p:sp>
      </p:grpSp>
    </p:spTree>
    <p:extLst>
      <p:ext uri="{BB962C8B-B14F-4D97-AF65-F5344CB8AC3E}">
        <p14:creationId xmlns:p14="http://schemas.microsoft.com/office/powerpoint/2010/main" val="84001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effectLst/>
        </p:spPr>
        <p:txBody>
          <a:bodyPr/>
          <a:lstStyle/>
          <a:p>
            <a:r>
              <a:rPr lang="en-GB" altLang="ja-JP" dirty="0">
                <a:latin typeface="Noto Sans" panose="020B0502040504020204" pitchFamily="34"/>
                <a:ea typeface="Noto Sans" panose="020B0502040504020204" pitchFamily="34"/>
                <a:cs typeface="Noto Sans" panose="020B0502040504020204" pitchFamily="34"/>
              </a:rPr>
              <a:t>CI </a:t>
            </a:r>
            <a:r>
              <a:rPr lang="en-GB" dirty="0">
                <a:latin typeface="Noto Sans" panose="020B0502040504020204" pitchFamily="34"/>
                <a:ea typeface="Noto Sans" panose="020B0502040504020204" pitchFamily="34"/>
                <a:cs typeface="Noto Sans" panose="020B0502040504020204" pitchFamily="34"/>
              </a:rPr>
              <a:t>pipeline for e2e testing (Web app)</a:t>
            </a:r>
          </a:p>
        </p:txBody>
      </p:sp>
      <p:sp>
        <p:nvSpPr>
          <p:cNvPr id="2" name="Slide Number Placeholder 1"/>
          <p:cNvSpPr>
            <a:spLocks noGrp="1"/>
          </p:cNvSpPr>
          <p:nvPr>
            <p:ph type="sldNum" sz="quarter" idx="10"/>
          </p:nvPr>
        </p:nvSpPr>
        <p:spPr>
          <a:effectLst/>
        </p:spPr>
        <p:txBody>
          <a:bodyPr/>
          <a:lstStyle/>
          <a:p>
            <a:fld id="{B8A9C23D-B3BC-4A87-9FD8-DD086E177530}" type="slidenum">
              <a:rPr lang="en-US" altLang="en-US" sz="1000" smtClean="0">
                <a:latin typeface="Noto Sans" panose="020B0502040504020204" pitchFamily="34"/>
                <a:ea typeface="Noto Sans" panose="020B0502040504020204" pitchFamily="34"/>
                <a:cs typeface="Noto Sans" panose="020B0502040504020204" pitchFamily="34"/>
              </a:rPr>
              <a:pPr/>
              <a:t>3</a:t>
            </a:fld>
            <a:endParaRPr lang="en-US" altLang="en-US" sz="1000" dirty="0">
              <a:latin typeface="Noto Sans" panose="020B0502040504020204" pitchFamily="34"/>
              <a:ea typeface="Noto Sans" panose="020B0502040504020204" pitchFamily="34"/>
              <a:cs typeface="Noto Sans" panose="020B0502040504020204" pitchFamily="34"/>
            </a:endParaRPr>
          </a:p>
        </p:txBody>
      </p:sp>
      <p:sp>
        <p:nvSpPr>
          <p:cNvPr id="3" name="Footer Placeholder 2"/>
          <p:cNvSpPr>
            <a:spLocks noGrp="1"/>
          </p:cNvSpPr>
          <p:nvPr>
            <p:ph type="ftr" sz="quarter" idx="11"/>
          </p:nvPr>
        </p:nvSpPr>
        <p:spPr>
          <a:effectLst/>
        </p:spPr>
        <p:txBody>
          <a:bodyPr/>
          <a:lstStyle/>
          <a:p>
            <a:r>
              <a:rPr lang="en-GB" altLang="en-US" sz="1000" dirty="0">
                <a:latin typeface="Noto Sans" panose="020B0502040504020204" pitchFamily="34"/>
                <a:ea typeface="Noto Sans" panose="020B0502040504020204" pitchFamily="34"/>
                <a:cs typeface="Noto Sans" panose="020B0502040504020204" pitchFamily="34"/>
              </a:rPr>
              <a:t>© Glory 2020</a:t>
            </a:r>
          </a:p>
        </p:txBody>
      </p:sp>
      <p:cxnSp>
        <p:nvCxnSpPr>
          <p:cNvPr id="17" name="Straight Arrow Connector 16">
            <a:extLst>
              <a:ext uri="{FF2B5EF4-FFF2-40B4-BE49-F238E27FC236}">
                <a16:creationId xmlns:a16="http://schemas.microsoft.com/office/drawing/2014/main" id="{18BD5CE2-5429-4325-9F08-C33E208971F7}"/>
              </a:ext>
            </a:extLst>
          </p:cNvPr>
          <p:cNvCxnSpPr>
            <a:cxnSpLocks/>
            <a:stCxn id="60" idx="3"/>
            <a:endCxn id="53" idx="1"/>
          </p:cNvCxnSpPr>
          <p:nvPr/>
        </p:nvCxnSpPr>
        <p:spPr>
          <a:xfrm>
            <a:off x="1547664" y="2411858"/>
            <a:ext cx="649129" cy="30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2" name="グループ化 31">
            <a:extLst>
              <a:ext uri="{FF2B5EF4-FFF2-40B4-BE49-F238E27FC236}">
                <a16:creationId xmlns:a16="http://schemas.microsoft.com/office/drawing/2014/main" id="{33392F77-7744-4C8D-A221-FC242B95C723}"/>
              </a:ext>
            </a:extLst>
          </p:cNvPr>
          <p:cNvGrpSpPr/>
          <p:nvPr/>
        </p:nvGrpSpPr>
        <p:grpSpPr>
          <a:xfrm>
            <a:off x="594106" y="1991050"/>
            <a:ext cx="953558" cy="841616"/>
            <a:chOff x="848340" y="1861569"/>
            <a:chExt cx="953558" cy="841616"/>
          </a:xfrm>
        </p:grpSpPr>
        <p:sp>
          <p:nvSpPr>
            <p:cNvPr id="60" name="Rectangle 19"/>
            <p:cNvSpPr/>
            <p:nvPr/>
          </p:nvSpPr>
          <p:spPr bwMode="auto">
            <a:xfrm>
              <a:off x="848340" y="1861569"/>
              <a:ext cx="953558" cy="841616"/>
            </a:xfrm>
            <a:prstGeom prst="rect">
              <a:avLst/>
            </a:prstGeom>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r>
                <a:rPr lang="en-US" altLang="ja-JP" sz="800" dirty="0">
                  <a:latin typeface="Noto Sans" panose="020B0502040504020204" pitchFamily="34"/>
                  <a:ea typeface="Noto Sans" panose="020B0502040504020204" pitchFamily="34"/>
                  <a:cs typeface="Noto Sans" panose="020B0502040504020204" pitchFamily="34"/>
                </a:rPr>
                <a:t>Local PC</a:t>
              </a:r>
            </a:p>
          </p:txBody>
        </p:sp>
        <p:pic>
          <p:nvPicPr>
            <p:cNvPr id="23" name="Graphic 22" descr="Computer">
              <a:extLst>
                <a:ext uri="{FF2B5EF4-FFF2-40B4-BE49-F238E27FC236}">
                  <a16:creationId xmlns:a16="http://schemas.microsoft.com/office/drawing/2014/main" id="{CB62824C-F7CE-420A-990E-A5ECBF1E54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6915" y="1923740"/>
              <a:ext cx="381127" cy="381127"/>
            </a:xfrm>
            <a:prstGeom prst="rect">
              <a:avLst/>
            </a:prstGeom>
            <a:effectLst/>
          </p:spPr>
        </p:pic>
      </p:grpSp>
      <p:sp>
        <p:nvSpPr>
          <p:cNvPr id="51" name="Rectangle 19">
            <a:extLst>
              <a:ext uri="{FF2B5EF4-FFF2-40B4-BE49-F238E27FC236}">
                <a16:creationId xmlns:a16="http://schemas.microsoft.com/office/drawing/2014/main" id="{9C1DA838-F844-420C-BE96-968034DA9DA0}"/>
              </a:ext>
            </a:extLst>
          </p:cNvPr>
          <p:cNvSpPr/>
          <p:nvPr/>
        </p:nvSpPr>
        <p:spPr bwMode="auto">
          <a:xfrm>
            <a:off x="4271451" y="3419970"/>
            <a:ext cx="4526105" cy="1296132"/>
          </a:xfrm>
          <a:prstGeom prst="rect">
            <a:avLst/>
          </a:prstGeom>
          <a:noFill/>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b" anchorCtr="0"/>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Test target IKS (namespace: e2e-imo)</a:t>
            </a:r>
          </a:p>
        </p:txBody>
      </p:sp>
      <p:sp>
        <p:nvSpPr>
          <p:cNvPr id="59" name="Rectangle 19">
            <a:extLst>
              <a:ext uri="{FF2B5EF4-FFF2-40B4-BE49-F238E27FC236}">
                <a16:creationId xmlns:a16="http://schemas.microsoft.com/office/drawing/2014/main" id="{CAB85576-7A75-4935-A424-D0BDCE5C59EF}"/>
              </a:ext>
            </a:extLst>
          </p:cNvPr>
          <p:cNvSpPr/>
          <p:nvPr/>
        </p:nvSpPr>
        <p:spPr bwMode="auto">
          <a:xfrm>
            <a:off x="5067619" y="2182829"/>
            <a:ext cx="953558" cy="464076"/>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Deploy related microservices</a:t>
            </a:r>
          </a:p>
        </p:txBody>
      </p:sp>
      <p:cxnSp>
        <p:nvCxnSpPr>
          <p:cNvPr id="86" name="Straight Arrow Connector 85">
            <a:extLst>
              <a:ext uri="{FF2B5EF4-FFF2-40B4-BE49-F238E27FC236}">
                <a16:creationId xmlns:a16="http://schemas.microsoft.com/office/drawing/2014/main" id="{84604552-4977-4F78-888C-63B7F2ABA453}"/>
              </a:ext>
            </a:extLst>
          </p:cNvPr>
          <p:cNvCxnSpPr>
            <a:cxnSpLocks/>
            <a:stCxn id="150" idx="3"/>
            <a:endCxn id="59" idx="1"/>
          </p:cNvCxnSpPr>
          <p:nvPr/>
        </p:nvCxnSpPr>
        <p:spPr>
          <a:xfrm>
            <a:off x="4746963" y="2414867"/>
            <a:ext cx="320656"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35" name="Rectangle 19">
            <a:extLst>
              <a:ext uri="{FF2B5EF4-FFF2-40B4-BE49-F238E27FC236}">
                <a16:creationId xmlns:a16="http://schemas.microsoft.com/office/drawing/2014/main" id="{E51C97C1-880B-49FD-8951-F6D7E258BC7A}"/>
              </a:ext>
            </a:extLst>
          </p:cNvPr>
          <p:cNvSpPr/>
          <p:nvPr/>
        </p:nvSpPr>
        <p:spPr bwMode="auto">
          <a:xfrm>
            <a:off x="4737243" y="1087722"/>
            <a:ext cx="854721" cy="215444"/>
          </a:xfrm>
          <a:prstGeom prst="rect">
            <a:avLst/>
          </a:prstGeom>
          <a:noFill/>
          <a:ln w="12700">
            <a:noFill/>
          </a:ln>
          <a:effectLst/>
        </p:spPr>
        <p:style>
          <a:lnRef idx="2">
            <a:schemeClr val="dk1"/>
          </a:lnRef>
          <a:fillRef idx="1">
            <a:schemeClr val="lt1"/>
          </a:fillRef>
          <a:effectRef idx="0">
            <a:schemeClr val="dk1"/>
          </a:effectRef>
          <a:fontRef idx="minor">
            <a:schemeClr val="dk1"/>
          </a:fontRef>
        </p:style>
        <p:txBody>
          <a:bodyPr wrap="none" anchor="t">
            <a:spAutoFit/>
          </a:bodyPr>
          <a:lstStyle/>
          <a:p>
            <a:pPr>
              <a:defRPr/>
            </a:pPr>
            <a:r>
              <a:rPr lang="en-US" altLang="ja-JP" sz="800" dirty="0">
                <a:latin typeface="Noto Sans" panose="020B0502040504020204" pitchFamily="34"/>
                <a:ea typeface="Noto Sans" panose="020B0502040504020204" pitchFamily="34"/>
                <a:cs typeface="Noto Sans" panose="020B0502040504020204" pitchFamily="34"/>
              </a:rPr>
              <a:t>Notify </a:t>
            </a:r>
            <a:r>
              <a:rPr lang="en-US" altLang="ja-JP" sz="800" dirty="0">
                <a:solidFill>
                  <a:schemeClr val="tx1"/>
                </a:solidFill>
                <a:latin typeface="Noto Sans" panose="020B0502040504020204" pitchFamily="34"/>
                <a:ea typeface="Noto Sans" panose="020B0502040504020204" pitchFamily="34"/>
                <a:cs typeface="Noto Sans" panose="020B0502040504020204" pitchFamily="34"/>
              </a:rPr>
              <a:t>Results</a:t>
            </a:r>
          </a:p>
        </p:txBody>
      </p:sp>
      <p:grpSp>
        <p:nvGrpSpPr>
          <p:cNvPr id="31" name="グループ化 30">
            <a:extLst>
              <a:ext uri="{FF2B5EF4-FFF2-40B4-BE49-F238E27FC236}">
                <a16:creationId xmlns:a16="http://schemas.microsoft.com/office/drawing/2014/main" id="{AA63E035-B253-485E-95AF-10937A9F42E1}"/>
              </a:ext>
            </a:extLst>
          </p:cNvPr>
          <p:cNvGrpSpPr/>
          <p:nvPr/>
        </p:nvGrpSpPr>
        <p:grpSpPr>
          <a:xfrm>
            <a:off x="2196793" y="1991050"/>
            <a:ext cx="953558" cy="847633"/>
            <a:chOff x="1882213" y="1861569"/>
            <a:chExt cx="953558" cy="847633"/>
          </a:xfrm>
        </p:grpSpPr>
        <p:sp>
          <p:nvSpPr>
            <p:cNvPr id="53" name="Rectangle 19">
              <a:extLst>
                <a:ext uri="{FF2B5EF4-FFF2-40B4-BE49-F238E27FC236}">
                  <a16:creationId xmlns:a16="http://schemas.microsoft.com/office/drawing/2014/main" id="{6B51BE4F-0565-4F7C-A789-432096B0FFE4}"/>
                </a:ext>
              </a:extLst>
            </p:cNvPr>
            <p:cNvSpPr/>
            <p:nvPr/>
          </p:nvSpPr>
          <p:spPr bwMode="auto">
            <a:xfrm>
              <a:off x="1882213" y="1861569"/>
              <a:ext cx="953558" cy="847633"/>
            </a:xfrm>
            <a:prstGeom prst="rect">
              <a:avLst/>
            </a:prstGeom>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r>
                <a:rPr lang="en-US" altLang="ja-JP" sz="800" dirty="0">
                  <a:latin typeface="Noto Sans" panose="020B0502040504020204" pitchFamily="34"/>
                  <a:ea typeface="Noto Sans" panose="020B0502040504020204" pitchFamily="34"/>
                  <a:cs typeface="Noto Sans" panose="020B0502040504020204" pitchFamily="34"/>
                </a:rPr>
                <a:t>Git Repository</a:t>
              </a:r>
            </a:p>
          </p:txBody>
        </p:sp>
        <p:pic>
          <p:nvPicPr>
            <p:cNvPr id="54" name="Picture 6">
              <a:extLst>
                <a:ext uri="{FF2B5EF4-FFF2-40B4-BE49-F238E27FC236}">
                  <a16:creationId xmlns:a16="http://schemas.microsoft.com/office/drawing/2014/main" id="{79169C07-696D-41DD-93AF-C2C629E530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018" y="1999021"/>
              <a:ext cx="308644" cy="308644"/>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Rectangle 19">
            <a:extLst>
              <a:ext uri="{FF2B5EF4-FFF2-40B4-BE49-F238E27FC236}">
                <a16:creationId xmlns:a16="http://schemas.microsoft.com/office/drawing/2014/main" id="{4C7FB4C1-4A7F-451A-82AD-01130430DAE9}"/>
              </a:ext>
            </a:extLst>
          </p:cNvPr>
          <p:cNvSpPr/>
          <p:nvPr/>
        </p:nvSpPr>
        <p:spPr bwMode="auto">
          <a:xfrm>
            <a:off x="304043" y="1488869"/>
            <a:ext cx="679994" cy="215444"/>
          </a:xfrm>
          <a:prstGeom prst="rect">
            <a:avLst/>
          </a:prstGeom>
          <a:noFill/>
          <a:ln w="12700">
            <a:noFill/>
          </a:ln>
          <a:effectLst/>
        </p:spPr>
        <p:style>
          <a:lnRef idx="2">
            <a:schemeClr val="dk1"/>
          </a:lnRef>
          <a:fillRef idx="1">
            <a:schemeClr val="lt1"/>
          </a:fillRef>
          <a:effectRef idx="0">
            <a:schemeClr val="dk1"/>
          </a:effectRef>
          <a:fontRef idx="minor">
            <a:schemeClr val="dk1"/>
          </a:fontRef>
        </p:style>
        <p:txBody>
          <a:bodyPr wrap="none" anchor="t">
            <a:spAutoFit/>
          </a:bodyPr>
          <a:lstStyle/>
          <a:p>
            <a:pPr>
              <a:defRPr/>
            </a:pPr>
            <a:r>
              <a:rPr lang="en-US" altLang="ja-JP" sz="800" dirty="0">
                <a:solidFill>
                  <a:schemeClr val="tx1"/>
                </a:solidFill>
                <a:latin typeface="Noto Sans" panose="020B0502040504020204" pitchFamily="34"/>
                <a:ea typeface="Noto Sans" panose="020B0502040504020204" pitchFamily="34"/>
                <a:cs typeface="Noto Sans" panose="020B0502040504020204" pitchFamily="34"/>
              </a:rPr>
              <a:t>Developer</a:t>
            </a:r>
          </a:p>
        </p:txBody>
      </p:sp>
      <p:sp>
        <p:nvSpPr>
          <p:cNvPr id="55" name="Rectangle 19">
            <a:extLst>
              <a:ext uri="{FF2B5EF4-FFF2-40B4-BE49-F238E27FC236}">
                <a16:creationId xmlns:a16="http://schemas.microsoft.com/office/drawing/2014/main" id="{C9CAD450-74C0-47D6-BB97-7332855B9252}"/>
              </a:ext>
            </a:extLst>
          </p:cNvPr>
          <p:cNvSpPr/>
          <p:nvPr/>
        </p:nvSpPr>
        <p:spPr bwMode="auto">
          <a:xfrm>
            <a:off x="3612473" y="915566"/>
            <a:ext cx="5292357" cy="1917100"/>
          </a:xfrm>
          <a:prstGeom prst="rect">
            <a:avLst/>
          </a:prstGeom>
          <a:noFill/>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t"/>
          <a:lstStyle/>
          <a:p>
            <a:pPr algn="ctr">
              <a:defRPr/>
            </a:pPr>
            <a:r>
              <a:rPr lang="en-US" altLang="ja-JP" sz="800" dirty="0" err="1">
                <a:latin typeface="Noto Sans" panose="020B0502040504020204" pitchFamily="34"/>
                <a:ea typeface="Noto Sans" panose="020B0502040504020204" pitchFamily="34"/>
                <a:cs typeface="Noto Sans" panose="020B0502040504020204" pitchFamily="34"/>
              </a:rPr>
              <a:t>Github</a:t>
            </a:r>
            <a:r>
              <a:rPr lang="en-US" altLang="ja-JP" sz="800" dirty="0">
                <a:latin typeface="Noto Sans" panose="020B0502040504020204" pitchFamily="34"/>
                <a:ea typeface="Noto Sans" panose="020B0502040504020204" pitchFamily="34"/>
                <a:cs typeface="Noto Sans" panose="020B0502040504020204" pitchFamily="34"/>
              </a:rPr>
              <a:t> Actions workflows</a:t>
            </a:r>
          </a:p>
        </p:txBody>
      </p:sp>
      <p:cxnSp>
        <p:nvCxnSpPr>
          <p:cNvPr id="29" name="直線矢印コネクタ 28">
            <a:extLst>
              <a:ext uri="{FF2B5EF4-FFF2-40B4-BE49-F238E27FC236}">
                <a16:creationId xmlns:a16="http://schemas.microsoft.com/office/drawing/2014/main" id="{CE883FCA-3EAE-4E6B-85D5-93BBA67D5AAC}"/>
              </a:ext>
            </a:extLst>
          </p:cNvPr>
          <p:cNvCxnSpPr>
            <a:cxnSpLocks/>
            <a:stCxn id="59" idx="2"/>
          </p:cNvCxnSpPr>
          <p:nvPr/>
        </p:nvCxnSpPr>
        <p:spPr>
          <a:xfrm>
            <a:off x="5544398" y="2646905"/>
            <a:ext cx="1" cy="773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9" name="Graphic 8" descr="User">
            <a:extLst>
              <a:ext uri="{FF2B5EF4-FFF2-40B4-BE49-F238E27FC236}">
                <a16:creationId xmlns:a16="http://schemas.microsoft.com/office/drawing/2014/main" id="{20826313-3772-4D84-94AB-BADC8831F3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0363" y="1100014"/>
            <a:ext cx="522728" cy="519017"/>
          </a:xfrm>
          <a:prstGeom prst="rect">
            <a:avLst/>
          </a:prstGeom>
        </p:spPr>
      </p:pic>
      <p:sp>
        <p:nvSpPr>
          <p:cNvPr id="33" name="正方形/長方形 32">
            <a:extLst>
              <a:ext uri="{FF2B5EF4-FFF2-40B4-BE49-F238E27FC236}">
                <a16:creationId xmlns:a16="http://schemas.microsoft.com/office/drawing/2014/main" id="{E38CC822-403B-43C0-8EB2-F1F85DB6AFD8}"/>
              </a:ext>
            </a:extLst>
          </p:cNvPr>
          <p:cNvSpPr/>
          <p:nvPr/>
        </p:nvSpPr>
        <p:spPr>
          <a:xfrm>
            <a:off x="949678" y="1281619"/>
            <a:ext cx="617477" cy="707886"/>
          </a:xfrm>
          <a:prstGeom prst="rect">
            <a:avLst/>
          </a:prstGeom>
        </p:spPr>
        <p:txBody>
          <a:bodyPr wrap="none">
            <a:spAutoFit/>
          </a:bodyPr>
          <a:lstStyle/>
          <a:p>
            <a:pPr>
              <a:defRPr/>
            </a:pPr>
            <a:r>
              <a:rPr lang="en-US" altLang="ja-JP" sz="800" dirty="0">
                <a:latin typeface="Noto Sans" panose="020B0502040504020204" pitchFamily="34"/>
                <a:ea typeface="Noto Sans" panose="020B0502040504020204" pitchFamily="34"/>
                <a:cs typeface="Noto Sans" panose="020B0502040504020204" pitchFamily="34"/>
              </a:rPr>
              <a:t>Code</a:t>
            </a:r>
          </a:p>
          <a:p>
            <a:pPr>
              <a:defRPr/>
            </a:pPr>
            <a:r>
              <a:rPr lang="en-US" altLang="ja-JP" sz="800" dirty="0">
                <a:latin typeface="Noto Sans" panose="020B0502040504020204" pitchFamily="34"/>
                <a:ea typeface="Noto Sans" panose="020B0502040504020204" pitchFamily="34"/>
                <a:cs typeface="Noto Sans" panose="020B0502040504020204" pitchFamily="34"/>
              </a:rPr>
              <a:t>Test Cases</a:t>
            </a:r>
          </a:p>
          <a:p>
            <a:pPr>
              <a:defRPr/>
            </a:pPr>
            <a:r>
              <a:rPr lang="en-US" altLang="ja-JP" sz="800" dirty="0">
                <a:latin typeface="Noto Sans" panose="020B0502040504020204" pitchFamily="34"/>
                <a:ea typeface="Noto Sans" panose="020B0502040504020204" pitchFamily="34"/>
                <a:cs typeface="Noto Sans" panose="020B0502040504020204" pitchFamily="34"/>
              </a:rPr>
              <a:t>Manifests</a:t>
            </a:r>
          </a:p>
          <a:p>
            <a:pPr>
              <a:defRPr/>
            </a:pPr>
            <a:r>
              <a:rPr lang="en-US" altLang="ja-JP" sz="800" dirty="0">
                <a:latin typeface="Noto Sans" panose="020B0502040504020204" pitchFamily="34"/>
                <a:ea typeface="Noto Sans" panose="020B0502040504020204" pitchFamily="34"/>
                <a:cs typeface="Noto Sans" panose="020B0502040504020204" pitchFamily="34"/>
              </a:rPr>
              <a:t>Versions</a:t>
            </a:r>
          </a:p>
          <a:p>
            <a:pPr>
              <a:defRPr/>
            </a:pPr>
            <a:r>
              <a:rPr lang="en-US" altLang="ja-JP" sz="800" dirty="0">
                <a:latin typeface="Noto Sans" panose="020B0502040504020204" pitchFamily="34"/>
                <a:ea typeface="Noto Sans" panose="020B0502040504020204" pitchFamily="34"/>
                <a:cs typeface="Noto Sans" panose="020B0502040504020204" pitchFamily="34"/>
              </a:rPr>
              <a:t>Test SQLs</a:t>
            </a:r>
          </a:p>
        </p:txBody>
      </p:sp>
      <p:cxnSp>
        <p:nvCxnSpPr>
          <p:cNvPr id="36" name="直線矢印コネクタ 35">
            <a:extLst>
              <a:ext uri="{FF2B5EF4-FFF2-40B4-BE49-F238E27FC236}">
                <a16:creationId xmlns:a16="http://schemas.microsoft.com/office/drawing/2014/main" id="{15903DD9-15A4-496A-8F7F-17701C51A016}"/>
              </a:ext>
            </a:extLst>
          </p:cNvPr>
          <p:cNvCxnSpPr>
            <a:cxnSpLocks/>
          </p:cNvCxnSpPr>
          <p:nvPr/>
        </p:nvCxnSpPr>
        <p:spPr>
          <a:xfrm>
            <a:off x="690592" y="1733209"/>
            <a:ext cx="68865" cy="211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Rectangle 19">
            <a:extLst>
              <a:ext uri="{FF2B5EF4-FFF2-40B4-BE49-F238E27FC236}">
                <a16:creationId xmlns:a16="http://schemas.microsoft.com/office/drawing/2014/main" id="{1BD559A8-5F88-4CF9-B980-4FF4960003CF}"/>
              </a:ext>
            </a:extLst>
          </p:cNvPr>
          <p:cNvSpPr/>
          <p:nvPr/>
        </p:nvSpPr>
        <p:spPr bwMode="auto">
          <a:xfrm>
            <a:off x="3125096" y="2162093"/>
            <a:ext cx="569387" cy="215444"/>
          </a:xfrm>
          <a:prstGeom prst="rect">
            <a:avLst/>
          </a:prstGeom>
          <a:noFill/>
          <a:ln w="12700">
            <a:noFill/>
          </a:ln>
          <a:effectLst/>
        </p:spPr>
        <p:style>
          <a:lnRef idx="2">
            <a:schemeClr val="dk1"/>
          </a:lnRef>
          <a:fillRef idx="1">
            <a:schemeClr val="lt1"/>
          </a:fillRef>
          <a:effectRef idx="0">
            <a:schemeClr val="dk1"/>
          </a:effectRef>
          <a:fontRef idx="minor">
            <a:schemeClr val="dk1"/>
          </a:fontRef>
        </p:style>
        <p:txBody>
          <a:bodyPr wrap="none" anchor="t">
            <a:spAutoFit/>
          </a:bodyPr>
          <a:lstStyle/>
          <a:p>
            <a:pPr>
              <a:defRPr/>
            </a:pPr>
            <a:r>
              <a:rPr lang="en-US" altLang="ja-JP" sz="800" dirty="0" err="1">
                <a:solidFill>
                  <a:schemeClr val="tx1"/>
                </a:solidFill>
                <a:latin typeface="Noto Sans" panose="020B0502040504020204" pitchFamily="34"/>
                <a:ea typeface="Noto Sans" panose="020B0502040504020204" pitchFamily="34"/>
                <a:cs typeface="Noto Sans" panose="020B0502040504020204" pitchFamily="34"/>
              </a:rPr>
              <a:t>OnPush</a:t>
            </a:r>
            <a:endParaRPr lang="en-US" altLang="ja-JP" sz="800" dirty="0">
              <a:solidFill>
                <a:schemeClr val="tx1"/>
              </a:solidFill>
              <a:latin typeface="Noto Sans" panose="020B0502040504020204" pitchFamily="34"/>
              <a:ea typeface="Noto Sans" panose="020B0502040504020204" pitchFamily="34"/>
              <a:cs typeface="Noto Sans" panose="020B0502040504020204" pitchFamily="34"/>
            </a:endParaRPr>
          </a:p>
        </p:txBody>
      </p:sp>
      <p:sp>
        <p:nvSpPr>
          <p:cNvPr id="81" name="Rectangle 19">
            <a:extLst>
              <a:ext uri="{FF2B5EF4-FFF2-40B4-BE49-F238E27FC236}">
                <a16:creationId xmlns:a16="http://schemas.microsoft.com/office/drawing/2014/main" id="{6C009B50-59E2-48E0-B122-7C2BD05AE383}"/>
              </a:ext>
            </a:extLst>
          </p:cNvPr>
          <p:cNvSpPr/>
          <p:nvPr/>
        </p:nvSpPr>
        <p:spPr bwMode="auto">
          <a:xfrm>
            <a:off x="6406876" y="2184071"/>
            <a:ext cx="953558" cy="464076"/>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Run Cypress</a:t>
            </a:r>
          </a:p>
        </p:txBody>
      </p:sp>
      <p:cxnSp>
        <p:nvCxnSpPr>
          <p:cNvPr id="82" name="Straight Arrow Connector 85">
            <a:extLst>
              <a:ext uri="{FF2B5EF4-FFF2-40B4-BE49-F238E27FC236}">
                <a16:creationId xmlns:a16="http://schemas.microsoft.com/office/drawing/2014/main" id="{98B42685-7F4F-4257-B6E8-F6CA838A77D5}"/>
              </a:ext>
            </a:extLst>
          </p:cNvPr>
          <p:cNvCxnSpPr>
            <a:cxnSpLocks/>
            <a:stCxn id="59" idx="3"/>
            <a:endCxn id="81" idx="1"/>
          </p:cNvCxnSpPr>
          <p:nvPr/>
        </p:nvCxnSpPr>
        <p:spPr>
          <a:xfrm>
            <a:off x="6021177" y="2414867"/>
            <a:ext cx="385699" cy="124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89" name="Rectangle 19">
            <a:extLst>
              <a:ext uri="{FF2B5EF4-FFF2-40B4-BE49-F238E27FC236}">
                <a16:creationId xmlns:a16="http://schemas.microsoft.com/office/drawing/2014/main" id="{5C1975E9-4BCB-4A51-B7ED-7679E764D645}"/>
              </a:ext>
            </a:extLst>
          </p:cNvPr>
          <p:cNvSpPr/>
          <p:nvPr/>
        </p:nvSpPr>
        <p:spPr bwMode="auto">
          <a:xfrm>
            <a:off x="7764244" y="2184071"/>
            <a:ext cx="953558" cy="464076"/>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Destroy test components</a:t>
            </a:r>
          </a:p>
        </p:txBody>
      </p:sp>
      <p:cxnSp>
        <p:nvCxnSpPr>
          <p:cNvPr id="90" name="Straight Arrow Connector 85">
            <a:extLst>
              <a:ext uri="{FF2B5EF4-FFF2-40B4-BE49-F238E27FC236}">
                <a16:creationId xmlns:a16="http://schemas.microsoft.com/office/drawing/2014/main" id="{FBC659A1-269D-4981-B95E-C9E79E9F57F4}"/>
              </a:ext>
            </a:extLst>
          </p:cNvPr>
          <p:cNvCxnSpPr>
            <a:cxnSpLocks/>
            <a:stCxn id="81" idx="3"/>
            <a:endCxn id="89" idx="1"/>
          </p:cNvCxnSpPr>
          <p:nvPr/>
        </p:nvCxnSpPr>
        <p:spPr>
          <a:xfrm>
            <a:off x="7360434" y="2416109"/>
            <a:ext cx="40381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97" name="直線矢印コネクタ 96">
            <a:extLst>
              <a:ext uri="{FF2B5EF4-FFF2-40B4-BE49-F238E27FC236}">
                <a16:creationId xmlns:a16="http://schemas.microsoft.com/office/drawing/2014/main" id="{9AF1196C-B3A3-42D8-ACD4-3A2436A06548}"/>
              </a:ext>
            </a:extLst>
          </p:cNvPr>
          <p:cNvCxnSpPr>
            <a:cxnSpLocks/>
            <a:stCxn id="81" idx="2"/>
            <a:endCxn id="62" idx="0"/>
          </p:cNvCxnSpPr>
          <p:nvPr/>
        </p:nvCxnSpPr>
        <p:spPr>
          <a:xfrm>
            <a:off x="6883655" y="2648147"/>
            <a:ext cx="1" cy="854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6" name="直線矢印コネクタ 115">
            <a:extLst>
              <a:ext uri="{FF2B5EF4-FFF2-40B4-BE49-F238E27FC236}">
                <a16:creationId xmlns:a16="http://schemas.microsoft.com/office/drawing/2014/main" id="{BE2225B9-0877-4D61-B20B-8CCE07180275}"/>
              </a:ext>
            </a:extLst>
          </p:cNvPr>
          <p:cNvCxnSpPr>
            <a:cxnSpLocks/>
            <a:stCxn id="89" idx="2"/>
          </p:cNvCxnSpPr>
          <p:nvPr/>
        </p:nvCxnSpPr>
        <p:spPr>
          <a:xfrm>
            <a:off x="8241023" y="2648147"/>
            <a:ext cx="1" cy="771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19" name="Group 53">
            <a:extLst>
              <a:ext uri="{FF2B5EF4-FFF2-40B4-BE49-F238E27FC236}">
                <a16:creationId xmlns:a16="http://schemas.microsoft.com/office/drawing/2014/main" id="{68869CB6-382D-47E0-9ED4-2C069A413265}"/>
              </a:ext>
            </a:extLst>
          </p:cNvPr>
          <p:cNvGrpSpPr/>
          <p:nvPr/>
        </p:nvGrpSpPr>
        <p:grpSpPr>
          <a:xfrm>
            <a:off x="2395772" y="965200"/>
            <a:ext cx="811333" cy="721207"/>
            <a:chOff x="5596743" y="1975859"/>
            <a:chExt cx="811333" cy="721207"/>
          </a:xfrm>
          <a:effectLst/>
        </p:grpSpPr>
        <p:sp>
          <p:nvSpPr>
            <p:cNvPr id="120" name="Rectangle 19">
              <a:extLst>
                <a:ext uri="{FF2B5EF4-FFF2-40B4-BE49-F238E27FC236}">
                  <a16:creationId xmlns:a16="http://schemas.microsoft.com/office/drawing/2014/main" id="{23DC232D-0E0A-43C2-9360-9ED29DDA22F1}"/>
                </a:ext>
              </a:extLst>
            </p:cNvPr>
            <p:cNvSpPr/>
            <p:nvPr/>
          </p:nvSpPr>
          <p:spPr bwMode="auto">
            <a:xfrm>
              <a:off x="5596743" y="1975859"/>
              <a:ext cx="811333" cy="721207"/>
            </a:xfrm>
            <a:prstGeom prst="rect">
              <a:avLst/>
            </a:prstGeom>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endParaRPr lang="en-US" altLang="ja-JP" sz="800" dirty="0">
                <a:latin typeface="Noto Sans" panose="020B0502040504020204" pitchFamily="34"/>
                <a:ea typeface="Noto Sans" panose="020B0502040504020204" pitchFamily="34"/>
                <a:cs typeface="Noto Sans" panose="020B0502040504020204" pitchFamily="34"/>
              </a:endParaRPr>
            </a:p>
            <a:p>
              <a:pPr algn="ctr">
                <a:defRPr/>
              </a:pPr>
              <a:r>
                <a:rPr lang="en-US" altLang="ja-JP" sz="800" dirty="0">
                  <a:latin typeface="Noto Sans" panose="020B0502040504020204" pitchFamily="34"/>
                  <a:ea typeface="Noto Sans" panose="020B0502040504020204" pitchFamily="34"/>
                  <a:cs typeface="Noto Sans" panose="020B0502040504020204" pitchFamily="34"/>
                </a:rPr>
                <a:t>Slack</a:t>
              </a:r>
            </a:p>
          </p:txBody>
        </p:sp>
        <p:pic>
          <p:nvPicPr>
            <p:cNvPr id="121" name="Picture 24" descr="関連画像">
              <a:extLst>
                <a:ext uri="{FF2B5EF4-FFF2-40B4-BE49-F238E27FC236}">
                  <a16:creationId xmlns:a16="http://schemas.microsoft.com/office/drawing/2014/main" id="{ED38E323-B8BE-468C-B949-F7499E0638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0523" y="2072908"/>
              <a:ext cx="379627" cy="2135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7" name="直線矢印コネクタ 106">
            <a:extLst>
              <a:ext uri="{FF2B5EF4-FFF2-40B4-BE49-F238E27FC236}">
                <a16:creationId xmlns:a16="http://schemas.microsoft.com/office/drawing/2014/main" id="{480F496B-31D8-4161-9318-0797810D9ED9}"/>
              </a:ext>
            </a:extLst>
          </p:cNvPr>
          <p:cNvCxnSpPr>
            <a:cxnSpLocks/>
            <a:stCxn id="120" idx="1"/>
          </p:cNvCxnSpPr>
          <p:nvPr/>
        </p:nvCxnSpPr>
        <p:spPr>
          <a:xfrm flipH="1" flipV="1">
            <a:off x="1763688" y="1325279"/>
            <a:ext cx="632084" cy="525"/>
          </a:xfrm>
          <a:prstGeom prst="straightConnector1">
            <a:avLst/>
          </a:prstGeom>
          <a:ln w="6350">
            <a:tailEnd type="triangle"/>
          </a:ln>
        </p:spPr>
        <p:style>
          <a:lnRef idx="2">
            <a:schemeClr val="accent3"/>
          </a:lnRef>
          <a:fillRef idx="0">
            <a:schemeClr val="accent3"/>
          </a:fillRef>
          <a:effectRef idx="1">
            <a:schemeClr val="accent3"/>
          </a:effectRef>
          <a:fontRef idx="minor">
            <a:schemeClr val="tx1"/>
          </a:fontRef>
        </p:style>
      </p:cxnSp>
      <p:cxnSp>
        <p:nvCxnSpPr>
          <p:cNvPr id="111" name="コネクタ: カギ線 110">
            <a:extLst>
              <a:ext uri="{FF2B5EF4-FFF2-40B4-BE49-F238E27FC236}">
                <a16:creationId xmlns:a16="http://schemas.microsoft.com/office/drawing/2014/main" id="{6796904A-FC1B-45D5-8EC0-BB121F0E8DF0}"/>
              </a:ext>
            </a:extLst>
          </p:cNvPr>
          <p:cNvCxnSpPr>
            <a:cxnSpLocks/>
            <a:stCxn id="89" idx="0"/>
            <a:endCxn id="120" idx="3"/>
          </p:cNvCxnSpPr>
          <p:nvPr/>
        </p:nvCxnSpPr>
        <p:spPr>
          <a:xfrm rot="16200000" flipV="1">
            <a:off x="5294931" y="-762021"/>
            <a:ext cx="858267" cy="5033918"/>
          </a:xfrm>
          <a:prstGeom prst="bentConnector2">
            <a:avLst/>
          </a:prstGeom>
          <a:ln w="6350">
            <a:tailEnd type="triangle"/>
          </a:ln>
        </p:spPr>
        <p:style>
          <a:lnRef idx="2">
            <a:schemeClr val="accent3"/>
          </a:lnRef>
          <a:fillRef idx="0">
            <a:schemeClr val="accent3"/>
          </a:fillRef>
          <a:effectRef idx="1">
            <a:schemeClr val="accent3"/>
          </a:effectRef>
          <a:fontRef idx="minor">
            <a:schemeClr val="tx1"/>
          </a:fontRef>
        </p:style>
      </p:cxnSp>
      <p:cxnSp>
        <p:nvCxnSpPr>
          <p:cNvPr id="130" name="コネクタ: カギ線 129">
            <a:extLst>
              <a:ext uri="{FF2B5EF4-FFF2-40B4-BE49-F238E27FC236}">
                <a16:creationId xmlns:a16="http://schemas.microsoft.com/office/drawing/2014/main" id="{ABCFE42A-95EA-4D40-B52B-03DFF9479DBC}"/>
              </a:ext>
            </a:extLst>
          </p:cNvPr>
          <p:cNvCxnSpPr>
            <a:cxnSpLocks/>
            <a:stCxn id="81" idx="0"/>
            <a:endCxn id="120" idx="3"/>
          </p:cNvCxnSpPr>
          <p:nvPr/>
        </p:nvCxnSpPr>
        <p:spPr>
          <a:xfrm rot="16200000" flipV="1">
            <a:off x="4616247" y="-83337"/>
            <a:ext cx="858267" cy="3676550"/>
          </a:xfrm>
          <a:prstGeom prst="bentConnector2">
            <a:avLst/>
          </a:prstGeom>
          <a:ln w="6350">
            <a:tailEnd type="triangle"/>
          </a:ln>
        </p:spPr>
        <p:style>
          <a:lnRef idx="2">
            <a:schemeClr val="accent3"/>
          </a:lnRef>
          <a:fillRef idx="0">
            <a:schemeClr val="accent3"/>
          </a:fillRef>
          <a:effectRef idx="1">
            <a:schemeClr val="accent3"/>
          </a:effectRef>
          <a:fontRef idx="minor">
            <a:schemeClr val="tx1"/>
          </a:fontRef>
        </p:style>
      </p:cxnSp>
      <p:cxnSp>
        <p:nvCxnSpPr>
          <p:cNvPr id="137" name="コネクタ: カギ線 136">
            <a:extLst>
              <a:ext uri="{FF2B5EF4-FFF2-40B4-BE49-F238E27FC236}">
                <a16:creationId xmlns:a16="http://schemas.microsoft.com/office/drawing/2014/main" id="{F48EA2EF-FF88-4168-85B5-046280628074}"/>
              </a:ext>
            </a:extLst>
          </p:cNvPr>
          <p:cNvCxnSpPr>
            <a:cxnSpLocks/>
            <a:stCxn id="59" idx="0"/>
            <a:endCxn id="120" idx="3"/>
          </p:cNvCxnSpPr>
          <p:nvPr/>
        </p:nvCxnSpPr>
        <p:spPr>
          <a:xfrm rot="16200000" flipV="1">
            <a:off x="3947240" y="585670"/>
            <a:ext cx="857025" cy="2337293"/>
          </a:xfrm>
          <a:prstGeom prst="bentConnector2">
            <a:avLst/>
          </a:prstGeom>
          <a:ln w="6350">
            <a:tailEnd type="triangle"/>
          </a:ln>
        </p:spPr>
        <p:style>
          <a:lnRef idx="2">
            <a:schemeClr val="accent3"/>
          </a:lnRef>
          <a:fillRef idx="0">
            <a:schemeClr val="accent3"/>
          </a:fillRef>
          <a:effectRef idx="1">
            <a:schemeClr val="accent3"/>
          </a:effectRef>
          <a:fontRef idx="minor">
            <a:schemeClr val="tx1"/>
          </a:fontRef>
        </p:style>
      </p:cxnSp>
      <p:sp>
        <p:nvSpPr>
          <p:cNvPr id="140" name="Rectangle 19">
            <a:extLst>
              <a:ext uri="{FF2B5EF4-FFF2-40B4-BE49-F238E27FC236}">
                <a16:creationId xmlns:a16="http://schemas.microsoft.com/office/drawing/2014/main" id="{EE64B195-D349-41C7-A305-06E73A4FEF42}"/>
              </a:ext>
            </a:extLst>
          </p:cNvPr>
          <p:cNvSpPr/>
          <p:nvPr/>
        </p:nvSpPr>
        <p:spPr bwMode="auto">
          <a:xfrm>
            <a:off x="6452660" y="3978731"/>
            <a:ext cx="846068" cy="281783"/>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WebApp</a:t>
            </a:r>
          </a:p>
          <a:p>
            <a:pPr algn="ctr">
              <a:defRPr/>
            </a:pPr>
            <a:r>
              <a:rPr lang="en-US" altLang="ja-JP" sz="800" dirty="0">
                <a:latin typeface="Noto Sans" panose="020B0502040504020204" pitchFamily="34"/>
                <a:ea typeface="Noto Sans" panose="020B0502040504020204" pitchFamily="34"/>
                <a:cs typeface="Noto Sans" panose="020B0502040504020204" pitchFamily="34"/>
              </a:rPr>
              <a:t>(non-prod)</a:t>
            </a:r>
          </a:p>
        </p:txBody>
      </p:sp>
      <p:sp>
        <p:nvSpPr>
          <p:cNvPr id="145" name="Rectangle 19">
            <a:extLst>
              <a:ext uri="{FF2B5EF4-FFF2-40B4-BE49-F238E27FC236}">
                <a16:creationId xmlns:a16="http://schemas.microsoft.com/office/drawing/2014/main" id="{80F83FBE-4208-4AFA-8565-3E648812904C}"/>
              </a:ext>
            </a:extLst>
          </p:cNvPr>
          <p:cNvSpPr/>
          <p:nvPr/>
        </p:nvSpPr>
        <p:spPr bwMode="auto">
          <a:xfrm>
            <a:off x="7503841" y="3528281"/>
            <a:ext cx="846068" cy="281783"/>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User Auth</a:t>
            </a:r>
          </a:p>
          <a:p>
            <a:pPr algn="ctr">
              <a:defRPr/>
            </a:pPr>
            <a:r>
              <a:rPr lang="en-US" altLang="ja-JP" sz="800" dirty="0">
                <a:latin typeface="Noto Sans" panose="020B0502040504020204" pitchFamily="34"/>
                <a:ea typeface="Noto Sans" panose="020B0502040504020204" pitchFamily="34"/>
                <a:cs typeface="Noto Sans" panose="020B0502040504020204" pitchFamily="34"/>
              </a:rPr>
              <a:t>Dummy</a:t>
            </a:r>
          </a:p>
        </p:txBody>
      </p:sp>
      <p:sp>
        <p:nvSpPr>
          <p:cNvPr id="147" name="Rectangle 19">
            <a:extLst>
              <a:ext uri="{FF2B5EF4-FFF2-40B4-BE49-F238E27FC236}">
                <a16:creationId xmlns:a16="http://schemas.microsoft.com/office/drawing/2014/main" id="{5CD58EB5-1A05-431D-B1CB-6EA6A2FA1509}"/>
              </a:ext>
            </a:extLst>
          </p:cNvPr>
          <p:cNvSpPr/>
          <p:nvPr/>
        </p:nvSpPr>
        <p:spPr bwMode="auto">
          <a:xfrm>
            <a:off x="7504232" y="3985336"/>
            <a:ext cx="846068" cy="281783"/>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Bridge-X Components</a:t>
            </a:r>
          </a:p>
        </p:txBody>
      </p:sp>
      <p:sp>
        <p:nvSpPr>
          <p:cNvPr id="150" name="Rectangle 19">
            <a:extLst>
              <a:ext uri="{FF2B5EF4-FFF2-40B4-BE49-F238E27FC236}">
                <a16:creationId xmlns:a16="http://schemas.microsoft.com/office/drawing/2014/main" id="{CACF4C92-02E8-4D00-B8FC-49E8B31F3D96}"/>
              </a:ext>
            </a:extLst>
          </p:cNvPr>
          <p:cNvSpPr/>
          <p:nvPr/>
        </p:nvSpPr>
        <p:spPr bwMode="auto">
          <a:xfrm>
            <a:off x="3793405" y="2182829"/>
            <a:ext cx="953558" cy="464076"/>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Build Test image</a:t>
            </a:r>
          </a:p>
        </p:txBody>
      </p:sp>
      <p:cxnSp>
        <p:nvCxnSpPr>
          <p:cNvPr id="151" name="Straight Arrow Connector 85">
            <a:extLst>
              <a:ext uri="{FF2B5EF4-FFF2-40B4-BE49-F238E27FC236}">
                <a16:creationId xmlns:a16="http://schemas.microsoft.com/office/drawing/2014/main" id="{5BAC25FB-7F5F-4CF1-A282-D186DCF5655C}"/>
              </a:ext>
            </a:extLst>
          </p:cNvPr>
          <p:cNvCxnSpPr>
            <a:cxnSpLocks/>
            <a:stCxn id="53" idx="3"/>
            <a:endCxn id="150" idx="1"/>
          </p:cNvCxnSpPr>
          <p:nvPr/>
        </p:nvCxnSpPr>
        <p:spPr>
          <a:xfrm>
            <a:off x="3150351" y="2414867"/>
            <a:ext cx="643054"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63" name="Rectangle 19">
            <a:extLst>
              <a:ext uri="{FF2B5EF4-FFF2-40B4-BE49-F238E27FC236}">
                <a16:creationId xmlns:a16="http://schemas.microsoft.com/office/drawing/2014/main" id="{E1D538EE-961B-4494-A7FC-491AAA8968E3}"/>
              </a:ext>
            </a:extLst>
          </p:cNvPr>
          <p:cNvSpPr/>
          <p:nvPr/>
        </p:nvSpPr>
        <p:spPr bwMode="auto">
          <a:xfrm>
            <a:off x="1577733" y="2171031"/>
            <a:ext cx="579005" cy="215444"/>
          </a:xfrm>
          <a:prstGeom prst="rect">
            <a:avLst/>
          </a:prstGeom>
          <a:noFill/>
          <a:ln w="12700">
            <a:noFill/>
          </a:ln>
          <a:effectLst/>
        </p:spPr>
        <p:style>
          <a:lnRef idx="2">
            <a:schemeClr val="dk1"/>
          </a:lnRef>
          <a:fillRef idx="1">
            <a:schemeClr val="lt1"/>
          </a:fillRef>
          <a:effectRef idx="0">
            <a:schemeClr val="dk1"/>
          </a:effectRef>
          <a:fontRef idx="minor">
            <a:schemeClr val="dk1"/>
          </a:fontRef>
        </p:style>
        <p:txBody>
          <a:bodyPr wrap="none" anchor="t">
            <a:spAutoFit/>
          </a:bodyPr>
          <a:lstStyle/>
          <a:p>
            <a:pPr>
              <a:defRPr/>
            </a:pPr>
            <a:r>
              <a:rPr lang="en-US" altLang="ja-JP" sz="800" dirty="0">
                <a:solidFill>
                  <a:schemeClr val="tx1"/>
                </a:solidFill>
                <a:latin typeface="Noto Sans" panose="020B0502040504020204" pitchFamily="34"/>
                <a:ea typeface="Noto Sans" panose="020B0502040504020204" pitchFamily="34"/>
                <a:cs typeface="Noto Sans" panose="020B0502040504020204" pitchFamily="34"/>
              </a:rPr>
              <a:t>git push</a:t>
            </a:r>
          </a:p>
        </p:txBody>
      </p:sp>
      <p:cxnSp>
        <p:nvCxnSpPr>
          <p:cNvPr id="164" name="コネクタ: カギ線 163">
            <a:extLst>
              <a:ext uri="{FF2B5EF4-FFF2-40B4-BE49-F238E27FC236}">
                <a16:creationId xmlns:a16="http://schemas.microsoft.com/office/drawing/2014/main" id="{91C9499B-A0E6-4174-A5DB-8EF9D374C277}"/>
              </a:ext>
            </a:extLst>
          </p:cNvPr>
          <p:cNvCxnSpPr>
            <a:cxnSpLocks/>
            <a:stCxn id="150" idx="0"/>
            <a:endCxn id="120" idx="3"/>
          </p:cNvCxnSpPr>
          <p:nvPr/>
        </p:nvCxnSpPr>
        <p:spPr>
          <a:xfrm rot="16200000" flipV="1">
            <a:off x="3310133" y="1222777"/>
            <a:ext cx="857025" cy="1063079"/>
          </a:xfrm>
          <a:prstGeom prst="bentConnector2">
            <a:avLst/>
          </a:prstGeom>
          <a:ln w="6350">
            <a:tailEnd type="triangle"/>
          </a:ln>
        </p:spPr>
        <p:style>
          <a:lnRef idx="2">
            <a:schemeClr val="accent3"/>
          </a:lnRef>
          <a:fillRef idx="0">
            <a:schemeClr val="accent3"/>
          </a:fillRef>
          <a:effectRef idx="1">
            <a:schemeClr val="accent3"/>
          </a:effectRef>
          <a:fontRef idx="minor">
            <a:schemeClr val="tx1"/>
          </a:fontRef>
        </p:style>
      </p:cxnSp>
      <p:cxnSp>
        <p:nvCxnSpPr>
          <p:cNvPr id="173" name="直線矢印コネクタ 172">
            <a:extLst>
              <a:ext uri="{FF2B5EF4-FFF2-40B4-BE49-F238E27FC236}">
                <a16:creationId xmlns:a16="http://schemas.microsoft.com/office/drawing/2014/main" id="{2F046069-8735-4309-9E77-0ED9FA5B2631}"/>
              </a:ext>
            </a:extLst>
          </p:cNvPr>
          <p:cNvCxnSpPr>
            <a:cxnSpLocks/>
            <a:stCxn id="62" idx="2"/>
            <a:endCxn id="140" idx="0"/>
          </p:cNvCxnSpPr>
          <p:nvPr/>
        </p:nvCxnSpPr>
        <p:spPr>
          <a:xfrm flipH="1">
            <a:off x="6875694" y="3811507"/>
            <a:ext cx="7962" cy="167224"/>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50" name="Rectangle 19">
            <a:extLst>
              <a:ext uri="{FF2B5EF4-FFF2-40B4-BE49-F238E27FC236}">
                <a16:creationId xmlns:a16="http://schemas.microsoft.com/office/drawing/2014/main" id="{38236C65-986D-4500-814C-A3C094CCF983}"/>
              </a:ext>
            </a:extLst>
          </p:cNvPr>
          <p:cNvSpPr/>
          <p:nvPr/>
        </p:nvSpPr>
        <p:spPr bwMode="auto">
          <a:xfrm>
            <a:off x="7570666" y="4039491"/>
            <a:ext cx="846068" cy="281783"/>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Bridge-X Components</a:t>
            </a:r>
          </a:p>
        </p:txBody>
      </p:sp>
      <p:sp>
        <p:nvSpPr>
          <p:cNvPr id="52" name="Rectangle 19">
            <a:extLst>
              <a:ext uri="{FF2B5EF4-FFF2-40B4-BE49-F238E27FC236}">
                <a16:creationId xmlns:a16="http://schemas.microsoft.com/office/drawing/2014/main" id="{CE19749D-FCC4-4A23-8360-A913297DDAAE}"/>
              </a:ext>
            </a:extLst>
          </p:cNvPr>
          <p:cNvSpPr/>
          <p:nvPr/>
        </p:nvSpPr>
        <p:spPr bwMode="auto">
          <a:xfrm>
            <a:off x="7651318" y="4094091"/>
            <a:ext cx="846068" cy="281783"/>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IMO Components</a:t>
            </a:r>
          </a:p>
        </p:txBody>
      </p:sp>
      <p:sp>
        <p:nvSpPr>
          <p:cNvPr id="57" name="Rectangle 19">
            <a:extLst>
              <a:ext uri="{FF2B5EF4-FFF2-40B4-BE49-F238E27FC236}">
                <a16:creationId xmlns:a16="http://schemas.microsoft.com/office/drawing/2014/main" id="{E564D731-FD1E-4888-82B0-D682FDFB4FA1}"/>
              </a:ext>
            </a:extLst>
          </p:cNvPr>
          <p:cNvSpPr/>
          <p:nvPr/>
        </p:nvSpPr>
        <p:spPr bwMode="auto">
          <a:xfrm>
            <a:off x="2403530" y="2836074"/>
            <a:ext cx="554960" cy="215444"/>
          </a:xfrm>
          <a:prstGeom prst="rect">
            <a:avLst/>
          </a:prstGeom>
          <a:noFill/>
          <a:ln w="12700">
            <a:noFill/>
          </a:ln>
          <a:effectLst/>
        </p:spPr>
        <p:style>
          <a:lnRef idx="2">
            <a:schemeClr val="dk1"/>
          </a:lnRef>
          <a:fillRef idx="1">
            <a:schemeClr val="lt1"/>
          </a:fillRef>
          <a:effectRef idx="0">
            <a:schemeClr val="dk1"/>
          </a:effectRef>
          <a:fontRef idx="minor">
            <a:schemeClr val="dk1"/>
          </a:fontRef>
        </p:style>
        <p:txBody>
          <a:bodyPr wrap="none" anchor="t">
            <a:spAutoFit/>
          </a:bodyPr>
          <a:lstStyle/>
          <a:p>
            <a:pPr>
              <a:defRPr/>
            </a:pPr>
            <a:r>
              <a:rPr lang="en-US" altLang="ja-JP" sz="800" dirty="0">
                <a:solidFill>
                  <a:schemeClr val="tx1"/>
                </a:solidFill>
                <a:latin typeface="Noto Sans" panose="020B0502040504020204" pitchFamily="34"/>
                <a:ea typeface="Noto Sans" panose="020B0502040504020204" pitchFamily="34"/>
                <a:cs typeface="Noto Sans" panose="020B0502040504020204" pitchFamily="34"/>
              </a:rPr>
              <a:t>frontend</a:t>
            </a:r>
          </a:p>
        </p:txBody>
      </p:sp>
      <p:sp>
        <p:nvSpPr>
          <p:cNvPr id="58" name="Rectangle 19">
            <a:extLst>
              <a:ext uri="{FF2B5EF4-FFF2-40B4-BE49-F238E27FC236}">
                <a16:creationId xmlns:a16="http://schemas.microsoft.com/office/drawing/2014/main" id="{6E423AB6-D402-44F7-905E-61E504C237CF}"/>
              </a:ext>
            </a:extLst>
          </p:cNvPr>
          <p:cNvSpPr/>
          <p:nvPr/>
        </p:nvSpPr>
        <p:spPr bwMode="auto">
          <a:xfrm>
            <a:off x="5478308" y="3985336"/>
            <a:ext cx="846068" cy="281783"/>
          </a:xfrm>
          <a:prstGeom prst="rect">
            <a:avLst/>
          </a:prstGeom>
          <a:ln w="12700">
            <a:solidFill>
              <a:schemeClr val="bg1">
                <a:lumMod val="65000"/>
              </a:schemeClr>
            </a:solidFill>
          </a:ln>
          <a:effectLst/>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sz="800" dirty="0">
                <a:latin typeface="Noto Sans" panose="020B0502040504020204" pitchFamily="34"/>
                <a:ea typeface="Noto Sans" panose="020B0502040504020204" pitchFamily="34"/>
                <a:cs typeface="Noto Sans" panose="020B0502040504020204" pitchFamily="34"/>
              </a:rPr>
              <a:t>BFF</a:t>
            </a:r>
          </a:p>
        </p:txBody>
      </p:sp>
      <p:cxnSp>
        <p:nvCxnSpPr>
          <p:cNvPr id="61" name="直線矢印コネクタ 60">
            <a:extLst>
              <a:ext uri="{FF2B5EF4-FFF2-40B4-BE49-F238E27FC236}">
                <a16:creationId xmlns:a16="http://schemas.microsoft.com/office/drawing/2014/main" id="{27B4715C-D8DE-4796-B96C-4C005393B1C4}"/>
              </a:ext>
            </a:extLst>
          </p:cNvPr>
          <p:cNvCxnSpPr>
            <a:cxnSpLocks/>
            <a:stCxn id="62" idx="2"/>
            <a:endCxn id="58" idx="0"/>
          </p:cNvCxnSpPr>
          <p:nvPr/>
        </p:nvCxnSpPr>
        <p:spPr>
          <a:xfrm flipH="1">
            <a:off x="5901342" y="3811507"/>
            <a:ext cx="982314" cy="173829"/>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62" name="正方形/長方形 61">
            <a:extLst>
              <a:ext uri="{FF2B5EF4-FFF2-40B4-BE49-F238E27FC236}">
                <a16:creationId xmlns:a16="http://schemas.microsoft.com/office/drawing/2014/main" id="{8E9E335C-3B33-4904-A0C3-08CA02A78D58}"/>
              </a:ext>
            </a:extLst>
          </p:cNvPr>
          <p:cNvSpPr/>
          <p:nvPr/>
        </p:nvSpPr>
        <p:spPr>
          <a:xfrm>
            <a:off x="6460622" y="3503140"/>
            <a:ext cx="846068" cy="308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Ingress</a:t>
            </a:r>
          </a:p>
          <a:p>
            <a:pPr algn="ctr"/>
            <a:r>
              <a:rPr kumimoji="1" lang="en-US" altLang="ja-JP" sz="1000" dirty="0"/>
              <a:t>(IKS)</a:t>
            </a:r>
            <a:endParaRPr kumimoji="1" lang="ja-JP" altLang="en-US" dirty="0"/>
          </a:p>
        </p:txBody>
      </p:sp>
      <p:sp>
        <p:nvSpPr>
          <p:cNvPr id="65" name="正方形/長方形 64">
            <a:extLst>
              <a:ext uri="{FF2B5EF4-FFF2-40B4-BE49-F238E27FC236}">
                <a16:creationId xmlns:a16="http://schemas.microsoft.com/office/drawing/2014/main" id="{35AD7CC0-E5CD-42B7-BE34-EE3003209A69}"/>
              </a:ext>
            </a:extLst>
          </p:cNvPr>
          <p:cNvSpPr/>
          <p:nvPr/>
        </p:nvSpPr>
        <p:spPr>
          <a:xfrm>
            <a:off x="4339437" y="3552943"/>
            <a:ext cx="961552" cy="5009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altLang="ja-JP" sz="1000" dirty="0">
                <a:latin typeface="Noto Sans" panose="020B0502040504020204" pitchFamily="34"/>
                <a:ea typeface="Noto Sans" panose="020B0502040504020204" pitchFamily="34"/>
                <a:cs typeface="Noto Sans" panose="020B0502040504020204" pitchFamily="34"/>
              </a:rPr>
              <a:t>Kafka Broker</a:t>
            </a:r>
          </a:p>
          <a:p>
            <a:pPr algn="ctr">
              <a:defRPr/>
            </a:pPr>
            <a:r>
              <a:rPr lang="en-US" altLang="ja-JP" sz="1000" dirty="0">
                <a:latin typeface="Noto Sans" panose="020B0502040504020204" pitchFamily="34"/>
                <a:ea typeface="Noto Sans" panose="020B0502040504020204" pitchFamily="34"/>
                <a:cs typeface="Noto Sans" panose="020B0502040504020204" pitchFamily="34"/>
              </a:rPr>
              <a:t>(docker)</a:t>
            </a:r>
          </a:p>
        </p:txBody>
      </p:sp>
      <p:sp>
        <p:nvSpPr>
          <p:cNvPr id="66" name="正方形/長方形 65">
            <a:extLst>
              <a:ext uri="{FF2B5EF4-FFF2-40B4-BE49-F238E27FC236}">
                <a16:creationId xmlns:a16="http://schemas.microsoft.com/office/drawing/2014/main" id="{1223A0AE-532C-453B-83AF-3AC1CA012955}"/>
              </a:ext>
            </a:extLst>
          </p:cNvPr>
          <p:cNvSpPr/>
          <p:nvPr/>
        </p:nvSpPr>
        <p:spPr>
          <a:xfrm>
            <a:off x="4339437" y="4140247"/>
            <a:ext cx="961552" cy="5009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altLang="ja-JP" sz="1000" dirty="0">
                <a:latin typeface="Noto Sans" panose="020B0502040504020204" pitchFamily="34"/>
                <a:ea typeface="Noto Sans" panose="020B0502040504020204" pitchFamily="34"/>
                <a:cs typeface="Noto Sans" panose="020B0502040504020204" pitchFamily="34"/>
              </a:rPr>
              <a:t>Postgres</a:t>
            </a:r>
          </a:p>
          <a:p>
            <a:pPr algn="ctr">
              <a:defRPr/>
            </a:pPr>
            <a:r>
              <a:rPr lang="en-US" altLang="ja-JP" sz="1000" dirty="0">
                <a:latin typeface="Noto Sans" panose="020B0502040504020204" pitchFamily="34"/>
                <a:ea typeface="Noto Sans" panose="020B0502040504020204" pitchFamily="34"/>
                <a:cs typeface="Noto Sans" panose="020B0502040504020204" pitchFamily="34"/>
              </a:rPr>
              <a:t>(docker)</a:t>
            </a:r>
          </a:p>
        </p:txBody>
      </p:sp>
    </p:spTree>
    <p:extLst>
      <p:ext uri="{BB962C8B-B14F-4D97-AF65-F5344CB8AC3E}">
        <p14:creationId xmlns:p14="http://schemas.microsoft.com/office/powerpoint/2010/main" val="130842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AC253645-5F33-4971-BBD5-4F570F43D0B4}"/>
              </a:ext>
            </a:extLst>
          </p:cNvPr>
          <p:cNvSpPr>
            <a:spLocks noGrp="1"/>
          </p:cNvSpPr>
          <p:nvPr>
            <p:ph type="sldNum" sz="quarter" idx="10"/>
          </p:nvPr>
        </p:nvSpPr>
        <p:spPr/>
        <p:txBody>
          <a:bodyPr/>
          <a:lstStyle/>
          <a:p>
            <a:fld id="{B8A9C23D-B3BC-4A87-9FD8-DD086E177530}" type="slidenum">
              <a:rPr lang="en-US" altLang="en-US" smtClean="0"/>
              <a:pPr/>
              <a:t>4</a:t>
            </a:fld>
            <a:endParaRPr lang="en-US" altLang="en-US"/>
          </a:p>
        </p:txBody>
      </p:sp>
      <p:sp>
        <p:nvSpPr>
          <p:cNvPr id="4" name="フッター プレースホルダー 3">
            <a:extLst>
              <a:ext uri="{FF2B5EF4-FFF2-40B4-BE49-F238E27FC236}">
                <a16:creationId xmlns:a16="http://schemas.microsoft.com/office/drawing/2014/main" id="{8F62192D-6F2A-4B22-B439-A99565F53408}"/>
              </a:ext>
            </a:extLst>
          </p:cNvPr>
          <p:cNvSpPr>
            <a:spLocks noGrp="1"/>
          </p:cNvSpPr>
          <p:nvPr>
            <p:ph type="ftr" sz="quarter" idx="11"/>
          </p:nvPr>
        </p:nvSpPr>
        <p:spPr/>
        <p:txBody>
          <a:bodyPr/>
          <a:lstStyle/>
          <a:p>
            <a:r>
              <a:rPr lang="en-GB" altLang="en-US"/>
              <a:t>© Glory 2020</a:t>
            </a:r>
            <a:endParaRPr lang="en-GB" altLang="en-US" dirty="0"/>
          </a:p>
        </p:txBody>
      </p:sp>
      <p:sp>
        <p:nvSpPr>
          <p:cNvPr id="5" name="テキスト プレースホルダー 4">
            <a:extLst>
              <a:ext uri="{FF2B5EF4-FFF2-40B4-BE49-F238E27FC236}">
                <a16:creationId xmlns:a16="http://schemas.microsoft.com/office/drawing/2014/main" id="{C7EFECCA-477F-465E-B9AE-E403BF2B614C}"/>
              </a:ext>
            </a:extLst>
          </p:cNvPr>
          <p:cNvSpPr>
            <a:spLocks noGrp="1"/>
          </p:cNvSpPr>
          <p:nvPr>
            <p:ph type="body" sz="quarter" idx="20"/>
          </p:nvPr>
        </p:nvSpPr>
        <p:spPr/>
        <p:txBody>
          <a:bodyPr/>
          <a:lstStyle/>
          <a:p>
            <a:r>
              <a:rPr lang="en-US" altLang="ja-JP" sz="1600" dirty="0">
                <a:latin typeface="Noto Sans" panose="020B0502040504020204" pitchFamily="34"/>
                <a:ea typeface="Noto Sans" panose="020B0502040504020204" pitchFamily="34"/>
                <a:cs typeface="Noto Sans" panose="020B0502040504020204" pitchFamily="34"/>
              </a:rPr>
              <a:t>Kafka </a:t>
            </a:r>
            <a:r>
              <a:rPr lang="ja-JP" altLang="en-US" sz="1600" dirty="0">
                <a:latin typeface="Noto Sans" panose="020B0502040504020204" pitchFamily="34"/>
                <a:ea typeface="Noto Sans" panose="020B0502040504020204" pitchFamily="34"/>
                <a:cs typeface="Noto Sans" panose="020B0502040504020204" pitchFamily="34"/>
              </a:rPr>
              <a:t>は </a:t>
            </a:r>
            <a:r>
              <a:rPr lang="en-US" altLang="ja-JP" sz="1600" dirty="0">
                <a:latin typeface="Noto Sans" panose="020B0502040504020204" pitchFamily="34"/>
                <a:ea typeface="Noto Sans" panose="020B0502040504020204" pitchFamily="34"/>
                <a:cs typeface="Noto Sans" panose="020B0502040504020204" pitchFamily="34"/>
              </a:rPr>
              <a:t>docker</a:t>
            </a:r>
            <a:r>
              <a:rPr lang="ja-JP" altLang="en-US" sz="1600" dirty="0">
                <a:latin typeface="Noto Sans" panose="020B0502040504020204" pitchFamily="34"/>
                <a:ea typeface="Noto Sans" panose="020B0502040504020204" pitchFamily="34"/>
                <a:cs typeface="Noto Sans" panose="020B0502040504020204" pitchFamily="34"/>
              </a:rPr>
              <a:t>コンテナで置き換え、ユーザ認証をしない。</a:t>
            </a:r>
            <a:endParaRPr lang="en-US" altLang="ja-JP" sz="1600" dirty="0">
              <a:latin typeface="Noto Sans" panose="020B0502040504020204" pitchFamily="34"/>
              <a:ea typeface="Noto Sans" panose="020B0502040504020204" pitchFamily="34"/>
              <a:cs typeface="Noto Sans" panose="020B0502040504020204" pitchFamily="34"/>
            </a:endParaRPr>
          </a:p>
          <a:p>
            <a:r>
              <a:rPr lang="en-US" altLang="ja-JP" sz="1600" dirty="0">
                <a:latin typeface="Noto Sans" panose="020B0502040504020204" pitchFamily="34"/>
                <a:ea typeface="Noto Sans" panose="020B0502040504020204" pitchFamily="34"/>
                <a:cs typeface="Noto Sans" panose="020B0502040504020204" pitchFamily="34"/>
              </a:rPr>
              <a:t>Postgres </a:t>
            </a:r>
            <a:r>
              <a:rPr lang="ja-JP" altLang="en-US" sz="1600" dirty="0">
                <a:latin typeface="Noto Sans" panose="020B0502040504020204" pitchFamily="34"/>
                <a:ea typeface="Noto Sans" panose="020B0502040504020204" pitchFamily="34"/>
                <a:cs typeface="Noto Sans" panose="020B0502040504020204" pitchFamily="34"/>
              </a:rPr>
              <a:t>はコンテナで起動し、初期データを</a:t>
            </a:r>
            <a:r>
              <a:rPr lang="en-US" altLang="ja-JP" sz="1600" dirty="0">
                <a:latin typeface="Noto Sans" panose="020B0502040504020204" pitchFamily="34"/>
                <a:ea typeface="Noto Sans" panose="020B0502040504020204" pitchFamily="34"/>
                <a:cs typeface="Noto Sans" panose="020B0502040504020204" pitchFamily="34"/>
              </a:rPr>
              <a:t>SQL</a:t>
            </a:r>
            <a:r>
              <a:rPr lang="ja-JP" altLang="en-US" sz="1600" dirty="0">
                <a:latin typeface="Noto Sans" panose="020B0502040504020204" pitchFamily="34"/>
                <a:ea typeface="Noto Sans" panose="020B0502040504020204" pitchFamily="34"/>
                <a:cs typeface="Noto Sans" panose="020B0502040504020204" pitchFamily="34"/>
              </a:rPr>
              <a:t>で準備して起動オプションで流す。</a:t>
            </a:r>
            <a:endParaRPr lang="en-US" altLang="ja-JP" sz="1600" dirty="0">
              <a:latin typeface="Noto Sans" panose="020B0502040504020204" pitchFamily="34"/>
              <a:ea typeface="Noto Sans" panose="020B0502040504020204" pitchFamily="34"/>
              <a:cs typeface="Noto Sans" panose="020B0502040504020204" pitchFamily="34"/>
            </a:endParaRPr>
          </a:p>
          <a:p>
            <a:r>
              <a:rPr kumimoji="1" lang="en-US" altLang="ja-JP" sz="1600" dirty="0" err="1"/>
              <a:t>AppID</a:t>
            </a:r>
            <a:r>
              <a:rPr kumimoji="1" lang="ja-JP" altLang="en-US" sz="1600" dirty="0"/>
              <a:t>は</a:t>
            </a:r>
            <a:r>
              <a:rPr kumimoji="1" lang="en-US" altLang="ja-JP" sz="1600" dirty="0"/>
              <a:t>User Auth</a:t>
            </a:r>
            <a:r>
              <a:rPr kumimoji="1" lang="ja-JP" altLang="en-US" sz="1600" dirty="0"/>
              <a:t>をダミーにすればいらない。</a:t>
            </a:r>
          </a:p>
          <a:p>
            <a:r>
              <a:rPr lang="en-US" altLang="ja-JP" sz="1600" dirty="0">
                <a:latin typeface="Noto Sans" panose="020B0502040504020204" pitchFamily="34"/>
                <a:ea typeface="Noto Sans" panose="020B0502040504020204" pitchFamily="34"/>
                <a:cs typeface="Noto Sans" panose="020B0502040504020204" pitchFamily="34"/>
              </a:rPr>
              <a:t>User Auth</a:t>
            </a:r>
            <a:r>
              <a:rPr lang="ja-JP" altLang="en-US" sz="1600" dirty="0">
                <a:latin typeface="Noto Sans" panose="020B0502040504020204" pitchFamily="34"/>
                <a:ea typeface="Noto Sans" panose="020B0502040504020204" pitchFamily="34"/>
                <a:cs typeface="Noto Sans" panose="020B0502040504020204" pitchFamily="34"/>
              </a:rPr>
              <a:t>は適当なダミーサーバを作成して起動させる。</a:t>
            </a:r>
            <a:r>
              <a:rPr lang="en-US" altLang="ja-JP" sz="1600" dirty="0">
                <a:latin typeface="Noto Sans" panose="020B0502040504020204" pitchFamily="34"/>
                <a:ea typeface="Noto Sans" panose="020B0502040504020204" pitchFamily="34"/>
                <a:cs typeface="Noto Sans" panose="020B0502040504020204" pitchFamily="34"/>
              </a:rPr>
              <a:t>API</a:t>
            </a:r>
            <a:r>
              <a:rPr lang="ja-JP" altLang="en-US" sz="1600" dirty="0">
                <a:latin typeface="Noto Sans" panose="020B0502040504020204" pitchFamily="34"/>
                <a:ea typeface="Noto Sans" panose="020B0502040504020204" pitchFamily="34"/>
                <a:cs typeface="Noto Sans" panose="020B0502040504020204" pitchFamily="34"/>
              </a:rPr>
              <a:t>２つだけかも。</a:t>
            </a:r>
            <a:r>
              <a:rPr lang="en-US" altLang="ja-JP" sz="1600" dirty="0" err="1">
                <a:latin typeface="Noto Sans" panose="020B0502040504020204" pitchFamily="34"/>
                <a:ea typeface="Noto Sans" panose="020B0502040504020204" pitchFamily="34"/>
                <a:cs typeface="Noto Sans" panose="020B0502040504020204" pitchFamily="34"/>
              </a:rPr>
              <a:t>userinfo</a:t>
            </a:r>
            <a:r>
              <a:rPr lang="ja-JP" altLang="en-US" sz="1600" dirty="0">
                <a:latin typeface="Noto Sans" panose="020B0502040504020204" pitchFamily="34"/>
                <a:ea typeface="Noto Sans" panose="020B0502040504020204" pitchFamily="34"/>
                <a:cs typeface="Noto Sans" panose="020B0502040504020204" pitchFamily="34"/>
              </a:rPr>
              <a:t>とトークン検証 </a:t>
            </a:r>
            <a:r>
              <a:rPr lang="en-US" altLang="ja-JP" sz="1600" dirty="0">
                <a:latin typeface="Noto Sans" panose="020B0502040504020204" pitchFamily="34"/>
                <a:ea typeface="Noto Sans" panose="020B0502040504020204" pitchFamily="34"/>
                <a:cs typeface="Noto Sans" panose="020B0502040504020204" pitchFamily="34"/>
              </a:rPr>
              <a:t>(TWX</a:t>
            </a:r>
            <a:r>
              <a:rPr lang="ja-JP" altLang="en-US" sz="1600" dirty="0">
                <a:latin typeface="Noto Sans" panose="020B0502040504020204" pitchFamily="34"/>
                <a:ea typeface="Noto Sans" panose="020B0502040504020204" pitchFamily="34"/>
                <a:cs typeface="Noto Sans" panose="020B0502040504020204" pitchFamily="34"/>
              </a:rPr>
              <a:t>の認証を用いるかもしれないので、できれば切り替えられるようにする</a:t>
            </a:r>
            <a:r>
              <a:rPr lang="en-US" altLang="ja-JP" sz="1600" dirty="0">
                <a:latin typeface="Noto Sans" panose="020B0502040504020204" pitchFamily="34"/>
                <a:ea typeface="Noto Sans" panose="020B0502040504020204" pitchFamily="34"/>
                <a:cs typeface="Noto Sans" panose="020B0502040504020204" pitchFamily="34"/>
              </a:rPr>
              <a:t>)</a:t>
            </a:r>
          </a:p>
          <a:p>
            <a:pPr marL="0" indent="0">
              <a:buNone/>
            </a:pPr>
            <a:endParaRPr lang="en-US" altLang="ja-JP" sz="1600" dirty="0">
              <a:latin typeface="Noto Sans" panose="020B0502040504020204" pitchFamily="34"/>
              <a:ea typeface="Noto Sans" panose="020B0502040504020204" pitchFamily="34"/>
              <a:cs typeface="Noto Sans" panose="020B0502040504020204" pitchFamily="34"/>
            </a:endParaRPr>
          </a:p>
        </p:txBody>
      </p:sp>
      <p:sp>
        <p:nvSpPr>
          <p:cNvPr id="6" name="Rectangle 1">
            <a:extLst>
              <a:ext uri="{FF2B5EF4-FFF2-40B4-BE49-F238E27FC236}">
                <a16:creationId xmlns:a16="http://schemas.microsoft.com/office/drawing/2014/main" id="{9675AE18-358A-42E8-A1FD-9303EC3C01AB}"/>
              </a:ext>
            </a:extLst>
          </p:cNvPr>
          <p:cNvSpPr>
            <a:spLocks noGrp="1" noChangeArrowheads="1"/>
          </p:cNvSpPr>
          <p:nvPr>
            <p:ph type="title"/>
          </p:nvPr>
        </p:nvSpPr>
        <p:spPr bwMode="auto">
          <a:xfrm>
            <a:off x="1223963" y="493306"/>
            <a:ext cx="4895571" cy="313550"/>
          </a:xfrm>
          <a:prstGeom prst="rect">
            <a:avLst/>
          </a:prstGeom>
          <a:noFill/>
          <a:ln>
            <a:noFill/>
          </a:ln>
          <a:effectLst/>
        </p:spPr>
        <p:txBody>
          <a:bodyPr vert="horz" wrap="none" lIns="0" tIns="-4761" rIns="0" bIns="-476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100" b="0" i="0" u="none" strike="noStrike" cap="none" normalizeH="0" baseline="0" dirty="0">
                <a:ln>
                  <a:noFill/>
                </a:ln>
                <a:solidFill>
                  <a:srgbClr val="222222"/>
                </a:solidFill>
                <a:effectLst/>
                <a:latin typeface="Arial Unicode MS"/>
                <a:ea typeface="inherit"/>
              </a:rPr>
              <a:t>Consideration</a:t>
            </a:r>
            <a:r>
              <a:rPr kumimoji="0" lang="en-US" altLang="ja-JP" sz="2100" b="0" i="0" u="none" strike="noStrike" cap="none" normalizeH="0" baseline="0" dirty="0">
                <a:ln>
                  <a:noFill/>
                </a:ln>
                <a:solidFill>
                  <a:srgbClr val="222222"/>
                </a:solidFill>
                <a:effectLst/>
                <a:latin typeface="Arial Unicode MS"/>
                <a:ea typeface="inherit"/>
              </a:rPr>
              <a:t> for necessary components</a:t>
            </a:r>
            <a:r>
              <a:rPr kumimoji="0" lang="ja-JP" altLang="ja-JP" sz="3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997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A0F0F-ECDF-4A5E-BBB1-25595688A240}"/>
              </a:ext>
            </a:extLst>
          </p:cNvPr>
          <p:cNvSpPr>
            <a:spLocks noGrp="1"/>
          </p:cNvSpPr>
          <p:nvPr>
            <p:ph type="title"/>
          </p:nvPr>
        </p:nvSpPr>
        <p:spPr/>
        <p:txBody>
          <a:bodyPr/>
          <a:lstStyle/>
          <a:p>
            <a:r>
              <a:rPr lang="ja-JP" altLang="ja-JP" sz="2100" b="0" cap="none" dirty="0">
                <a:solidFill>
                  <a:srgbClr val="222222"/>
                </a:solidFill>
                <a:latin typeface="Arial Unicode MS"/>
                <a:ea typeface="inherit"/>
              </a:rPr>
              <a:t>Consideration</a:t>
            </a:r>
            <a:r>
              <a:rPr lang="en-US" altLang="ja-JP" sz="2100" b="0" cap="none" dirty="0">
                <a:solidFill>
                  <a:srgbClr val="222222"/>
                </a:solidFill>
                <a:latin typeface="Arial Unicode MS"/>
                <a:ea typeface="inherit"/>
              </a:rPr>
              <a:t> for Login &amp; Access Token</a:t>
            </a:r>
            <a:endParaRPr kumimoji="1" lang="ja-JP" altLang="en-US" sz="2100" dirty="0"/>
          </a:p>
        </p:txBody>
      </p:sp>
      <p:sp>
        <p:nvSpPr>
          <p:cNvPr id="3" name="スライド番号プレースホルダー 2">
            <a:extLst>
              <a:ext uri="{FF2B5EF4-FFF2-40B4-BE49-F238E27FC236}">
                <a16:creationId xmlns:a16="http://schemas.microsoft.com/office/drawing/2014/main" id="{C8E4981F-B411-4643-9B13-91ECBF97D7F3}"/>
              </a:ext>
            </a:extLst>
          </p:cNvPr>
          <p:cNvSpPr>
            <a:spLocks noGrp="1"/>
          </p:cNvSpPr>
          <p:nvPr>
            <p:ph type="sldNum" sz="quarter" idx="10"/>
          </p:nvPr>
        </p:nvSpPr>
        <p:spPr/>
        <p:txBody>
          <a:bodyPr/>
          <a:lstStyle/>
          <a:p>
            <a:fld id="{B8A9C23D-B3BC-4A87-9FD8-DD086E177530}" type="slidenum">
              <a:rPr lang="en-US" altLang="en-US" smtClean="0"/>
              <a:pPr/>
              <a:t>5</a:t>
            </a:fld>
            <a:endParaRPr lang="en-US" altLang="en-US"/>
          </a:p>
        </p:txBody>
      </p:sp>
      <p:sp>
        <p:nvSpPr>
          <p:cNvPr id="4" name="フッター プレースホルダー 3">
            <a:extLst>
              <a:ext uri="{FF2B5EF4-FFF2-40B4-BE49-F238E27FC236}">
                <a16:creationId xmlns:a16="http://schemas.microsoft.com/office/drawing/2014/main" id="{34592D95-9CB1-49F0-B9D7-8C1525697DA5}"/>
              </a:ext>
            </a:extLst>
          </p:cNvPr>
          <p:cNvSpPr>
            <a:spLocks noGrp="1"/>
          </p:cNvSpPr>
          <p:nvPr>
            <p:ph type="ftr" sz="quarter" idx="11"/>
          </p:nvPr>
        </p:nvSpPr>
        <p:spPr/>
        <p:txBody>
          <a:bodyPr/>
          <a:lstStyle/>
          <a:p>
            <a:r>
              <a:rPr lang="en-GB" altLang="en-US"/>
              <a:t>© Glory 2020</a:t>
            </a:r>
            <a:endParaRPr lang="en-GB" altLang="en-US" dirty="0"/>
          </a:p>
        </p:txBody>
      </p:sp>
      <p:sp>
        <p:nvSpPr>
          <p:cNvPr id="5" name="テキスト プレースホルダー 4">
            <a:extLst>
              <a:ext uri="{FF2B5EF4-FFF2-40B4-BE49-F238E27FC236}">
                <a16:creationId xmlns:a16="http://schemas.microsoft.com/office/drawing/2014/main" id="{D899C3C3-A393-4C24-8064-5D4FA695AB6B}"/>
              </a:ext>
            </a:extLst>
          </p:cNvPr>
          <p:cNvSpPr>
            <a:spLocks noGrp="1"/>
          </p:cNvSpPr>
          <p:nvPr>
            <p:ph type="body" sz="quarter" idx="20"/>
          </p:nvPr>
        </p:nvSpPr>
        <p:spPr/>
        <p:txBody>
          <a:bodyPr/>
          <a:lstStyle/>
          <a:p>
            <a:r>
              <a:rPr lang="ja-JP" altLang="en-US" sz="1600" dirty="0">
                <a:latin typeface="Noto Sans" panose="020B0502040504020204" pitchFamily="34"/>
                <a:ea typeface="Noto Sans" panose="020B0502040504020204" pitchFamily="34"/>
                <a:cs typeface="Noto Sans" panose="020B0502040504020204" pitchFamily="34"/>
              </a:rPr>
              <a:t>ログインは</a:t>
            </a:r>
            <a:r>
              <a:rPr lang="en-US" altLang="ja-JP" sz="1600" dirty="0">
                <a:latin typeface="Noto Sans" panose="020B0502040504020204" pitchFamily="34"/>
                <a:ea typeface="Noto Sans" panose="020B0502040504020204" pitchFamily="34"/>
                <a:cs typeface="Noto Sans" panose="020B0502040504020204" pitchFamily="34"/>
              </a:rPr>
              <a:t>WebApp</a:t>
            </a:r>
            <a:r>
              <a:rPr lang="ja-JP" altLang="en-US" sz="1600" dirty="0">
                <a:latin typeface="Noto Sans" panose="020B0502040504020204" pitchFamily="34"/>
                <a:ea typeface="Noto Sans" panose="020B0502040504020204" pitchFamily="34"/>
                <a:cs typeface="Noto Sans" panose="020B0502040504020204" pitchFamily="34"/>
              </a:rPr>
              <a:t>を</a:t>
            </a:r>
            <a:r>
              <a:rPr lang="en-US" altLang="ja-JP" sz="1600" dirty="0">
                <a:latin typeface="Noto Sans" panose="020B0502040504020204" pitchFamily="34"/>
                <a:ea typeface="Noto Sans" panose="020B0502040504020204" pitchFamily="34"/>
                <a:cs typeface="Noto Sans" panose="020B0502040504020204" pitchFamily="34"/>
              </a:rPr>
              <a:t>Production=false</a:t>
            </a:r>
            <a:r>
              <a:rPr lang="ja-JP" altLang="en-US" sz="1600" dirty="0">
                <a:latin typeface="Noto Sans" panose="020B0502040504020204" pitchFamily="34"/>
                <a:ea typeface="Noto Sans" panose="020B0502040504020204" pitchFamily="34"/>
                <a:cs typeface="Noto Sans" panose="020B0502040504020204" pitchFamily="34"/>
              </a:rPr>
              <a:t>でビルドすれば回避できる。</a:t>
            </a:r>
            <a:endParaRPr lang="en-US" altLang="ja-JP" sz="1600" dirty="0">
              <a:latin typeface="Noto Sans" panose="020B0502040504020204" pitchFamily="34"/>
              <a:ea typeface="Noto Sans" panose="020B0502040504020204" pitchFamily="34"/>
              <a:cs typeface="Noto Sans" panose="020B0502040504020204" pitchFamily="34"/>
            </a:endParaRPr>
          </a:p>
          <a:p>
            <a:r>
              <a:rPr lang="ja-JP" altLang="en-US" sz="1600" dirty="0">
                <a:latin typeface="Noto Sans" panose="020B0502040504020204" pitchFamily="34"/>
                <a:ea typeface="Noto Sans" panose="020B0502040504020204" pitchFamily="34"/>
                <a:cs typeface="Noto Sans" panose="020B0502040504020204" pitchFamily="34"/>
              </a:rPr>
              <a:t>しかし、</a:t>
            </a:r>
            <a:r>
              <a:rPr lang="en-US" altLang="ja-JP" sz="1600" dirty="0">
                <a:latin typeface="Noto Sans" panose="020B0502040504020204" pitchFamily="34"/>
                <a:ea typeface="Noto Sans" panose="020B0502040504020204" pitchFamily="34"/>
                <a:cs typeface="Noto Sans" panose="020B0502040504020204" pitchFamily="34"/>
              </a:rPr>
              <a:t>Token</a:t>
            </a:r>
            <a:r>
              <a:rPr lang="ja-JP" altLang="en-US" sz="1600" dirty="0">
                <a:latin typeface="Noto Sans" panose="020B0502040504020204" pitchFamily="34"/>
                <a:ea typeface="Noto Sans" panose="020B0502040504020204" pitchFamily="34"/>
                <a:cs typeface="Noto Sans" panose="020B0502040504020204" pitchFamily="34"/>
              </a:rPr>
              <a:t>がないとエラーにしている処理があったりするので、偽でもいいから</a:t>
            </a:r>
            <a:r>
              <a:rPr lang="en-US" altLang="ja-JP" sz="1600" dirty="0">
                <a:latin typeface="Noto Sans" panose="020B0502040504020204" pitchFamily="34"/>
                <a:ea typeface="Noto Sans" panose="020B0502040504020204" pitchFamily="34"/>
                <a:cs typeface="Noto Sans" panose="020B0502040504020204" pitchFamily="34"/>
              </a:rPr>
              <a:t>Token</a:t>
            </a:r>
            <a:r>
              <a:rPr lang="ja-JP" altLang="en-US" sz="1600" dirty="0">
                <a:latin typeface="Noto Sans" panose="020B0502040504020204" pitchFamily="34"/>
                <a:ea typeface="Noto Sans" panose="020B0502040504020204" pitchFamily="34"/>
                <a:cs typeface="Noto Sans" panose="020B0502040504020204" pitchFamily="34"/>
              </a:rPr>
              <a:t>はセットして送れるようにしておいた方がいい。</a:t>
            </a:r>
            <a:endParaRPr lang="en-US" altLang="ja-JP" sz="1600" dirty="0">
              <a:latin typeface="Noto Sans" panose="020B0502040504020204" pitchFamily="34"/>
              <a:ea typeface="Noto Sans" panose="020B0502040504020204" pitchFamily="34"/>
              <a:cs typeface="Noto Sans" panose="020B0502040504020204" pitchFamily="34"/>
            </a:endParaRPr>
          </a:p>
          <a:p>
            <a:r>
              <a:rPr lang="en-US" altLang="ja-JP" sz="1600" dirty="0">
                <a:latin typeface="Noto Sans" panose="020B0502040504020204" pitchFamily="34"/>
                <a:ea typeface="Noto Sans" panose="020B0502040504020204" pitchFamily="34"/>
                <a:cs typeface="Noto Sans" panose="020B0502040504020204" pitchFamily="34"/>
              </a:rPr>
              <a:t>Server</a:t>
            </a:r>
            <a:r>
              <a:rPr lang="ja-JP" altLang="en-US" sz="1600" dirty="0">
                <a:latin typeface="Noto Sans" panose="020B0502040504020204" pitchFamily="34"/>
                <a:ea typeface="Noto Sans" panose="020B0502040504020204" pitchFamily="34"/>
                <a:cs typeface="Noto Sans" panose="020B0502040504020204" pitchFamily="34"/>
              </a:rPr>
              <a:t>やログを書く処理の中で</a:t>
            </a:r>
            <a:r>
              <a:rPr lang="en-US" altLang="ja-JP" sz="1600" dirty="0">
                <a:latin typeface="Noto Sans" panose="020B0502040504020204" pitchFamily="34"/>
                <a:ea typeface="Noto Sans" panose="020B0502040504020204" pitchFamily="34"/>
                <a:cs typeface="Noto Sans" panose="020B0502040504020204" pitchFamily="34"/>
              </a:rPr>
              <a:t>User Auth</a:t>
            </a:r>
            <a:r>
              <a:rPr lang="ja-JP" altLang="en-US" sz="1600" dirty="0">
                <a:latin typeface="Noto Sans" panose="020B0502040504020204" pitchFamily="34"/>
                <a:ea typeface="Noto Sans" panose="020B0502040504020204" pitchFamily="34"/>
                <a:cs typeface="Noto Sans" panose="020B0502040504020204" pitchFamily="34"/>
              </a:rPr>
              <a:t>に</a:t>
            </a:r>
            <a:r>
              <a:rPr lang="en-US" altLang="ja-JP" sz="1600" dirty="0" err="1">
                <a:latin typeface="Noto Sans" panose="020B0502040504020204" pitchFamily="34"/>
                <a:ea typeface="Noto Sans" panose="020B0502040504020204" pitchFamily="34"/>
                <a:cs typeface="Noto Sans" panose="020B0502040504020204" pitchFamily="34"/>
              </a:rPr>
              <a:t>UserInfo</a:t>
            </a:r>
            <a:r>
              <a:rPr lang="ja-JP" altLang="en-US" sz="1600" dirty="0">
                <a:latin typeface="Noto Sans" panose="020B0502040504020204" pitchFamily="34"/>
                <a:ea typeface="Noto Sans" panose="020B0502040504020204" pitchFamily="34"/>
                <a:cs typeface="Noto Sans" panose="020B0502040504020204" pitchFamily="34"/>
              </a:rPr>
              <a:t>を取りに行く処理が各所にあるので、デバッグコードを埋め込んでコンテナを作るよりも</a:t>
            </a:r>
            <a:r>
              <a:rPr lang="en-US" altLang="ja-JP" sz="1600" dirty="0">
                <a:latin typeface="Noto Sans" panose="020B0502040504020204" pitchFamily="34"/>
                <a:ea typeface="Noto Sans" panose="020B0502040504020204" pitchFamily="34"/>
                <a:cs typeface="Noto Sans" panose="020B0502040504020204" pitchFamily="34"/>
              </a:rPr>
              <a:t>User Auth</a:t>
            </a:r>
            <a:r>
              <a:rPr lang="ja-JP" altLang="en-US" sz="1600" dirty="0">
                <a:latin typeface="Noto Sans" panose="020B0502040504020204" pitchFamily="34"/>
                <a:ea typeface="Noto Sans" panose="020B0502040504020204" pitchFamily="34"/>
                <a:cs typeface="Noto Sans" panose="020B0502040504020204" pitchFamily="34"/>
              </a:rPr>
              <a:t>で騙す方が楽だと思われる。</a:t>
            </a:r>
            <a:endParaRPr lang="en-US" altLang="ja-JP" sz="1600" dirty="0">
              <a:latin typeface="Noto Sans" panose="020B0502040504020204" pitchFamily="34"/>
              <a:ea typeface="Noto Sans" panose="020B0502040504020204" pitchFamily="34"/>
              <a:cs typeface="Noto Sans" panose="020B0502040504020204" pitchFamily="34"/>
            </a:endParaRPr>
          </a:p>
          <a:p>
            <a:endParaRPr lang="en-US" altLang="ja-JP" sz="1600" dirty="0">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82598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A0F0F-ECDF-4A5E-BBB1-25595688A240}"/>
              </a:ext>
            </a:extLst>
          </p:cNvPr>
          <p:cNvSpPr>
            <a:spLocks noGrp="1"/>
          </p:cNvSpPr>
          <p:nvPr>
            <p:ph type="title"/>
          </p:nvPr>
        </p:nvSpPr>
        <p:spPr/>
        <p:txBody>
          <a:bodyPr/>
          <a:lstStyle/>
          <a:p>
            <a:r>
              <a:rPr lang="ja-JP" altLang="ja-JP" sz="2100" b="0" cap="none" dirty="0">
                <a:solidFill>
                  <a:srgbClr val="222222"/>
                </a:solidFill>
                <a:latin typeface="Arial Unicode MS"/>
                <a:ea typeface="inherit"/>
              </a:rPr>
              <a:t>Consideration</a:t>
            </a:r>
            <a:r>
              <a:rPr lang="en-US" altLang="ja-JP" sz="2100" b="0" cap="none" dirty="0">
                <a:solidFill>
                  <a:srgbClr val="222222"/>
                </a:solidFill>
                <a:latin typeface="Arial Unicode MS"/>
                <a:ea typeface="inherit"/>
              </a:rPr>
              <a:t> for G-Connect component necessity</a:t>
            </a:r>
            <a:endParaRPr kumimoji="1" lang="ja-JP" altLang="en-US" sz="2100" dirty="0"/>
          </a:p>
        </p:txBody>
      </p:sp>
      <p:sp>
        <p:nvSpPr>
          <p:cNvPr id="3" name="スライド番号プレースホルダー 2">
            <a:extLst>
              <a:ext uri="{FF2B5EF4-FFF2-40B4-BE49-F238E27FC236}">
                <a16:creationId xmlns:a16="http://schemas.microsoft.com/office/drawing/2014/main" id="{C8E4981F-B411-4643-9B13-91ECBF97D7F3}"/>
              </a:ext>
            </a:extLst>
          </p:cNvPr>
          <p:cNvSpPr>
            <a:spLocks noGrp="1"/>
          </p:cNvSpPr>
          <p:nvPr>
            <p:ph type="sldNum" sz="quarter" idx="10"/>
          </p:nvPr>
        </p:nvSpPr>
        <p:spPr/>
        <p:txBody>
          <a:bodyPr/>
          <a:lstStyle/>
          <a:p>
            <a:fld id="{B8A9C23D-B3BC-4A87-9FD8-DD086E177530}" type="slidenum">
              <a:rPr lang="en-US" altLang="en-US" smtClean="0"/>
              <a:pPr/>
              <a:t>6</a:t>
            </a:fld>
            <a:endParaRPr lang="en-US" altLang="en-US"/>
          </a:p>
        </p:txBody>
      </p:sp>
      <p:sp>
        <p:nvSpPr>
          <p:cNvPr id="4" name="フッター プレースホルダー 3">
            <a:extLst>
              <a:ext uri="{FF2B5EF4-FFF2-40B4-BE49-F238E27FC236}">
                <a16:creationId xmlns:a16="http://schemas.microsoft.com/office/drawing/2014/main" id="{34592D95-9CB1-49F0-B9D7-8C1525697DA5}"/>
              </a:ext>
            </a:extLst>
          </p:cNvPr>
          <p:cNvSpPr>
            <a:spLocks noGrp="1"/>
          </p:cNvSpPr>
          <p:nvPr>
            <p:ph type="ftr" sz="quarter" idx="11"/>
          </p:nvPr>
        </p:nvSpPr>
        <p:spPr/>
        <p:txBody>
          <a:bodyPr/>
          <a:lstStyle/>
          <a:p>
            <a:r>
              <a:rPr lang="en-GB" altLang="en-US"/>
              <a:t>© Glory 2020</a:t>
            </a:r>
            <a:endParaRPr lang="en-GB" altLang="en-US" dirty="0"/>
          </a:p>
        </p:txBody>
      </p:sp>
      <p:sp>
        <p:nvSpPr>
          <p:cNvPr id="5" name="テキスト プレースホルダー 4">
            <a:extLst>
              <a:ext uri="{FF2B5EF4-FFF2-40B4-BE49-F238E27FC236}">
                <a16:creationId xmlns:a16="http://schemas.microsoft.com/office/drawing/2014/main" id="{D899C3C3-A393-4C24-8064-5D4FA695AB6B}"/>
              </a:ext>
            </a:extLst>
          </p:cNvPr>
          <p:cNvSpPr>
            <a:spLocks noGrp="1"/>
          </p:cNvSpPr>
          <p:nvPr>
            <p:ph type="body" sz="quarter" idx="20"/>
          </p:nvPr>
        </p:nvSpPr>
        <p:spPr/>
        <p:txBody>
          <a:bodyPr/>
          <a:lstStyle/>
          <a:p>
            <a:r>
              <a:rPr lang="en-US" altLang="ja-JP" sz="1600" dirty="0">
                <a:latin typeface="Noto Sans" panose="020B0502040504020204" pitchFamily="34"/>
                <a:ea typeface="Noto Sans" panose="020B0502040504020204" pitchFamily="34"/>
                <a:cs typeface="Noto Sans" panose="020B0502040504020204" pitchFamily="34"/>
              </a:rPr>
              <a:t>User Auth Service: </a:t>
            </a:r>
            <a:r>
              <a:rPr lang="ja-JP" altLang="en-US" sz="1600" dirty="0">
                <a:latin typeface="Noto Sans" panose="020B0502040504020204" pitchFamily="34"/>
                <a:ea typeface="Noto Sans" panose="020B0502040504020204" pitchFamily="34"/>
                <a:cs typeface="Noto Sans" panose="020B0502040504020204" pitchFamily="34"/>
              </a:rPr>
              <a:t>ダミーを立てて固定のユーザを返すようにする。</a:t>
            </a:r>
            <a:endParaRPr lang="en-US" altLang="ja-JP" sz="1600" dirty="0">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72725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0B34-A7D8-4019-8BB1-F4C56DB19310}"/>
              </a:ext>
            </a:extLst>
          </p:cNvPr>
          <p:cNvSpPr>
            <a:spLocks noGrp="1"/>
          </p:cNvSpPr>
          <p:nvPr>
            <p:ph type="title"/>
          </p:nvPr>
        </p:nvSpPr>
        <p:spPr/>
        <p:txBody>
          <a:bodyPr/>
          <a:lstStyle/>
          <a:p>
            <a:r>
              <a:rPr kumimoji="1" lang="en-US" altLang="ja-JP" dirty="0"/>
              <a:t>Next</a:t>
            </a:r>
            <a:endParaRPr kumimoji="1" lang="ja-JP" altLang="en-US" dirty="0"/>
          </a:p>
        </p:txBody>
      </p:sp>
      <p:sp>
        <p:nvSpPr>
          <p:cNvPr id="3" name="Slide Number Placeholder 2">
            <a:extLst>
              <a:ext uri="{FF2B5EF4-FFF2-40B4-BE49-F238E27FC236}">
                <a16:creationId xmlns:a16="http://schemas.microsoft.com/office/drawing/2014/main" id="{D14A3490-CC9B-4253-A92C-39A48C2A8B0F}"/>
              </a:ext>
            </a:extLst>
          </p:cNvPr>
          <p:cNvSpPr>
            <a:spLocks noGrp="1"/>
          </p:cNvSpPr>
          <p:nvPr>
            <p:ph type="sldNum" sz="quarter" idx="10"/>
          </p:nvPr>
        </p:nvSpPr>
        <p:spPr/>
        <p:txBody>
          <a:bodyPr/>
          <a:lstStyle/>
          <a:p>
            <a:fld id="{B8A9C23D-B3BC-4A87-9FD8-DD086E177530}" type="slidenum">
              <a:rPr lang="en-US" altLang="en-US" smtClean="0"/>
              <a:pPr/>
              <a:t>7</a:t>
            </a:fld>
            <a:endParaRPr lang="en-US" altLang="en-US"/>
          </a:p>
        </p:txBody>
      </p:sp>
      <p:sp>
        <p:nvSpPr>
          <p:cNvPr id="4" name="Footer Placeholder 3">
            <a:extLst>
              <a:ext uri="{FF2B5EF4-FFF2-40B4-BE49-F238E27FC236}">
                <a16:creationId xmlns:a16="http://schemas.microsoft.com/office/drawing/2014/main" id="{55081898-D3E2-4219-BF14-D9001D04E2AC}"/>
              </a:ext>
            </a:extLst>
          </p:cNvPr>
          <p:cNvSpPr>
            <a:spLocks noGrp="1"/>
          </p:cNvSpPr>
          <p:nvPr>
            <p:ph type="ftr" sz="quarter" idx="11"/>
          </p:nvPr>
        </p:nvSpPr>
        <p:spPr/>
        <p:txBody>
          <a:bodyPr/>
          <a:lstStyle/>
          <a:p>
            <a:r>
              <a:rPr lang="en-GB" altLang="en-US"/>
              <a:t>© Glory 2020</a:t>
            </a:r>
            <a:endParaRPr lang="en-GB" altLang="en-US" dirty="0"/>
          </a:p>
        </p:txBody>
      </p:sp>
      <p:sp>
        <p:nvSpPr>
          <p:cNvPr id="5" name="Text Placeholder 4">
            <a:extLst>
              <a:ext uri="{FF2B5EF4-FFF2-40B4-BE49-F238E27FC236}">
                <a16:creationId xmlns:a16="http://schemas.microsoft.com/office/drawing/2014/main" id="{3E8C0FD6-DC94-41FC-BBAD-64B823BB2CAA}"/>
              </a:ext>
            </a:extLst>
          </p:cNvPr>
          <p:cNvSpPr>
            <a:spLocks noGrp="1"/>
          </p:cNvSpPr>
          <p:nvPr>
            <p:ph type="body" sz="quarter" idx="20"/>
          </p:nvPr>
        </p:nvSpPr>
        <p:spPr/>
        <p:txBody>
          <a:bodyPr/>
          <a:lstStyle/>
          <a:p>
            <a:r>
              <a:rPr kumimoji="1" lang="en-US" altLang="ja-JP" dirty="0"/>
              <a:t>Arrange Local Environment</a:t>
            </a:r>
          </a:p>
          <a:p>
            <a:r>
              <a:rPr kumimoji="1" lang="en-US" altLang="ja-JP" dirty="0"/>
              <a:t>E2E </a:t>
            </a:r>
            <a:r>
              <a:rPr kumimoji="1" lang="ja-JP" altLang="en-US" dirty="0"/>
              <a:t>は次の次のスプリントあたりから足りないテストを増やしていく予定なので、それまでに仕組みが作れればいい。</a:t>
            </a:r>
          </a:p>
        </p:txBody>
      </p:sp>
    </p:spTree>
    <p:extLst>
      <p:ext uri="{BB962C8B-B14F-4D97-AF65-F5344CB8AC3E}">
        <p14:creationId xmlns:p14="http://schemas.microsoft.com/office/powerpoint/2010/main" val="1253039597"/>
      </p:ext>
    </p:extLst>
  </p:cSld>
  <p:clrMapOvr>
    <a:masterClrMapping/>
  </p:clrMapOvr>
</p:sld>
</file>

<file path=ppt/theme/theme1.xml><?xml version="1.0" encoding="utf-8"?>
<a:theme xmlns:a="http://schemas.openxmlformats.org/drawingml/2006/main" name="Office Theme">
  <a:themeElements>
    <a:clrScheme name="Glory">
      <a:dk1>
        <a:sysClr val="windowText" lastClr="000000"/>
      </a:dk1>
      <a:lt1>
        <a:sysClr val="window" lastClr="FFFFFF"/>
      </a:lt1>
      <a:dk2>
        <a:srgbClr val="111987"/>
      </a:dk2>
      <a:lt2>
        <a:srgbClr val="EEECE1"/>
      </a:lt2>
      <a:accent1>
        <a:srgbClr val="111987"/>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lory Powerpoint Template_16x9_Phase 2 [Read-Only] [Compatibility Mode]" id="{434C72B3-7B89-4D95-B0A7-E70640E6D80F}" vid="{67944E5A-045D-4243-A28A-9067B19EBB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9860</TotalTime>
  <Words>390</Words>
  <Application>Microsoft Office PowerPoint</Application>
  <PresentationFormat>画面に合わせる (16:9)</PresentationFormat>
  <Paragraphs>103</Paragraphs>
  <Slides>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Arial Unicode MS</vt:lpstr>
      <vt:lpstr>Noto Sans</vt:lpstr>
      <vt:lpstr>Arial</vt:lpstr>
      <vt:lpstr>Calibri</vt:lpstr>
      <vt:lpstr>Century Gothic</vt:lpstr>
      <vt:lpstr>Wingdings</vt:lpstr>
      <vt:lpstr>Office Theme</vt:lpstr>
      <vt:lpstr>IMO E2e Test scenario</vt:lpstr>
      <vt:lpstr>Components of IMO system</vt:lpstr>
      <vt:lpstr>CI pipeline for e2e testing (Web app)</vt:lpstr>
      <vt:lpstr>Consideration for necessary components </vt:lpstr>
      <vt:lpstr>Consideration for Login &amp; Access Token</vt:lpstr>
      <vt:lpstr>Consideration for G-Connect component necessity</vt:lpstr>
      <vt:lpstr>Next</vt:lpstr>
    </vt:vector>
  </TitlesOfParts>
  <Company>RDMP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Zennan (Knutsford)</dc:creator>
  <cp:lastModifiedBy>橋谷　侑希／Hashitani.Yuki／海外NBOクラウド統括ソフト開発</cp:lastModifiedBy>
  <cp:revision>337</cp:revision>
  <cp:lastPrinted>2012-12-13T13:52:21Z</cp:lastPrinted>
  <dcterms:created xsi:type="dcterms:W3CDTF">2016-12-02T16:14:32Z</dcterms:created>
  <dcterms:modified xsi:type="dcterms:W3CDTF">2020-12-24T00:27:21Z</dcterms:modified>
</cp:coreProperties>
</file>