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728" r:id="rId5"/>
    <p:sldMasterId id="2147483720" r:id="rId6"/>
    <p:sldMasterId id="2147483792" r:id="rId7"/>
  </p:sldMasterIdLst>
  <p:notesMasterIdLst>
    <p:notesMasterId r:id="rId44"/>
  </p:notesMasterIdLst>
  <p:handoutMasterIdLst>
    <p:handoutMasterId r:id="rId45"/>
  </p:handoutMasterIdLst>
  <p:sldIdLst>
    <p:sldId id="256" r:id="rId8"/>
    <p:sldId id="287" r:id="rId9"/>
    <p:sldId id="390" r:id="rId10"/>
    <p:sldId id="367" r:id="rId11"/>
    <p:sldId id="372" r:id="rId12"/>
    <p:sldId id="379" r:id="rId13"/>
    <p:sldId id="393" r:id="rId14"/>
    <p:sldId id="364" r:id="rId15"/>
    <p:sldId id="362" r:id="rId16"/>
    <p:sldId id="363" r:id="rId17"/>
    <p:sldId id="368" r:id="rId18"/>
    <p:sldId id="387" r:id="rId19"/>
    <p:sldId id="389" r:id="rId20"/>
    <p:sldId id="374" r:id="rId21"/>
    <p:sldId id="386" r:id="rId22"/>
    <p:sldId id="369" r:id="rId23"/>
    <p:sldId id="383" r:id="rId24"/>
    <p:sldId id="378" r:id="rId25"/>
    <p:sldId id="388" r:id="rId26"/>
    <p:sldId id="375" r:id="rId27"/>
    <p:sldId id="371" r:id="rId28"/>
    <p:sldId id="380" r:id="rId29"/>
    <p:sldId id="366" r:id="rId30"/>
    <p:sldId id="382" r:id="rId31"/>
    <p:sldId id="384" r:id="rId32"/>
    <p:sldId id="381" r:id="rId33"/>
    <p:sldId id="394" r:id="rId34"/>
    <p:sldId id="376" r:id="rId35"/>
    <p:sldId id="365" r:id="rId36"/>
    <p:sldId id="370" r:id="rId37"/>
    <p:sldId id="373" r:id="rId38"/>
    <p:sldId id="385" r:id="rId39"/>
    <p:sldId id="395" r:id="rId40"/>
    <p:sldId id="396" r:id="rId41"/>
    <p:sldId id="391" r:id="rId42"/>
    <p:sldId id="26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93DFCC-5FA7-4E69-B5A9-4C690AF7D666}">
          <p14:sldIdLst>
            <p14:sldId id="256"/>
            <p14:sldId id="287"/>
            <p14:sldId id="390"/>
          </p14:sldIdLst>
        </p14:section>
        <p14:section name="Capabilities &amp; Monitoring" id="{491D0DDE-9279-4A90-A061-11B6F73EB44A}">
          <p14:sldIdLst>
            <p14:sldId id="367"/>
            <p14:sldId id="372"/>
            <p14:sldId id="379"/>
            <p14:sldId id="393"/>
            <p14:sldId id="364"/>
            <p14:sldId id="362"/>
            <p14:sldId id="363"/>
          </p14:sldIdLst>
        </p14:section>
        <p14:section name="Components &amp; Architecture" id="{84FF2BB7-5941-4E29-9CBF-536AB5749668}">
          <p14:sldIdLst>
            <p14:sldId id="368"/>
            <p14:sldId id="387"/>
            <p14:sldId id="389"/>
            <p14:sldId id="374"/>
            <p14:sldId id="386"/>
            <p14:sldId id="369"/>
            <p14:sldId id="383"/>
          </p14:sldIdLst>
        </p14:section>
        <p14:section name="Problems &amp; Resolution" id="{F9EDFBAC-7636-46A7-8E6F-A8CF6E4C1CC5}">
          <p14:sldIdLst>
            <p14:sldId id="378"/>
            <p14:sldId id="388"/>
            <p14:sldId id="375"/>
          </p14:sldIdLst>
        </p14:section>
        <p14:section name="Reporting &amp; Analysis" id="{12672876-F21E-42E2-B18E-24394860AED2}">
          <p14:sldIdLst>
            <p14:sldId id="371"/>
            <p14:sldId id="380"/>
            <p14:sldId id="366"/>
            <p14:sldId id="382"/>
            <p14:sldId id="384"/>
            <p14:sldId id="381"/>
            <p14:sldId id="394"/>
          </p14:sldIdLst>
        </p14:section>
        <p14:section name="Real User Monitoring" id="{D180EE5C-C0B9-4250-AD25-D934C3A558E1}">
          <p14:sldIdLst>
            <p14:sldId id="376"/>
            <p14:sldId id="365"/>
            <p14:sldId id="370"/>
            <p14:sldId id="373"/>
            <p14:sldId id="385"/>
          </p14:sldIdLst>
        </p14:section>
        <p14:section name="Synthetic Monitoring" id="{BBA49CA3-41D4-40BE-ADC2-5A9FA817174C}">
          <p14:sldIdLst>
            <p14:sldId id="395"/>
            <p14:sldId id="396"/>
          </p14:sldIdLst>
        </p14:section>
        <p14:section name="Ending" id="{7AF2C903-9216-4312-B08E-0C1594CB26D0}">
          <p14:sldIdLst>
            <p14:sldId id="39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65A"/>
    <a:srgbClr val="0F1419"/>
    <a:srgbClr val="6F777D"/>
    <a:srgbClr val="2B3032"/>
    <a:srgbClr val="712F90"/>
    <a:srgbClr val="2583EE"/>
    <a:srgbClr val="3F4346"/>
    <a:srgbClr val="1D2433"/>
    <a:srgbClr val="565D6A"/>
    <a:srgbClr val="191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F6222-7B18-4B7B-ADFC-7F9A3197CACD}" v="52" dt="2019-04-16T09:11:58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674" autoAdjust="0"/>
  </p:normalViewPr>
  <p:slideViewPr>
    <p:cSldViewPr snapToGrid="0" snapToObjects="1">
      <p:cViewPr varScale="1">
        <p:scale>
          <a:sx n="66" d="100"/>
          <a:sy n="66" d="100"/>
        </p:scale>
        <p:origin x="64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282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Lun Hsin" userId="16500ddb-343c-4ac2-be9e-ed376e835a31" providerId="ADAL" clId="{5A9F6222-7B18-4B7B-ADFC-7F9A3197CACD}"/>
    <pc:docChg chg="undo custSel addSld delSld modSld sldOrd delSection modSection">
      <pc:chgData name="Liu, Lun Hsin" userId="16500ddb-343c-4ac2-be9e-ed376e835a31" providerId="ADAL" clId="{5A9F6222-7B18-4B7B-ADFC-7F9A3197CACD}" dt="2019-04-16T09:12:09.961" v="258" actId="20577"/>
      <pc:docMkLst>
        <pc:docMk/>
      </pc:docMkLst>
      <pc:sldChg chg="addSp delSp modSp">
        <pc:chgData name="Liu, Lun Hsin" userId="16500ddb-343c-4ac2-be9e-ed376e835a31" providerId="ADAL" clId="{5A9F6222-7B18-4B7B-ADFC-7F9A3197CACD}" dt="2019-04-16T08:35:23.319" v="114"/>
        <pc:sldMkLst>
          <pc:docMk/>
          <pc:sldMk cId="163197618" sldId="287"/>
        </pc:sldMkLst>
        <pc:spChg chg="add del mod">
          <ac:chgData name="Liu, Lun Hsin" userId="16500ddb-343c-4ac2-be9e-ed376e835a31" providerId="ADAL" clId="{5A9F6222-7B18-4B7B-ADFC-7F9A3197CACD}" dt="2019-04-16T08:35:23.319" v="114"/>
          <ac:spMkLst>
            <pc:docMk/>
            <pc:sldMk cId="163197618" sldId="287"/>
            <ac:spMk id="2" creationId="{83574F60-05B1-4E61-8745-8599802D4053}"/>
          </ac:spMkLst>
        </pc:spChg>
        <pc:spChg chg="add del mod">
          <ac:chgData name="Liu, Lun Hsin" userId="16500ddb-343c-4ac2-be9e-ed376e835a31" providerId="ADAL" clId="{5A9F6222-7B18-4B7B-ADFC-7F9A3197CACD}" dt="2019-04-16T08:35:23.319" v="114"/>
          <ac:spMkLst>
            <pc:docMk/>
            <pc:sldMk cId="163197618" sldId="287"/>
            <ac:spMk id="3" creationId="{410F8F9F-C572-464E-A84E-0DBF00461D39}"/>
          </ac:spMkLst>
        </pc:spChg>
      </pc:sldChg>
      <pc:sldChg chg="ord">
        <pc:chgData name="Liu, Lun Hsin" userId="16500ddb-343c-4ac2-be9e-ed376e835a31" providerId="ADAL" clId="{5A9F6222-7B18-4B7B-ADFC-7F9A3197CACD}" dt="2019-04-16T08:56:08.762" v="176"/>
        <pc:sldMkLst>
          <pc:docMk/>
          <pc:sldMk cId="4237814819" sldId="362"/>
        </pc:sldMkLst>
      </pc:sldChg>
      <pc:sldChg chg="ord">
        <pc:chgData name="Liu, Lun Hsin" userId="16500ddb-343c-4ac2-be9e-ed376e835a31" providerId="ADAL" clId="{5A9F6222-7B18-4B7B-ADFC-7F9A3197CACD}" dt="2019-04-16T08:56:08.762" v="176"/>
        <pc:sldMkLst>
          <pc:docMk/>
          <pc:sldMk cId="3367034823" sldId="363"/>
        </pc:sldMkLst>
      </pc:sldChg>
      <pc:sldChg chg="ord">
        <pc:chgData name="Liu, Lun Hsin" userId="16500ddb-343c-4ac2-be9e-ed376e835a31" providerId="ADAL" clId="{5A9F6222-7B18-4B7B-ADFC-7F9A3197CACD}" dt="2019-04-16T08:56:08.762" v="176"/>
        <pc:sldMkLst>
          <pc:docMk/>
          <pc:sldMk cId="2742925060" sldId="364"/>
        </pc:sldMkLst>
      </pc:sldChg>
      <pc:sldChg chg="modSp ord">
        <pc:chgData name="Liu, Lun Hsin" userId="16500ddb-343c-4ac2-be9e-ed376e835a31" providerId="ADAL" clId="{5A9F6222-7B18-4B7B-ADFC-7F9A3197CACD}" dt="2019-04-16T08:42:01.071" v="124"/>
        <pc:sldMkLst>
          <pc:docMk/>
          <pc:sldMk cId="250839247" sldId="365"/>
        </pc:sldMkLst>
        <pc:spChg chg="mod">
          <ac:chgData name="Liu, Lun Hsin" userId="16500ddb-343c-4ac2-be9e-ed376e835a31" providerId="ADAL" clId="{5A9F6222-7B18-4B7B-ADFC-7F9A3197CACD}" dt="2019-04-16T08:42:01.071" v="124"/>
          <ac:spMkLst>
            <pc:docMk/>
            <pc:sldMk cId="250839247" sldId="365"/>
            <ac:spMk id="4" creationId="{1C98BDF7-6D56-CD40-80EC-41868BA3B03E}"/>
          </ac:spMkLst>
        </pc:spChg>
      </pc:sldChg>
      <pc:sldChg chg="ord">
        <pc:chgData name="Liu, Lun Hsin" userId="16500ddb-343c-4ac2-be9e-ed376e835a31" providerId="ADAL" clId="{5A9F6222-7B18-4B7B-ADFC-7F9A3197CACD}" dt="2019-04-16T08:56:29.663" v="177"/>
        <pc:sldMkLst>
          <pc:docMk/>
          <pc:sldMk cId="1445003343" sldId="366"/>
        </pc:sldMkLst>
      </pc:sldChg>
      <pc:sldChg chg="modSp ord">
        <pc:chgData name="Liu, Lun Hsin" userId="16500ddb-343c-4ac2-be9e-ed376e835a31" providerId="ADAL" clId="{5A9F6222-7B18-4B7B-ADFC-7F9A3197CACD}" dt="2019-04-16T09:12:09.961" v="258" actId="20577"/>
        <pc:sldMkLst>
          <pc:docMk/>
          <pc:sldMk cId="2657908870" sldId="367"/>
        </pc:sldMkLst>
        <pc:spChg chg="mod">
          <ac:chgData name="Liu, Lun Hsin" userId="16500ddb-343c-4ac2-be9e-ed376e835a31" providerId="ADAL" clId="{5A9F6222-7B18-4B7B-ADFC-7F9A3197CACD}" dt="2019-04-16T09:12:09.961" v="258" actId="20577"/>
          <ac:spMkLst>
            <pc:docMk/>
            <pc:sldMk cId="2657908870" sldId="367"/>
            <ac:spMk id="6" creationId="{EEF43A20-A411-42C3-971F-0E21A065EE2B}"/>
          </ac:spMkLst>
        </pc:spChg>
      </pc:sldChg>
      <pc:sldChg chg="modSp add ord">
        <pc:chgData name="Liu, Lun Hsin" userId="16500ddb-343c-4ac2-be9e-ed376e835a31" providerId="ADAL" clId="{5A9F6222-7B18-4B7B-ADFC-7F9A3197CACD}" dt="2019-04-16T08:49:23.551" v="144"/>
        <pc:sldMkLst>
          <pc:docMk/>
          <pc:sldMk cId="2537944517" sldId="368"/>
        </pc:sldMkLst>
        <pc:spChg chg="mod">
          <ac:chgData name="Liu, Lun Hsin" userId="16500ddb-343c-4ac2-be9e-ed376e835a31" providerId="ADAL" clId="{5A9F6222-7B18-4B7B-ADFC-7F9A3197CACD}" dt="2019-04-16T08:49:23.551" v="144"/>
          <ac:spMkLst>
            <pc:docMk/>
            <pc:sldMk cId="2537944517" sldId="368"/>
            <ac:spMk id="5" creationId="{08EA18B9-8A08-4D64-BF7B-3EFF54448F68}"/>
          </ac:spMkLst>
        </pc:spChg>
      </pc:sldChg>
      <pc:sldChg chg="del">
        <pc:chgData name="Liu, Lun Hsin" userId="16500ddb-343c-4ac2-be9e-ed376e835a31" providerId="ADAL" clId="{5A9F6222-7B18-4B7B-ADFC-7F9A3197CACD}" dt="2019-04-16T08:47:08.117" v="137" actId="2696"/>
        <pc:sldMkLst>
          <pc:docMk/>
          <pc:sldMk cId="2890284070" sldId="368"/>
        </pc:sldMkLst>
      </pc:sldChg>
      <pc:sldChg chg="modSp ord">
        <pc:chgData name="Liu, Lun Hsin" userId="16500ddb-343c-4ac2-be9e-ed376e835a31" providerId="ADAL" clId="{5A9F6222-7B18-4B7B-ADFC-7F9A3197CACD}" dt="2019-04-16T08:45:17.550" v="133"/>
        <pc:sldMkLst>
          <pc:docMk/>
          <pc:sldMk cId="2063766738" sldId="369"/>
        </pc:sldMkLst>
        <pc:spChg chg="mod">
          <ac:chgData name="Liu, Lun Hsin" userId="16500ddb-343c-4ac2-be9e-ed376e835a31" providerId="ADAL" clId="{5A9F6222-7B18-4B7B-ADFC-7F9A3197CACD}" dt="2019-04-16T08:45:17.550" v="133"/>
          <ac:spMkLst>
            <pc:docMk/>
            <pc:sldMk cId="2063766738" sldId="369"/>
            <ac:spMk id="5" creationId="{53620C29-9C7D-488C-AC06-82FC4262FF60}"/>
          </ac:spMkLst>
        </pc:spChg>
        <pc:spChg chg="mod">
          <ac:chgData name="Liu, Lun Hsin" userId="16500ddb-343c-4ac2-be9e-ed376e835a31" providerId="ADAL" clId="{5A9F6222-7B18-4B7B-ADFC-7F9A3197CACD}" dt="2019-04-16T08:45:11.957" v="132" actId="15"/>
          <ac:spMkLst>
            <pc:docMk/>
            <pc:sldMk cId="2063766738" sldId="369"/>
            <ac:spMk id="6" creationId="{A3A4C7D1-7619-4906-8502-80E80864B44A}"/>
          </ac:spMkLst>
        </pc:spChg>
      </pc:sldChg>
      <pc:sldChg chg="ord">
        <pc:chgData name="Liu, Lun Hsin" userId="16500ddb-343c-4ac2-be9e-ed376e835a31" providerId="ADAL" clId="{5A9F6222-7B18-4B7B-ADFC-7F9A3197CACD}" dt="2019-04-16T08:41:49.118" v="123"/>
        <pc:sldMkLst>
          <pc:docMk/>
          <pc:sldMk cId="602278582" sldId="370"/>
        </pc:sldMkLst>
      </pc:sldChg>
      <pc:sldChg chg="ord">
        <pc:chgData name="Liu, Lun Hsin" userId="16500ddb-343c-4ac2-be9e-ed376e835a31" providerId="ADAL" clId="{5A9F6222-7B18-4B7B-ADFC-7F9A3197CACD}" dt="2019-04-16T08:37:43.203" v="121"/>
        <pc:sldMkLst>
          <pc:docMk/>
          <pc:sldMk cId="1571696929" sldId="371"/>
        </pc:sldMkLst>
      </pc:sldChg>
      <pc:sldChg chg="ord">
        <pc:chgData name="Liu, Lun Hsin" userId="16500ddb-343c-4ac2-be9e-ed376e835a31" providerId="ADAL" clId="{5A9F6222-7B18-4B7B-ADFC-7F9A3197CACD}" dt="2019-04-16T08:36:11.553" v="117"/>
        <pc:sldMkLst>
          <pc:docMk/>
          <pc:sldMk cId="754969442" sldId="372"/>
        </pc:sldMkLst>
      </pc:sldChg>
      <pc:sldChg chg="ord">
        <pc:chgData name="Liu, Lun Hsin" userId="16500ddb-343c-4ac2-be9e-ed376e835a31" providerId="ADAL" clId="{5A9F6222-7B18-4B7B-ADFC-7F9A3197CACD}" dt="2019-04-16T08:41:49.118" v="123"/>
        <pc:sldMkLst>
          <pc:docMk/>
          <pc:sldMk cId="1591781956" sldId="373"/>
        </pc:sldMkLst>
      </pc:sldChg>
      <pc:sldChg chg="modSp add ord">
        <pc:chgData name="Liu, Lun Hsin" userId="16500ddb-343c-4ac2-be9e-ed376e835a31" providerId="ADAL" clId="{5A9F6222-7B18-4B7B-ADFC-7F9A3197CACD}" dt="2019-04-16T08:49:32.171" v="147"/>
        <pc:sldMkLst>
          <pc:docMk/>
          <pc:sldMk cId="1568748082" sldId="374"/>
        </pc:sldMkLst>
        <pc:spChg chg="mod">
          <ac:chgData name="Liu, Lun Hsin" userId="16500ddb-343c-4ac2-be9e-ed376e835a31" providerId="ADAL" clId="{5A9F6222-7B18-4B7B-ADFC-7F9A3197CACD}" dt="2019-04-16T08:49:32.171" v="147"/>
          <ac:spMkLst>
            <pc:docMk/>
            <pc:sldMk cId="1568748082" sldId="374"/>
            <ac:spMk id="5" creationId="{08EA18B9-8A08-4D64-BF7B-3EFF54448F68}"/>
          </ac:spMkLst>
        </pc:spChg>
      </pc:sldChg>
      <pc:sldChg chg="del">
        <pc:chgData name="Liu, Lun Hsin" userId="16500ddb-343c-4ac2-be9e-ed376e835a31" providerId="ADAL" clId="{5A9F6222-7B18-4B7B-ADFC-7F9A3197CACD}" dt="2019-04-16T08:47:08.225" v="140" actId="2696"/>
        <pc:sldMkLst>
          <pc:docMk/>
          <pc:sldMk cId="2471236474" sldId="374"/>
        </pc:sldMkLst>
      </pc:sldChg>
      <pc:sldChg chg="add">
        <pc:chgData name="Liu, Lun Hsin" userId="16500ddb-343c-4ac2-be9e-ed376e835a31" providerId="ADAL" clId="{5A9F6222-7B18-4B7B-ADFC-7F9A3197CACD}" dt="2019-04-16T08:46:08.496" v="136"/>
        <pc:sldMkLst>
          <pc:docMk/>
          <pc:sldMk cId="378582173" sldId="375"/>
        </pc:sldMkLst>
      </pc:sldChg>
      <pc:sldChg chg="del ord">
        <pc:chgData name="Liu, Lun Hsin" userId="16500ddb-343c-4ac2-be9e-ed376e835a31" providerId="ADAL" clId="{5A9F6222-7B18-4B7B-ADFC-7F9A3197CACD}" dt="2019-04-16T08:45:45.409" v="135" actId="2696"/>
        <pc:sldMkLst>
          <pc:docMk/>
          <pc:sldMk cId="3482095503" sldId="375"/>
        </pc:sldMkLst>
      </pc:sldChg>
      <pc:sldChg chg="modSp add">
        <pc:chgData name="Liu, Lun Hsin" userId="16500ddb-343c-4ac2-be9e-ed376e835a31" providerId="ADAL" clId="{5A9F6222-7B18-4B7B-ADFC-7F9A3197CACD}" dt="2019-04-16T08:43:47.705" v="129"/>
        <pc:sldMkLst>
          <pc:docMk/>
          <pc:sldMk cId="503120616" sldId="376"/>
        </pc:sldMkLst>
        <pc:spChg chg="mod">
          <ac:chgData name="Liu, Lun Hsin" userId="16500ddb-343c-4ac2-be9e-ed376e835a31" providerId="ADAL" clId="{5A9F6222-7B18-4B7B-ADFC-7F9A3197CACD}" dt="2019-04-16T08:43:47.705" v="129"/>
          <ac:spMkLst>
            <pc:docMk/>
            <pc:sldMk cId="503120616" sldId="376"/>
            <ac:spMk id="5" creationId="{978B0CA3-5B41-4B98-AB9E-401DC6D35908}"/>
          </ac:spMkLst>
        </pc:spChg>
      </pc:sldChg>
      <pc:sldChg chg="del ord">
        <pc:chgData name="Liu, Lun Hsin" userId="16500ddb-343c-4ac2-be9e-ed376e835a31" providerId="ADAL" clId="{5A9F6222-7B18-4B7B-ADFC-7F9A3197CACD}" dt="2019-04-16T08:43:37.101" v="127" actId="2696"/>
        <pc:sldMkLst>
          <pc:docMk/>
          <pc:sldMk cId="1291338978" sldId="376"/>
        </pc:sldMkLst>
      </pc:sldChg>
      <pc:sldChg chg="modSp ord">
        <pc:chgData name="Liu, Lun Hsin" userId="16500ddb-343c-4ac2-be9e-ed376e835a31" providerId="ADAL" clId="{5A9F6222-7B18-4B7B-ADFC-7F9A3197CACD}" dt="2019-04-16T08:42:59.827" v="126"/>
        <pc:sldMkLst>
          <pc:docMk/>
          <pc:sldMk cId="2828771102" sldId="378"/>
        </pc:sldMkLst>
        <pc:spChg chg="mod">
          <ac:chgData name="Liu, Lun Hsin" userId="16500ddb-343c-4ac2-be9e-ed376e835a31" providerId="ADAL" clId="{5A9F6222-7B18-4B7B-ADFC-7F9A3197CACD}" dt="2019-04-16T08:42:59.827" v="126"/>
          <ac:spMkLst>
            <pc:docMk/>
            <pc:sldMk cId="2828771102" sldId="378"/>
            <ac:spMk id="5" creationId="{C898E6C6-7325-428F-B03E-723F5FD0A694}"/>
          </ac:spMkLst>
        </pc:spChg>
      </pc:sldChg>
      <pc:sldChg chg="modSp add">
        <pc:chgData name="Liu, Lun Hsin" userId="16500ddb-343c-4ac2-be9e-ed376e835a31" providerId="ADAL" clId="{5A9F6222-7B18-4B7B-ADFC-7F9A3197CACD}" dt="2019-04-16T08:52:33.291" v="173"/>
        <pc:sldMkLst>
          <pc:docMk/>
          <pc:sldMk cId="121658006" sldId="379"/>
        </pc:sldMkLst>
        <pc:spChg chg="mod">
          <ac:chgData name="Liu, Lun Hsin" userId="16500ddb-343c-4ac2-be9e-ed376e835a31" providerId="ADAL" clId="{5A9F6222-7B18-4B7B-ADFC-7F9A3197CACD}" dt="2019-04-16T08:52:33.291" v="173"/>
          <ac:spMkLst>
            <pc:docMk/>
            <pc:sldMk cId="121658006" sldId="379"/>
            <ac:spMk id="5" creationId="{6E89BDAC-BE26-4822-98EF-5B217F7E31A9}"/>
          </ac:spMkLst>
        </pc:spChg>
      </pc:sldChg>
      <pc:sldChg chg="del">
        <pc:chgData name="Liu, Lun Hsin" userId="16500ddb-343c-4ac2-be9e-ed376e835a31" providerId="ADAL" clId="{5A9F6222-7B18-4B7B-ADFC-7F9A3197CACD}" dt="2019-04-16T08:50:33.837" v="170" actId="2696"/>
        <pc:sldMkLst>
          <pc:docMk/>
          <pc:sldMk cId="4197925843" sldId="379"/>
        </pc:sldMkLst>
      </pc:sldChg>
      <pc:sldChg chg="ord">
        <pc:chgData name="Liu, Lun Hsin" userId="16500ddb-343c-4ac2-be9e-ed376e835a31" providerId="ADAL" clId="{5A9F6222-7B18-4B7B-ADFC-7F9A3197CACD}" dt="2019-04-16T08:37:43.203" v="121"/>
        <pc:sldMkLst>
          <pc:docMk/>
          <pc:sldMk cId="2668706182" sldId="380"/>
        </pc:sldMkLst>
      </pc:sldChg>
      <pc:sldChg chg="ord">
        <pc:chgData name="Liu, Lun Hsin" userId="16500ddb-343c-4ac2-be9e-ed376e835a31" providerId="ADAL" clId="{5A9F6222-7B18-4B7B-ADFC-7F9A3197CACD}" dt="2019-04-16T08:37:43.203" v="121"/>
        <pc:sldMkLst>
          <pc:docMk/>
          <pc:sldMk cId="2551859627" sldId="381"/>
        </pc:sldMkLst>
      </pc:sldChg>
      <pc:sldChg chg="ord">
        <pc:chgData name="Liu, Lun Hsin" userId="16500ddb-343c-4ac2-be9e-ed376e835a31" providerId="ADAL" clId="{5A9F6222-7B18-4B7B-ADFC-7F9A3197CACD}" dt="2019-04-16T08:37:43.203" v="121"/>
        <pc:sldMkLst>
          <pc:docMk/>
          <pc:sldMk cId="2836184645" sldId="382"/>
        </pc:sldMkLst>
      </pc:sldChg>
      <pc:sldChg chg="ord">
        <pc:chgData name="Liu, Lun Hsin" userId="16500ddb-343c-4ac2-be9e-ed376e835a31" providerId="ADAL" clId="{5A9F6222-7B18-4B7B-ADFC-7F9A3197CACD}" dt="2019-04-16T08:36:20.467" v="119"/>
        <pc:sldMkLst>
          <pc:docMk/>
          <pc:sldMk cId="2590695314" sldId="383"/>
        </pc:sldMkLst>
      </pc:sldChg>
      <pc:sldChg chg="ord">
        <pc:chgData name="Liu, Lun Hsin" userId="16500ddb-343c-4ac2-be9e-ed376e835a31" providerId="ADAL" clId="{5A9F6222-7B18-4B7B-ADFC-7F9A3197CACD}" dt="2019-04-16T08:37:43.203" v="121"/>
        <pc:sldMkLst>
          <pc:docMk/>
          <pc:sldMk cId="203795303" sldId="384"/>
        </pc:sldMkLst>
      </pc:sldChg>
      <pc:sldChg chg="ord">
        <pc:chgData name="Liu, Lun Hsin" userId="16500ddb-343c-4ac2-be9e-ed376e835a31" providerId="ADAL" clId="{5A9F6222-7B18-4B7B-ADFC-7F9A3197CACD}" dt="2019-04-16T08:41:49.118" v="123"/>
        <pc:sldMkLst>
          <pc:docMk/>
          <pc:sldMk cId="1436104490" sldId="385"/>
        </pc:sldMkLst>
      </pc:sldChg>
      <pc:sldChg chg="del">
        <pc:chgData name="Liu, Lun Hsin" userId="16500ddb-343c-4ac2-be9e-ed376e835a31" providerId="ADAL" clId="{5A9F6222-7B18-4B7B-ADFC-7F9A3197CACD}" dt="2019-04-16T08:47:08.269" v="141" actId="2696"/>
        <pc:sldMkLst>
          <pc:docMk/>
          <pc:sldMk cId="1940847464" sldId="386"/>
        </pc:sldMkLst>
      </pc:sldChg>
      <pc:sldChg chg="modSp add ord">
        <pc:chgData name="Liu, Lun Hsin" userId="16500ddb-343c-4ac2-be9e-ed376e835a31" providerId="ADAL" clId="{5A9F6222-7B18-4B7B-ADFC-7F9A3197CACD}" dt="2019-04-16T08:49:47.841" v="169"/>
        <pc:sldMkLst>
          <pc:docMk/>
          <pc:sldMk cId="2841474180" sldId="386"/>
        </pc:sldMkLst>
        <pc:spChg chg="mod">
          <ac:chgData name="Liu, Lun Hsin" userId="16500ddb-343c-4ac2-be9e-ed376e835a31" providerId="ADAL" clId="{5A9F6222-7B18-4B7B-ADFC-7F9A3197CACD}" dt="2019-04-16T08:49:47.841" v="169"/>
          <ac:spMkLst>
            <pc:docMk/>
            <pc:sldMk cId="2841474180" sldId="386"/>
            <ac:spMk id="5" creationId="{4B5FEDE4-F102-42E1-BCA3-4C1DD8108F75}"/>
          </ac:spMkLst>
        </pc:spChg>
        <pc:spChg chg="mod">
          <ac:chgData name="Liu, Lun Hsin" userId="16500ddb-343c-4ac2-be9e-ed376e835a31" providerId="ADAL" clId="{5A9F6222-7B18-4B7B-ADFC-7F9A3197CACD}" dt="2019-04-16T08:49:46.683" v="168" actId="313"/>
          <ac:spMkLst>
            <pc:docMk/>
            <pc:sldMk cId="2841474180" sldId="386"/>
            <ac:spMk id="6" creationId="{666A1D87-188A-4E26-8437-EC3B6F42E6A3}"/>
          </ac:spMkLst>
        </pc:spChg>
      </pc:sldChg>
      <pc:sldChg chg="modSp add ord">
        <pc:chgData name="Liu, Lun Hsin" userId="16500ddb-343c-4ac2-be9e-ed376e835a31" providerId="ADAL" clId="{5A9F6222-7B18-4B7B-ADFC-7F9A3197CACD}" dt="2019-04-16T08:49:27.357" v="145"/>
        <pc:sldMkLst>
          <pc:docMk/>
          <pc:sldMk cId="1875444122" sldId="387"/>
        </pc:sldMkLst>
        <pc:spChg chg="mod">
          <ac:chgData name="Liu, Lun Hsin" userId="16500ddb-343c-4ac2-be9e-ed376e835a31" providerId="ADAL" clId="{5A9F6222-7B18-4B7B-ADFC-7F9A3197CACD}" dt="2019-04-16T08:49:27.357" v="145"/>
          <ac:spMkLst>
            <pc:docMk/>
            <pc:sldMk cId="1875444122" sldId="387"/>
            <ac:spMk id="5" creationId="{77F2A54A-1C5A-41EC-A893-B9297DC17EDA}"/>
          </ac:spMkLst>
        </pc:spChg>
      </pc:sldChg>
      <pc:sldChg chg="del">
        <pc:chgData name="Liu, Lun Hsin" userId="16500ddb-343c-4ac2-be9e-ed376e835a31" providerId="ADAL" clId="{5A9F6222-7B18-4B7B-ADFC-7F9A3197CACD}" dt="2019-04-16T08:47:08.150" v="138" actId="2696"/>
        <pc:sldMkLst>
          <pc:docMk/>
          <pc:sldMk cId="3023787052" sldId="387"/>
        </pc:sldMkLst>
      </pc:sldChg>
      <pc:sldChg chg="add">
        <pc:chgData name="Liu, Lun Hsin" userId="16500ddb-343c-4ac2-be9e-ed376e835a31" providerId="ADAL" clId="{5A9F6222-7B18-4B7B-ADFC-7F9A3197CACD}" dt="2019-04-16T08:46:08.496" v="136"/>
        <pc:sldMkLst>
          <pc:docMk/>
          <pc:sldMk cId="3693892197" sldId="388"/>
        </pc:sldMkLst>
      </pc:sldChg>
      <pc:sldChg chg="del ord">
        <pc:chgData name="Liu, Lun Hsin" userId="16500ddb-343c-4ac2-be9e-ed376e835a31" providerId="ADAL" clId="{5A9F6222-7B18-4B7B-ADFC-7F9A3197CACD}" dt="2019-04-16T08:45:45.386" v="134" actId="2696"/>
        <pc:sldMkLst>
          <pc:docMk/>
          <pc:sldMk cId="3717580853" sldId="388"/>
        </pc:sldMkLst>
      </pc:sldChg>
      <pc:sldChg chg="del">
        <pc:chgData name="Liu, Lun Hsin" userId="16500ddb-343c-4ac2-be9e-ed376e835a31" providerId="ADAL" clId="{5A9F6222-7B18-4B7B-ADFC-7F9A3197CACD}" dt="2019-04-16T08:47:08.193" v="139" actId="2696"/>
        <pc:sldMkLst>
          <pc:docMk/>
          <pc:sldMk cId="1462533562" sldId="389"/>
        </pc:sldMkLst>
      </pc:sldChg>
      <pc:sldChg chg="modSp add ord">
        <pc:chgData name="Liu, Lun Hsin" userId="16500ddb-343c-4ac2-be9e-ed376e835a31" providerId="ADAL" clId="{5A9F6222-7B18-4B7B-ADFC-7F9A3197CACD}" dt="2019-04-16T08:49:29.801" v="146"/>
        <pc:sldMkLst>
          <pc:docMk/>
          <pc:sldMk cId="2323160982" sldId="389"/>
        </pc:sldMkLst>
        <pc:spChg chg="mod">
          <ac:chgData name="Liu, Lun Hsin" userId="16500ddb-343c-4ac2-be9e-ed376e835a31" providerId="ADAL" clId="{5A9F6222-7B18-4B7B-ADFC-7F9A3197CACD}" dt="2019-04-16T08:49:29.801" v="146"/>
          <ac:spMkLst>
            <pc:docMk/>
            <pc:sldMk cId="2323160982" sldId="389"/>
            <ac:spMk id="5" creationId="{77F2A54A-1C5A-41EC-A893-B9297DC17EDA}"/>
          </ac:spMkLst>
        </pc:spChg>
      </pc:sldChg>
      <pc:sldChg chg="addSp delSp modSp">
        <pc:chgData name="Liu, Lun Hsin" userId="16500ddb-343c-4ac2-be9e-ed376e835a31" providerId="ADAL" clId="{5A9F6222-7B18-4B7B-ADFC-7F9A3197CACD}" dt="2019-04-16T08:35:53.297" v="115"/>
        <pc:sldMkLst>
          <pc:docMk/>
          <pc:sldMk cId="1959554417" sldId="390"/>
        </pc:sldMkLst>
        <pc:spChg chg="add del mod">
          <ac:chgData name="Liu, Lun Hsin" userId="16500ddb-343c-4ac2-be9e-ed376e835a31" providerId="ADAL" clId="{5A9F6222-7B18-4B7B-ADFC-7F9A3197CACD}" dt="2019-04-16T08:35:53.297" v="115"/>
          <ac:spMkLst>
            <pc:docMk/>
            <pc:sldMk cId="1959554417" sldId="390"/>
            <ac:spMk id="2" creationId="{A913EB2A-9E42-44A5-A160-5620C5712A29}"/>
          </ac:spMkLst>
        </pc:spChg>
        <pc:spChg chg="add del mod ord">
          <ac:chgData name="Liu, Lun Hsin" userId="16500ddb-343c-4ac2-be9e-ed376e835a31" providerId="ADAL" clId="{5A9F6222-7B18-4B7B-ADFC-7F9A3197CACD}" dt="2019-04-16T08:35:16.859" v="113" actId="478"/>
          <ac:spMkLst>
            <pc:docMk/>
            <pc:sldMk cId="1959554417" sldId="390"/>
            <ac:spMk id="3" creationId="{E7E23EF5-D50F-423F-82C5-7AC81AFAFEF6}"/>
          </ac:spMkLst>
        </pc:spChg>
        <pc:graphicFrameChg chg="mod modGraphic">
          <ac:chgData name="Liu, Lun Hsin" userId="16500ddb-343c-4ac2-be9e-ed376e835a31" providerId="ADAL" clId="{5A9F6222-7B18-4B7B-ADFC-7F9A3197CACD}" dt="2019-04-16T08:34:43.596" v="106" actId="1076"/>
          <ac:graphicFrameMkLst>
            <pc:docMk/>
            <pc:sldMk cId="1959554417" sldId="390"/>
            <ac:graphicFrameMk id="5" creationId="{3A63B854-2700-4596-8967-1064D4145092}"/>
          </ac:graphicFrameMkLst>
        </pc:graphicFrameChg>
      </pc:sldChg>
      <pc:sldChg chg="del">
        <pc:chgData name="Liu, Lun Hsin" userId="16500ddb-343c-4ac2-be9e-ed376e835a31" providerId="ADAL" clId="{5A9F6222-7B18-4B7B-ADFC-7F9A3197CACD}" dt="2019-04-16T08:50:33.851" v="171" actId="2696"/>
        <pc:sldMkLst>
          <pc:docMk/>
          <pc:sldMk cId="3009101261" sldId="393"/>
        </pc:sldMkLst>
      </pc:sldChg>
      <pc:sldChg chg="modSp add">
        <pc:chgData name="Liu, Lun Hsin" userId="16500ddb-343c-4ac2-be9e-ed376e835a31" providerId="ADAL" clId="{5A9F6222-7B18-4B7B-ADFC-7F9A3197CACD}" dt="2019-04-16T08:52:35.167" v="174"/>
        <pc:sldMkLst>
          <pc:docMk/>
          <pc:sldMk cId="4241465249" sldId="393"/>
        </pc:sldMkLst>
        <pc:spChg chg="mod">
          <ac:chgData name="Liu, Lun Hsin" userId="16500ddb-343c-4ac2-be9e-ed376e835a31" providerId="ADAL" clId="{5A9F6222-7B18-4B7B-ADFC-7F9A3197CACD}" dt="2019-04-16T08:52:35.167" v="174"/>
          <ac:spMkLst>
            <pc:docMk/>
            <pc:sldMk cId="4241465249" sldId="393"/>
            <ac:spMk id="5" creationId="{6E89BDAC-BE26-4822-98EF-5B217F7E31A9}"/>
          </ac:spMkLst>
        </pc:spChg>
      </pc:sldChg>
      <pc:sldChg chg="ord">
        <pc:chgData name="Liu, Lun Hsin" userId="16500ddb-343c-4ac2-be9e-ed376e835a31" providerId="ADAL" clId="{5A9F6222-7B18-4B7B-ADFC-7F9A3197CACD}" dt="2019-04-16T08:37:43.203" v="121"/>
        <pc:sldMkLst>
          <pc:docMk/>
          <pc:sldMk cId="1400742081" sldId="394"/>
        </pc:sldMkLst>
      </pc:sldChg>
      <pc:sldChg chg="addSp delSp modSp add">
        <pc:chgData name="Liu, Lun Hsin" userId="16500ddb-343c-4ac2-be9e-ed376e835a31" providerId="ADAL" clId="{5A9F6222-7B18-4B7B-ADFC-7F9A3197CACD}" dt="2019-04-16T09:10:30.263" v="197" actId="1076"/>
        <pc:sldMkLst>
          <pc:docMk/>
          <pc:sldMk cId="1554506728" sldId="395"/>
        </pc:sldMkLst>
        <pc:spChg chg="del">
          <ac:chgData name="Liu, Lun Hsin" userId="16500ddb-343c-4ac2-be9e-ed376e835a31" providerId="ADAL" clId="{5A9F6222-7B18-4B7B-ADFC-7F9A3197CACD}" dt="2019-04-16T08:56:55.598" v="181"/>
          <ac:spMkLst>
            <pc:docMk/>
            <pc:sldMk cId="1554506728" sldId="395"/>
            <ac:spMk id="2" creationId="{946EFFCB-C52A-4451-8255-E8D422D6BFEF}"/>
          </ac:spMkLst>
        </pc:spChg>
        <pc:spChg chg="del">
          <ac:chgData name="Liu, Lun Hsin" userId="16500ddb-343c-4ac2-be9e-ed376e835a31" providerId="ADAL" clId="{5A9F6222-7B18-4B7B-ADFC-7F9A3197CACD}" dt="2019-04-16T08:56:55.598" v="181"/>
          <ac:spMkLst>
            <pc:docMk/>
            <pc:sldMk cId="1554506728" sldId="395"/>
            <ac:spMk id="3" creationId="{8230BBE1-CE93-4508-B0FD-D810E47A3167}"/>
          </ac:spMkLst>
        </pc:spChg>
        <pc:spChg chg="add mod">
          <ac:chgData name="Liu, Lun Hsin" userId="16500ddb-343c-4ac2-be9e-ed376e835a31" providerId="ADAL" clId="{5A9F6222-7B18-4B7B-ADFC-7F9A3197CACD}" dt="2019-04-16T08:57:00.402" v="182"/>
          <ac:spMkLst>
            <pc:docMk/>
            <pc:sldMk cId="1554506728" sldId="395"/>
            <ac:spMk id="4" creationId="{9515EED0-590D-45EB-A0C9-B0F8174DC4B7}"/>
          </ac:spMkLst>
        </pc:spChg>
        <pc:spChg chg="add del mod">
          <ac:chgData name="Liu, Lun Hsin" userId="16500ddb-343c-4ac2-be9e-ed376e835a31" providerId="ADAL" clId="{5A9F6222-7B18-4B7B-ADFC-7F9A3197CACD}" dt="2019-04-16T08:59:28.857" v="186"/>
          <ac:spMkLst>
            <pc:docMk/>
            <pc:sldMk cId="1554506728" sldId="395"/>
            <ac:spMk id="5" creationId="{EA95A821-8472-4078-826A-74090ABFC3D3}"/>
          </ac:spMkLst>
        </pc:spChg>
        <pc:picChg chg="add del">
          <ac:chgData name="Liu, Lun Hsin" userId="16500ddb-343c-4ac2-be9e-ed376e835a31" providerId="ADAL" clId="{5A9F6222-7B18-4B7B-ADFC-7F9A3197CACD}" dt="2019-04-16T08:58:07.601" v="184"/>
          <ac:picMkLst>
            <pc:docMk/>
            <pc:sldMk cId="1554506728" sldId="395"/>
            <ac:picMk id="6" creationId="{844A30F1-EE95-4BC8-B9E9-8433D5428727}"/>
          </ac:picMkLst>
        </pc:picChg>
        <pc:picChg chg="add mod">
          <ac:chgData name="Liu, Lun Hsin" userId="16500ddb-343c-4ac2-be9e-ed376e835a31" providerId="ADAL" clId="{5A9F6222-7B18-4B7B-ADFC-7F9A3197CACD}" dt="2019-04-16T09:10:30.263" v="197" actId="1076"/>
          <ac:picMkLst>
            <pc:docMk/>
            <pc:sldMk cId="1554506728" sldId="395"/>
            <ac:picMk id="7" creationId="{EFA904D2-527D-480F-93FB-5BE8BABB8535}"/>
          </ac:picMkLst>
        </pc:picChg>
      </pc:sldChg>
      <pc:sldChg chg="addSp delSp modSp add">
        <pc:chgData name="Liu, Lun Hsin" userId="16500ddb-343c-4ac2-be9e-ed376e835a31" providerId="ADAL" clId="{5A9F6222-7B18-4B7B-ADFC-7F9A3197CACD}" dt="2019-04-16T09:11:24.025" v="251" actId="1076"/>
        <pc:sldMkLst>
          <pc:docMk/>
          <pc:sldMk cId="280872772" sldId="396"/>
        </pc:sldMkLst>
        <pc:spChg chg="mod">
          <ac:chgData name="Liu, Lun Hsin" userId="16500ddb-343c-4ac2-be9e-ed376e835a31" providerId="ADAL" clId="{5A9F6222-7B18-4B7B-ADFC-7F9A3197CACD}" dt="2019-04-16T09:10:18.621" v="192"/>
          <ac:spMkLst>
            <pc:docMk/>
            <pc:sldMk cId="280872772" sldId="396"/>
            <ac:spMk id="2" creationId="{1F4DE427-67BD-4935-B86D-F99494137AB0}"/>
          </ac:spMkLst>
        </pc:spChg>
        <pc:spChg chg="add del mod">
          <ac:chgData name="Liu, Lun Hsin" userId="16500ddb-343c-4ac2-be9e-ed376e835a31" providerId="ADAL" clId="{5A9F6222-7B18-4B7B-ADFC-7F9A3197CACD}" dt="2019-04-16T09:11:17.355" v="250" actId="20577"/>
          <ac:spMkLst>
            <pc:docMk/>
            <pc:sldMk cId="280872772" sldId="396"/>
            <ac:spMk id="3" creationId="{342ABCA1-8CA9-45CA-9A41-CE134FD33F06}"/>
          </ac:spMkLst>
        </pc:spChg>
        <pc:picChg chg="add del">
          <ac:chgData name="Liu, Lun Hsin" userId="16500ddb-343c-4ac2-be9e-ed376e835a31" providerId="ADAL" clId="{5A9F6222-7B18-4B7B-ADFC-7F9A3197CACD}" dt="2019-04-16T09:10:12.682" v="190"/>
          <ac:picMkLst>
            <pc:docMk/>
            <pc:sldMk cId="280872772" sldId="396"/>
            <ac:picMk id="4" creationId="{E986BC90-A914-4D33-A6DF-D213894C2EDB}"/>
          </ac:picMkLst>
        </pc:picChg>
        <pc:picChg chg="add mod">
          <ac:chgData name="Liu, Lun Hsin" userId="16500ddb-343c-4ac2-be9e-ed376e835a31" providerId="ADAL" clId="{5A9F6222-7B18-4B7B-ADFC-7F9A3197CACD}" dt="2019-04-16T09:11:24.025" v="251" actId="1076"/>
          <ac:picMkLst>
            <pc:docMk/>
            <pc:sldMk cId="280872772" sldId="396"/>
            <ac:picMk id="5" creationId="{9E4D00C9-0236-45B2-9852-D8DF383CEA3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04238-EC80-FB4B-941E-9312C939D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B66F3-392C-0A47-831D-48D35E345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5B36-A5B0-104D-B8CD-F883848663BE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38F3-C544-884A-A94D-4731DAAC1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6229-D175-5649-8942-DE7F23C5E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09F1-4DD7-EA47-BCAC-42996FCC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C96F-C94A-4B4F-99A7-E5756576ABC1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038F-6634-544B-85D0-0C51AF60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ynatrace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trace.com/tri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no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17E17-C290-2E44-B812-7DC6ECAE4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4717" r="35664" b="56705"/>
          <a:stretch/>
        </p:blipFill>
        <p:spPr>
          <a:xfrm rot="16200000">
            <a:off x="3396204" y="-1937795"/>
            <a:ext cx="6858001" cy="1073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8AAD5-C996-E54C-A290-59F0B906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7503"/>
            <a:ext cx="7971181" cy="19274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73D0BB-DD4A-AA45-B146-5858965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7971181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13BE1-5A2B-9C4B-904E-52D87FBBBE0F}"/>
              </a:ext>
            </a:extLst>
          </p:cNvPr>
          <p:cNvCxnSpPr>
            <a:cxnSpLocks/>
          </p:cNvCxnSpPr>
          <p:nvPr userDrawn="1"/>
        </p:nvCxnSpPr>
        <p:spPr>
          <a:xfrm>
            <a:off x="934450" y="3397293"/>
            <a:ext cx="775331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184A7AC-7381-9E4F-A084-AB75B881D0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22719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68921" cy="1334125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083C6-A6F4-644D-B048-803FC98DF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10716" r="35664" b="62704"/>
          <a:stretch/>
        </p:blipFill>
        <p:spPr>
          <a:xfrm rot="5400000">
            <a:off x="1937795" y="-1934132"/>
            <a:ext cx="6858001" cy="10733591"/>
          </a:xfrm>
          <a:prstGeom prst="rect">
            <a:avLst/>
          </a:prstGeom>
          <a:effectLst/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3C8D0A-95F3-C74A-9ACE-7F4499928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9943" y="1965672"/>
            <a:ext cx="2258492" cy="2258492"/>
          </a:xfrm>
          <a:prstGeom prst="ellipse">
            <a:avLst/>
          </a:prstGeom>
          <a:ln w="107950"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15F5A2-554B-384B-8DFD-9A0C987C9F9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2386" y="4913221"/>
            <a:ext cx="2185987" cy="74645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F8B9-EAB7-7B44-8EE3-16E66E60A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386" y="1965672"/>
            <a:ext cx="6079672" cy="263898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32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BAD930-BE27-6E47-BB3F-6EA719C8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CDFFF3-70C5-8D41-B4F9-2E7DD888DC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21">
            <a:extLst>
              <a:ext uri="{FF2B5EF4-FFF2-40B4-BE49-F238E27FC236}">
                <a16:creationId xmlns:a16="http://schemas.microsoft.com/office/drawing/2014/main" id="{85DC5248-8AF9-3F41-86C9-81D17A061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B7F8D756-65C6-5644-A95C-69DD9DE8B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DE8607E8-22B2-C14C-8C0C-EEF15CFEFF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BF4665D7-CBCB-6C47-B896-1CA2023D7E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Picture Placeholder 21">
            <a:extLst>
              <a:ext uri="{FF2B5EF4-FFF2-40B4-BE49-F238E27FC236}">
                <a16:creationId xmlns:a16="http://schemas.microsoft.com/office/drawing/2014/main" id="{ED53C0EA-C22F-FB4C-B3D4-364F2A1C72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72A32B54-5C72-4D44-9A60-E104B61016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3A08E506-7368-7D4D-925F-B6D2617633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47">
            <a:extLst>
              <a:ext uri="{FF2B5EF4-FFF2-40B4-BE49-F238E27FC236}">
                <a16:creationId xmlns:a16="http://schemas.microsoft.com/office/drawing/2014/main" id="{000A0F2F-1F9A-1F4D-AF70-E2D9EE77DD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Picture Placeholder 21">
            <a:extLst>
              <a:ext uri="{FF2B5EF4-FFF2-40B4-BE49-F238E27FC236}">
                <a16:creationId xmlns:a16="http://schemas.microsoft.com/office/drawing/2014/main" id="{78F8B846-FF54-5742-87E5-3710613E1A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D9001490-5F6D-E040-9096-327B355E4A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8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EDC7CE-1B19-A440-A7F1-C54377A71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FE7B39-087A-B846-9646-B740D894A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54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0CC620-CE9C-E944-8D3F-4A1A2D1C4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11123" r="40001" b="16887"/>
          <a:stretch/>
        </p:blipFill>
        <p:spPr>
          <a:xfrm>
            <a:off x="856894" y="0"/>
            <a:ext cx="11335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122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17AD74-6434-664D-8AB0-5A27F92155DC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006FD-BD68-9E4B-9013-6BE78EDF4A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77E5C-F189-E64B-8838-1AF6DE784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A642F-55CF-C842-B3F8-C69DC55A2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46DB1-56B8-2548-921C-9DC969C0070E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20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9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0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dirty="0" err="1">
                <a:solidFill>
                  <a:schemeClr val="bg1"/>
                </a:solidFill>
                <a:latin typeface="Bernina Sans Light" pitchFamily="2" charset="77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 dirty="0">
              <a:solidFill>
                <a:schemeClr val="bg1"/>
              </a:solidFill>
              <a:latin typeface="Bernina Sans Light" pitchFamily="2" charset="77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  <p:sp>
        <p:nvSpPr>
          <p:cNvPr id="11" name="Rectangle 10">
            <a:hlinkClick r:id="rId5"/>
            <a:extLst>
              <a:ext uri="{FF2B5EF4-FFF2-40B4-BE49-F238E27FC236}">
                <a16:creationId xmlns:a16="http://schemas.microsoft.com/office/drawing/2014/main" id="{C4EF0A49-03A2-2D4E-8288-05E91476AE35}"/>
              </a:ext>
            </a:extLst>
          </p:cNvPr>
          <p:cNvSpPr/>
          <p:nvPr userDrawn="1"/>
        </p:nvSpPr>
        <p:spPr>
          <a:xfrm>
            <a:off x="5002306" y="3903517"/>
            <a:ext cx="2151529" cy="34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1 presenter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1266" y="4850810"/>
            <a:ext cx="2590438" cy="1421437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ct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C7FF6-51B1-804C-838C-CB22FB337D3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00984" y="1570414"/>
            <a:ext cx="3691003" cy="3056161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2A418B-0B8F-4946-92B2-7FB5126D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2479"/>
            <a:ext cx="6288157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5C534D8-E674-3E4F-8F31-321E117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88156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03E4D6-0D97-B148-8D91-5EBAC079871A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9190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trial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4" name="Rounded Rectangle 3">
            <a:hlinkClick r:id="rId3"/>
            <a:extLst>
              <a:ext uri="{FF2B5EF4-FFF2-40B4-BE49-F238E27FC236}">
                <a16:creationId xmlns:a16="http://schemas.microsoft.com/office/drawing/2014/main" id="{4E6106BF-83BB-034C-8B9C-6DDB1232CFF7}"/>
              </a:ext>
            </a:extLst>
          </p:cNvPr>
          <p:cNvSpPr/>
          <p:nvPr userDrawn="1"/>
        </p:nvSpPr>
        <p:spPr>
          <a:xfrm>
            <a:off x="966182" y="4980265"/>
            <a:ext cx="2947558" cy="610802"/>
          </a:xfrm>
          <a:prstGeom prst="roundRect">
            <a:avLst>
              <a:gd name="adj" fmla="val 10436"/>
            </a:avLst>
          </a:prstGeom>
          <a:gradFill>
            <a:gsLst>
              <a:gs pos="0">
                <a:srgbClr val="2583EE"/>
              </a:gs>
              <a:gs pos="100000">
                <a:srgbClr val="712F90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966182" y="5164565"/>
            <a:ext cx="2947558" cy="42650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1" i="0" u="none" spc="100" baseline="0" dirty="0" err="1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dynatrace.com</a:t>
            </a:r>
            <a:r>
              <a:rPr lang="en-US" sz="1600" b="1" i="0" u="none" spc="100" baseline="0" dirty="0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/trial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83" y="1635181"/>
            <a:ext cx="2947558" cy="520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63364-0F33-5441-8624-AE5EABD314DB}"/>
              </a:ext>
            </a:extLst>
          </p:cNvPr>
          <p:cNvSpPr txBox="1"/>
          <p:nvPr userDrawn="1"/>
        </p:nvSpPr>
        <p:spPr>
          <a:xfrm>
            <a:off x="838198" y="3143983"/>
            <a:ext cx="5150308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latin typeface="Bernina Sans" pitchFamily="2" charset="77"/>
              </a:rPr>
              <a:t>Get ready to be amazed 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chemeClr val="bg1"/>
                </a:solidFill>
                <a:latin typeface="Bernina Sans Light" pitchFamily="2" charset="77"/>
              </a:rPr>
              <a:t>in 5 minutes or less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082D76-89D0-A845-A386-2243F402DA05}"/>
              </a:ext>
            </a:extLst>
          </p:cNvPr>
          <p:cNvCxnSpPr>
            <a:cxnSpLocks/>
          </p:cNvCxnSpPr>
          <p:nvPr userDrawn="1"/>
        </p:nvCxnSpPr>
        <p:spPr>
          <a:xfrm>
            <a:off x="966182" y="262299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EF69B-2804-B44D-89A5-3044B9FBEF12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36FA-1F80-A047-BD53-E6E1D70966ED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F855B-7F5A-8744-9BE9-440FB74E69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80175" y="-385763"/>
            <a:ext cx="5711825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2" grpId="0"/>
      <p:bldP spid="13" grpId="0"/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14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191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928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668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9788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00EAEBF-04B0-A44F-B347-0C6D2717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9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082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94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2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5196840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519684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510059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6412" y="1428908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46412" y="480069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8511076" y="0"/>
            <a:ext cx="3697452" cy="3694176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11076" y="3152549"/>
            <a:ext cx="3694417" cy="3705451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C5E7A-5D5C-2F42-BCF7-FBBCBC9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726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D8C7F5-5ECB-7A4B-BC4E-DC205829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188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0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6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6" name="Picture Placeholder 21">
            <a:extLst>
              <a:ext uri="{FF2B5EF4-FFF2-40B4-BE49-F238E27FC236}">
                <a16:creationId xmlns:a16="http://schemas.microsoft.com/office/drawing/2014/main" id="{02F35F52-9691-0F42-8C31-626ABABA5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8" name="Picture Placeholder 21">
            <a:extLst>
              <a:ext uri="{FF2B5EF4-FFF2-40B4-BE49-F238E27FC236}">
                <a16:creationId xmlns:a16="http://schemas.microsoft.com/office/drawing/2014/main" id="{DF560927-6461-7746-9032-DD6BEDF7A6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0" name="Picture Placeholder 21">
            <a:extLst>
              <a:ext uri="{FF2B5EF4-FFF2-40B4-BE49-F238E27FC236}">
                <a16:creationId xmlns:a16="http://schemas.microsoft.com/office/drawing/2014/main" id="{28417BEF-971B-0F43-A010-B1089DE4E4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2" name="Picture Placeholder 21">
            <a:extLst>
              <a:ext uri="{FF2B5EF4-FFF2-40B4-BE49-F238E27FC236}">
                <a16:creationId xmlns:a16="http://schemas.microsoft.com/office/drawing/2014/main" id="{05C338E9-E73F-A843-AE94-A9BB454C57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4" name="Picture Placeholder 21">
            <a:extLst>
              <a:ext uri="{FF2B5EF4-FFF2-40B4-BE49-F238E27FC236}">
                <a16:creationId xmlns:a16="http://schemas.microsoft.com/office/drawing/2014/main" id="{59FCF0DE-AED9-2E40-903F-235C76B32F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6" name="Picture Placeholder 21">
            <a:extLst>
              <a:ext uri="{FF2B5EF4-FFF2-40B4-BE49-F238E27FC236}">
                <a16:creationId xmlns:a16="http://schemas.microsoft.com/office/drawing/2014/main" id="{D4982F9F-64B2-7148-962E-DF4D89A11A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4" name="Text Placeholder 47">
            <a:extLst>
              <a:ext uri="{FF2B5EF4-FFF2-40B4-BE49-F238E27FC236}">
                <a16:creationId xmlns:a16="http://schemas.microsoft.com/office/drawing/2014/main" id="{D9BA43D7-93F1-2542-8710-870CF899D9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5" name="Text Placeholder 47">
            <a:extLst>
              <a:ext uri="{FF2B5EF4-FFF2-40B4-BE49-F238E27FC236}">
                <a16:creationId xmlns:a16="http://schemas.microsoft.com/office/drawing/2014/main" id="{66EB4BC3-66CE-5743-B31E-143C920A84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6" name="Text Placeholder 47">
            <a:extLst>
              <a:ext uri="{FF2B5EF4-FFF2-40B4-BE49-F238E27FC236}">
                <a16:creationId xmlns:a16="http://schemas.microsoft.com/office/drawing/2014/main" id="{4C5A2096-D066-0244-A57C-94C8C34CD6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" name="Text Placeholder 47">
            <a:extLst>
              <a:ext uri="{FF2B5EF4-FFF2-40B4-BE49-F238E27FC236}">
                <a16:creationId xmlns:a16="http://schemas.microsoft.com/office/drawing/2014/main" id="{A0EA7BD6-54C1-B34A-8CEA-B56258BDB2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8" name="Text Placeholder 47">
            <a:extLst>
              <a:ext uri="{FF2B5EF4-FFF2-40B4-BE49-F238E27FC236}">
                <a16:creationId xmlns:a16="http://schemas.microsoft.com/office/drawing/2014/main" id="{3AA32FAB-87C3-7E44-B403-B1AA059158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9" name="Text Placeholder 47">
            <a:extLst>
              <a:ext uri="{FF2B5EF4-FFF2-40B4-BE49-F238E27FC236}">
                <a16:creationId xmlns:a16="http://schemas.microsoft.com/office/drawing/2014/main" id="{50780ACF-28CB-5A48-AB47-F19B96CEAE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225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rgbClr val="4D565A"/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9E63E0-93CB-CC43-819B-B7B22CA5C884}"/>
              </a:ext>
            </a:extLst>
          </p:cNvPr>
          <p:cNvSpPr/>
          <p:nvPr userDrawn="1"/>
        </p:nvSpPr>
        <p:spPr>
          <a:xfrm>
            <a:off x="838200" y="119921"/>
            <a:ext cx="11353800" cy="185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182845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3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202305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02305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1142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74327" y="72605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658206" y="1"/>
            <a:ext cx="2550322" cy="2548063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60301" y="2151081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60301" y="4302162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74327" y="2886531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74327" y="503761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838826-BEA7-F444-9A12-EC09F05CFA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07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3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1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9AF7-2A28-0848-9772-9B82EF252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23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4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74370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74370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6474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0188" y="55717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70188" y="538612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0258280" y="1"/>
            <a:ext cx="1950248" cy="1948521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59882" y="1620403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259882" y="3263442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14F8DBD-FF0E-F64F-B879-41CC803754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59882" y="4903534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70188" y="216682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70188" y="377647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5204E7-4623-D84D-9F3C-3DE8650B0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97729-DB87-9940-906F-E934CC164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177" t="6498" r="29419" b="29677"/>
          <a:stretch/>
        </p:blipFill>
        <p:spPr>
          <a:xfrm rot="16200000">
            <a:off x="2666999" y="-2663338"/>
            <a:ext cx="6858001" cy="1219200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bg1">
                    <a:lumMod val="8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tx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5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07585-F74A-084F-B49B-BF7A66D0262E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B300F-E282-0E47-82B4-03EDD1A78011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83" r:id="rId6"/>
    <p:sldLayoutId id="2147483785" r:id="rId7"/>
    <p:sldLayoutId id="2147483786" r:id="rId8"/>
    <p:sldLayoutId id="2147483812" r:id="rId9"/>
    <p:sldLayoutId id="2147483787" r:id="rId10"/>
    <p:sldLayoutId id="2147483788" r:id="rId11"/>
    <p:sldLayoutId id="2147483762" r:id="rId12"/>
    <p:sldLayoutId id="2147483808" r:id="rId13"/>
    <p:sldLayoutId id="2147483807" r:id="rId14"/>
    <p:sldLayoutId id="2147483806" r:id="rId15"/>
    <p:sldLayoutId id="2147483814" r:id="rId16"/>
    <p:sldLayoutId id="2147483790" r:id="rId17"/>
    <p:sldLayoutId id="2147483813" r:id="rId18"/>
    <p:sldLayoutId id="2147483740" r:id="rId19"/>
    <p:sldLayoutId id="2147483816" r:id="rId2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F7217-03DE-8749-AEE4-B956083B35BE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70E05-D626-AA45-8B5F-80B9B1EF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725" y="30516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0C8E0-6B8E-A841-A0D3-0FA3CCF78A40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4" r:id="rId4"/>
    <p:sldLayoutId id="2147483735" r:id="rId5"/>
    <p:sldLayoutId id="214748376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28895-093D-7044-BB3E-AC83DB5EFE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8359" y="305166"/>
            <a:ext cx="365126" cy="365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FD5AC-A1AD-B346-9BBD-91805160E8B5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A57B6-64D2-E441-8FFF-CCD5B97FA12D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7F475D-E98C-9A4E-A906-DC948B755ACC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CFF5-C187-E543-A1D9-85FADED02D95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800" r:id="rId3"/>
    <p:sldLayoutId id="2147483801" r:id="rId4"/>
    <p:sldLayoutId id="2147483817" r:id="rId5"/>
    <p:sldLayoutId id="2147483802" r:id="rId6"/>
    <p:sldLayoutId id="2147483809" r:id="rId7"/>
    <p:sldLayoutId id="2147483810" r:id="rId8"/>
    <p:sldLayoutId id="2147483811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73A0F5-94F9-7843-85C4-A92B8D245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Dynatrace Associate Certification Preparation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C00B0DB-885D-5D48-939D-39CC8A7F9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16, 2019</a:t>
            </a:r>
          </a:p>
        </p:txBody>
      </p:sp>
    </p:spTree>
    <p:extLst>
      <p:ext uri="{BB962C8B-B14F-4D97-AF65-F5344CB8AC3E}">
        <p14:creationId xmlns:p14="http://schemas.microsoft.com/office/powerpoint/2010/main" val="85288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&amp;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0FE41-D62F-4663-AF0B-3D93C413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124"/>
            <a:ext cx="8279527" cy="449897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47D74A9-201E-4BC0-A4F2-F50E4C6227EF}"/>
              </a:ext>
            </a:extLst>
          </p:cNvPr>
          <p:cNvSpPr/>
          <p:nvPr/>
        </p:nvSpPr>
        <p:spPr>
          <a:xfrm>
            <a:off x="9321800" y="1508124"/>
            <a:ext cx="2209800" cy="1095248"/>
          </a:xfrm>
          <a:prstGeom prst="wedgeRectCallout">
            <a:avLst>
              <a:gd name="adj1" fmla="val -60154"/>
              <a:gd name="adj2" fmla="val 9759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Infographic for HOST</a:t>
            </a:r>
          </a:p>
        </p:txBody>
      </p:sp>
    </p:spTree>
    <p:extLst>
      <p:ext uri="{BB962C8B-B14F-4D97-AF65-F5344CB8AC3E}">
        <p14:creationId xmlns:p14="http://schemas.microsoft.com/office/powerpoint/2010/main" val="336703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EA18B9-8A08-4D64-BF7B-3EFF5444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Architecture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D1DD9-E05E-4033-8566-C1B24805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</a:t>
            </a:r>
            <a:r>
              <a:rPr lang="en-US" dirty="0" err="1"/>
              <a:t>Smartscape</a:t>
            </a:r>
            <a:endParaRPr lang="en-US" dirty="0"/>
          </a:p>
          <a:p>
            <a:pPr lvl="1"/>
            <a:r>
              <a:rPr lang="en-US" dirty="0"/>
              <a:t>Visualization of the topology and dependency of all entities discovered in the observed environment</a:t>
            </a:r>
          </a:p>
          <a:p>
            <a:pPr lvl="1"/>
            <a:r>
              <a:rPr lang="en-US" dirty="0"/>
              <a:t>Solid line connection – active communication</a:t>
            </a:r>
          </a:p>
          <a:p>
            <a:pPr lvl="1"/>
            <a:r>
              <a:rPr lang="en-US" dirty="0"/>
              <a:t>Dashed connection – there has been communication, not now</a:t>
            </a:r>
          </a:p>
          <a:p>
            <a:r>
              <a:rPr lang="en-US" dirty="0"/>
              <a:t>What is </a:t>
            </a:r>
            <a:r>
              <a:rPr lang="en-US" dirty="0" err="1"/>
              <a:t>PurePath</a:t>
            </a:r>
            <a:endParaRPr lang="en-US" dirty="0"/>
          </a:p>
          <a:p>
            <a:pPr lvl="1"/>
            <a:r>
              <a:rPr lang="en-US" dirty="0"/>
              <a:t>Single transaction diagnostic information</a:t>
            </a:r>
          </a:p>
          <a:p>
            <a:pPr lvl="1"/>
            <a:r>
              <a:rPr lang="en-US" dirty="0"/>
              <a:t>Accurate performance measurement and root cause analysis</a:t>
            </a:r>
          </a:p>
          <a:p>
            <a:r>
              <a:rPr lang="en-US" dirty="0"/>
              <a:t>What is Services</a:t>
            </a:r>
          </a:p>
          <a:p>
            <a:pPr lvl="1"/>
            <a:r>
              <a:rPr lang="en-US" dirty="0"/>
              <a:t>Services that process requests like web requests, web services, RMI, even databases, and span across instances</a:t>
            </a:r>
          </a:p>
          <a:p>
            <a:r>
              <a:rPr lang="en-US" dirty="0"/>
              <a:t>Key functions of an </a:t>
            </a:r>
            <a:r>
              <a:rPr lang="en-US" dirty="0" err="1"/>
              <a:t>ActiveGate</a:t>
            </a:r>
            <a:endParaRPr lang="en-US" dirty="0"/>
          </a:p>
          <a:p>
            <a:pPr lvl="1"/>
            <a:r>
              <a:rPr lang="en-US" dirty="0"/>
              <a:t>Firewall rules</a:t>
            </a:r>
          </a:p>
          <a:p>
            <a:pPr lvl="1"/>
            <a:r>
              <a:rPr lang="en-US" dirty="0" err="1"/>
              <a:t>OneAgent</a:t>
            </a:r>
            <a:r>
              <a:rPr lang="en-US" dirty="0"/>
              <a:t> traffic bundling</a:t>
            </a:r>
          </a:p>
          <a:p>
            <a:pPr lvl="1"/>
            <a:r>
              <a:rPr lang="en-US" dirty="0" err="1"/>
              <a:t>vCenter</a:t>
            </a:r>
            <a:r>
              <a:rPr lang="en-US" dirty="0"/>
              <a:t> (No need to install </a:t>
            </a:r>
            <a:r>
              <a:rPr lang="en-US" dirty="0" err="1"/>
              <a:t>OneAgent</a:t>
            </a:r>
            <a:r>
              <a:rPr lang="en-US" dirty="0"/>
              <a:t> on the </a:t>
            </a:r>
            <a:r>
              <a:rPr lang="en-US" dirty="0" err="1"/>
              <a:t>ESXi</a:t>
            </a:r>
            <a:r>
              <a:rPr lang="en-US" dirty="0"/>
              <a:t> host!), AWS, Azure monitoring</a:t>
            </a:r>
          </a:p>
          <a:p>
            <a:pPr lvl="1"/>
            <a:r>
              <a:rPr lang="en-US" dirty="0"/>
              <a:t>Mobile, Agentless RUM, Synthetic Monitoring</a:t>
            </a:r>
          </a:p>
          <a:p>
            <a:pPr lvl="1"/>
            <a:r>
              <a:rPr lang="en-US" dirty="0"/>
              <a:t>Optional component but best practice</a:t>
            </a:r>
          </a:p>
        </p:txBody>
      </p:sp>
    </p:spTree>
    <p:extLst>
      <p:ext uri="{BB962C8B-B14F-4D97-AF65-F5344CB8AC3E}">
        <p14:creationId xmlns:p14="http://schemas.microsoft.com/office/powerpoint/2010/main" val="253794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F2A54A-1C5A-41EC-A893-B9297DC1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Architecture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6F98C-ADF4-4434-9D30-1256BC46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ActiveGates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Environment -&gt; belongs to specific tenant</a:t>
            </a:r>
          </a:p>
          <a:p>
            <a:pPr lvl="1"/>
            <a:r>
              <a:rPr lang="en-US" dirty="0"/>
              <a:t>Cluster -&gt; shared across tenant</a:t>
            </a:r>
          </a:p>
          <a:p>
            <a:r>
              <a:rPr lang="en-US" dirty="0"/>
              <a:t>External Service (Requests to unmonitored host / Monitoring candidate)</a:t>
            </a:r>
          </a:p>
          <a:p>
            <a:pPr lvl="1"/>
            <a:r>
              <a:rPr lang="en-US" dirty="0"/>
              <a:t>Does not have </a:t>
            </a:r>
            <a:r>
              <a:rPr lang="en-US" dirty="0" err="1"/>
              <a:t>OneAgent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Called by application or service that is monitored by </a:t>
            </a:r>
            <a:r>
              <a:rPr lang="en-US" dirty="0" err="1"/>
              <a:t>OneAgent</a:t>
            </a:r>
            <a:endParaRPr lang="en-US" dirty="0"/>
          </a:p>
          <a:p>
            <a:r>
              <a:rPr lang="en-US" dirty="0"/>
              <a:t>RUM</a:t>
            </a:r>
          </a:p>
          <a:p>
            <a:pPr lvl="1"/>
            <a:r>
              <a:rPr lang="en-US" dirty="0"/>
              <a:t>Once enabled, the web page source contains a </a:t>
            </a:r>
            <a:r>
              <a:rPr lang="en-US" dirty="0" err="1"/>
              <a:t>ruxit</a:t>
            </a:r>
            <a:r>
              <a:rPr lang="en-US" dirty="0"/>
              <a:t> JS</a:t>
            </a:r>
          </a:p>
          <a:p>
            <a:r>
              <a:rPr lang="en-US" dirty="0"/>
              <a:t>Why agentless RUM monitoring</a:t>
            </a:r>
          </a:p>
          <a:p>
            <a:pPr lvl="1"/>
            <a:r>
              <a:rPr lang="en-US" dirty="0"/>
              <a:t>No way of installing </a:t>
            </a:r>
            <a:r>
              <a:rPr lang="en-US" dirty="0" err="1"/>
              <a:t>OneAgent</a:t>
            </a:r>
            <a:r>
              <a:rPr lang="en-US" dirty="0"/>
              <a:t> on webserver!</a:t>
            </a:r>
          </a:p>
          <a:p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544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F2A54A-1C5A-41EC-A893-B9297DC1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Architecture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6F98C-ADF4-4434-9D30-1256BC46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flavors</a:t>
            </a:r>
          </a:p>
          <a:p>
            <a:pPr lvl="1"/>
            <a:r>
              <a:rPr lang="en-US" dirty="0"/>
              <a:t>Dynatrace SaaS</a:t>
            </a:r>
          </a:p>
          <a:p>
            <a:pPr lvl="1"/>
            <a:r>
              <a:rPr lang="en-US" dirty="0"/>
              <a:t>Dynatrace Managed</a:t>
            </a:r>
          </a:p>
          <a:p>
            <a:pPr lvl="2"/>
            <a:r>
              <a:rPr lang="en-US" dirty="0"/>
              <a:t>On-</a:t>
            </a:r>
            <a:r>
              <a:rPr lang="en-US" dirty="0" err="1"/>
              <a:t>prem</a:t>
            </a:r>
            <a:endParaRPr lang="en-US" dirty="0"/>
          </a:p>
          <a:p>
            <a:pPr lvl="2"/>
            <a:r>
              <a:rPr lang="en-US" dirty="0"/>
              <a:t>Must have outbound communication to mission control</a:t>
            </a:r>
          </a:p>
          <a:p>
            <a:pPr lvl="3"/>
            <a:r>
              <a:rPr lang="en-US" dirty="0"/>
              <a:t>Health monitoring</a:t>
            </a:r>
          </a:p>
          <a:p>
            <a:pPr lvl="3"/>
            <a:r>
              <a:rPr lang="en-US" dirty="0"/>
              <a:t>License validation</a:t>
            </a:r>
          </a:p>
          <a:p>
            <a:pPr lvl="3"/>
            <a:r>
              <a:rPr lang="en-US" dirty="0"/>
              <a:t>Automatic updates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316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EA18B9-8A08-4D64-BF7B-3EFF5444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Architecture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D1DD9-E05E-4033-8566-C1B24805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Dynatrace AI-powered root cause analysis</a:t>
            </a:r>
          </a:p>
          <a:p>
            <a:pPr lvl="1"/>
            <a:r>
              <a:rPr lang="en-US" dirty="0"/>
              <a:t>Dependencies between components</a:t>
            </a:r>
          </a:p>
          <a:p>
            <a:pPr lvl="1"/>
            <a:r>
              <a:rPr lang="en-US" dirty="0"/>
              <a:t>A dependency model is built</a:t>
            </a:r>
          </a:p>
          <a:p>
            <a:pPr lvl="1"/>
            <a:r>
              <a:rPr lang="en-US" dirty="0"/>
              <a:t>Deterministic AI to analyze cause and effect relationships in the model</a:t>
            </a:r>
          </a:p>
          <a:p>
            <a:r>
              <a:rPr lang="en-US" dirty="0"/>
              <a:t>Network monitoring metrics are important because…</a:t>
            </a:r>
          </a:p>
          <a:p>
            <a:pPr lvl="1"/>
            <a:r>
              <a:rPr lang="en-US" dirty="0"/>
              <a:t>Part of underlying infrastructure</a:t>
            </a:r>
          </a:p>
          <a:p>
            <a:pPr lvl="1"/>
            <a:r>
              <a:rPr lang="en-US" dirty="0"/>
              <a:t>Can be a root cause for performance issue</a:t>
            </a:r>
          </a:p>
          <a:p>
            <a:r>
              <a:rPr lang="en-US" dirty="0"/>
              <a:t>Virtualization monitoring is important because…</a:t>
            </a:r>
          </a:p>
          <a:p>
            <a:pPr lvl="1"/>
            <a:r>
              <a:rPr lang="en-US" dirty="0"/>
              <a:t>Part of underlying infrastructure…</a:t>
            </a:r>
          </a:p>
          <a:p>
            <a:pPr lvl="1"/>
            <a:r>
              <a:rPr lang="en-US" dirty="0"/>
              <a:t>Performance of virtualization hosts can affect VMs -&gt; application performance</a:t>
            </a:r>
          </a:p>
          <a:p>
            <a:pPr lvl="1"/>
            <a:r>
              <a:rPr lang="en-US" dirty="0"/>
              <a:t>Part of the dependency model</a:t>
            </a:r>
          </a:p>
        </p:txBody>
      </p:sp>
    </p:spTree>
    <p:extLst>
      <p:ext uri="{BB962C8B-B14F-4D97-AF65-F5344CB8AC3E}">
        <p14:creationId xmlns:p14="http://schemas.microsoft.com/office/powerpoint/2010/main" val="156874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5FEDE4-F102-42E1-BCA3-4C1DD810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Architecture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A1D87-188A-4E26-8437-EC3B6F42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Retention - Timeseries metrics</a:t>
            </a:r>
          </a:p>
          <a:p>
            <a:pPr lvl="1"/>
            <a:r>
              <a:rPr lang="en-US" dirty="0"/>
              <a:t>1 minute granularity – 14 days</a:t>
            </a:r>
          </a:p>
          <a:p>
            <a:pPr lvl="1"/>
            <a:r>
              <a:rPr lang="en-US" dirty="0"/>
              <a:t>5 minute granularity – 28 days</a:t>
            </a:r>
          </a:p>
          <a:p>
            <a:pPr lvl="1"/>
            <a:r>
              <a:rPr lang="en-US" dirty="0"/>
              <a:t>1 hour granularity – 400 days</a:t>
            </a:r>
          </a:p>
          <a:p>
            <a:pPr lvl="1"/>
            <a:r>
              <a:rPr lang="en-US" dirty="0"/>
              <a:t>1 day granularity – &gt;400 days</a:t>
            </a:r>
          </a:p>
          <a:p>
            <a:pPr lvl="1"/>
            <a:r>
              <a:rPr lang="en-US" dirty="0"/>
              <a:t>https://www.dynatrace.com/support/help/deploy-dynatrace/oneagent/capabilities/data-retention-periods/</a:t>
            </a:r>
          </a:p>
        </p:txBody>
      </p:sp>
    </p:spTree>
    <p:extLst>
      <p:ext uri="{BB962C8B-B14F-4D97-AF65-F5344CB8AC3E}">
        <p14:creationId xmlns:p14="http://schemas.microsoft.com/office/powerpoint/2010/main" val="284147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20C29-9C7D-488C-AC06-82FC4262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Architecture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4C7D1-7619-4906-8502-80E80864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and rights in Dynatrace Managed</a:t>
            </a:r>
          </a:p>
          <a:p>
            <a:pPr lvl="1"/>
            <a:r>
              <a:rPr lang="en-US" dirty="0"/>
              <a:t>A default administrator account is created upon installation</a:t>
            </a:r>
          </a:p>
          <a:p>
            <a:pPr lvl="1"/>
            <a:r>
              <a:rPr lang="en-US" dirty="0"/>
              <a:t>An user can be assigned as Cluster administrator</a:t>
            </a:r>
          </a:p>
          <a:p>
            <a:pPr lvl="1"/>
            <a:r>
              <a:rPr lang="en-US" dirty="0"/>
              <a:t>Cluster administrator allows access to the entire Dynatrace cluster settings</a:t>
            </a:r>
          </a:p>
          <a:p>
            <a:pPr lvl="1"/>
            <a:r>
              <a:rPr lang="en-US" dirty="0"/>
              <a:t>Users can be assigned to specific environments and not others</a:t>
            </a:r>
          </a:p>
          <a:p>
            <a:pPr lvl="1"/>
            <a:r>
              <a:rPr lang="en-US" dirty="0"/>
              <a:t>All type of rights will at least allow access to the Dynatrace Managed server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376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9BDAC-BE26-4822-98EF-5B217F7E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Architecture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7FF28-9FA2-4723-AD21-C45D6167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Manually connect Dynatrace to Amazon account</a:t>
            </a:r>
          </a:p>
          <a:p>
            <a:pPr lvl="1"/>
            <a:r>
              <a:rPr lang="en-US" dirty="0"/>
              <a:t>Provide authentication information</a:t>
            </a:r>
            <a:r>
              <a:rPr lang="en-AU" dirty="0"/>
              <a:t> (role-based, key-based)</a:t>
            </a:r>
          </a:p>
          <a:p>
            <a:pPr lvl="1"/>
            <a:r>
              <a:rPr lang="en-US" dirty="0"/>
              <a:t>D</a:t>
            </a:r>
            <a:r>
              <a:rPr lang="en-AU" dirty="0" err="1"/>
              <a:t>edicated</a:t>
            </a:r>
            <a:r>
              <a:rPr lang="en-AU" dirty="0"/>
              <a:t> AWS environment dashboard in Dynatrace</a:t>
            </a:r>
          </a:p>
          <a:p>
            <a:pPr lvl="1"/>
            <a:r>
              <a:rPr lang="en-US" dirty="0"/>
              <a:t>M</a:t>
            </a:r>
            <a:r>
              <a:rPr lang="en-AU" dirty="0" err="1"/>
              <a:t>ight</a:t>
            </a:r>
            <a:r>
              <a:rPr lang="en-AU" dirty="0"/>
              <a:t> not be FREE! (charged by AWS)</a:t>
            </a:r>
          </a:p>
          <a:p>
            <a:r>
              <a:rPr lang="en-US" dirty="0"/>
              <a:t>PaaS monitoring</a:t>
            </a:r>
          </a:p>
          <a:p>
            <a:pPr lvl="1"/>
            <a:r>
              <a:rPr lang="en-US" dirty="0"/>
              <a:t>Get PaaS token</a:t>
            </a:r>
          </a:p>
          <a:p>
            <a:pPr lvl="1"/>
            <a:r>
              <a:rPr lang="en-US" dirty="0"/>
              <a:t>Get CLI</a:t>
            </a:r>
          </a:p>
          <a:p>
            <a:pPr lvl="1"/>
            <a:r>
              <a:rPr lang="en-US" dirty="0"/>
              <a:t>Create Dynatrace service in Cloud Foundry environment</a:t>
            </a:r>
          </a:p>
          <a:p>
            <a:pPr lvl="1"/>
            <a:r>
              <a:rPr lang="en-US" dirty="0"/>
              <a:t>Bind Dynatrace service to your application</a:t>
            </a:r>
          </a:p>
          <a:p>
            <a:pPr lvl="1"/>
            <a:r>
              <a:rPr lang="en-US" dirty="0"/>
              <a:t>https://www.dynatrace.com/support/help/cloud-platforms/cloud-foundry/application-only/deploy-oneagent-on-cloud-foundry-for-application-only-monitoring/</a:t>
            </a:r>
          </a:p>
        </p:txBody>
      </p:sp>
    </p:spTree>
    <p:extLst>
      <p:ext uri="{BB962C8B-B14F-4D97-AF65-F5344CB8AC3E}">
        <p14:creationId xmlns:p14="http://schemas.microsoft.com/office/powerpoint/2010/main" val="259069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8E6C6-7325-428F-B03E-723F5FD0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Resolution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3AD6E-27CB-4861-8E79-1E9B7CAC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Problem and anomaly detection</a:t>
            </a:r>
          </a:p>
          <a:p>
            <a:pPr lvl="1"/>
            <a:r>
              <a:rPr lang="en-US" dirty="0"/>
              <a:t>Automatic baselines</a:t>
            </a:r>
          </a:p>
          <a:p>
            <a:pPr lvl="2"/>
            <a:r>
              <a:rPr lang="en-US" dirty="0"/>
              <a:t>Available 2 hours after application or service has been first detected</a:t>
            </a:r>
          </a:p>
          <a:p>
            <a:pPr lvl="1"/>
            <a:r>
              <a:rPr lang="en-US" dirty="0"/>
              <a:t>User-defined thresholds</a:t>
            </a:r>
          </a:p>
          <a:p>
            <a:pPr lvl="1"/>
            <a:r>
              <a:rPr lang="en-US" dirty="0"/>
              <a:t>Built-in thresholds (for infrastructure monitoring)</a:t>
            </a:r>
          </a:p>
          <a:p>
            <a:pPr lvl="1"/>
            <a:r>
              <a:rPr lang="en-US" dirty="0"/>
              <a:t>Thresholds can be edited globally or individually</a:t>
            </a:r>
          </a:p>
          <a:p>
            <a:pPr lvl="2"/>
            <a:r>
              <a:rPr lang="en-US" dirty="0"/>
              <a:t>Use case 1: increase threshold in pre-prod</a:t>
            </a:r>
          </a:p>
          <a:p>
            <a:pPr lvl="2"/>
            <a:r>
              <a:rPr lang="en-US" dirty="0"/>
              <a:t>Use case 2: lower threshold for mission-critical services</a:t>
            </a:r>
          </a:p>
          <a:p>
            <a:pPr lvl="1"/>
            <a:r>
              <a:rPr lang="en-US" dirty="0"/>
              <a:t>Application baselining</a:t>
            </a:r>
          </a:p>
          <a:p>
            <a:pPr lvl="2"/>
            <a:r>
              <a:rPr lang="en-US" dirty="0"/>
              <a:t>User actions duration</a:t>
            </a:r>
          </a:p>
          <a:p>
            <a:pPr lvl="2"/>
            <a:r>
              <a:rPr lang="en-US" dirty="0"/>
              <a:t>Traffic drops + spikes</a:t>
            </a:r>
          </a:p>
          <a:p>
            <a:pPr lvl="2"/>
            <a:r>
              <a:rPr lang="en-US" dirty="0"/>
              <a:t>Failure rate</a:t>
            </a:r>
          </a:p>
          <a:p>
            <a:pPr lvl="1"/>
            <a:r>
              <a:rPr lang="en-US" dirty="0"/>
              <a:t>Database baselining</a:t>
            </a:r>
          </a:p>
          <a:p>
            <a:pPr lvl="2"/>
            <a:r>
              <a:rPr lang="en-US" dirty="0"/>
              <a:t>Response time</a:t>
            </a:r>
          </a:p>
          <a:p>
            <a:pPr lvl="2"/>
            <a:r>
              <a:rPr lang="en-US" dirty="0"/>
              <a:t>Failure rate</a:t>
            </a:r>
          </a:p>
          <a:p>
            <a:pPr lvl="2"/>
            <a:r>
              <a:rPr lang="en-US" dirty="0"/>
              <a:t>Failed database connects</a:t>
            </a:r>
          </a:p>
          <a:p>
            <a:r>
              <a:rPr lang="en-US" dirty="0"/>
              <a:t>Install Dynatrace mobile app for problem notification</a:t>
            </a:r>
          </a:p>
        </p:txBody>
      </p:sp>
    </p:spTree>
    <p:extLst>
      <p:ext uri="{BB962C8B-B14F-4D97-AF65-F5344CB8AC3E}">
        <p14:creationId xmlns:p14="http://schemas.microsoft.com/office/powerpoint/2010/main" val="282877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F0FCE-1AEE-4182-AC56-5666C16E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90"/>
            <a:ext cx="12192000" cy="641602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50A9301-CA07-41F8-9694-E3549F09BB2D}"/>
              </a:ext>
            </a:extLst>
          </p:cNvPr>
          <p:cNvSpPr/>
          <p:nvPr/>
        </p:nvSpPr>
        <p:spPr>
          <a:xfrm>
            <a:off x="10133587" y="702364"/>
            <a:ext cx="1995556" cy="893841"/>
          </a:xfrm>
          <a:prstGeom prst="wedgeRectCallout">
            <a:avLst>
              <a:gd name="adj1" fmla="val -74896"/>
              <a:gd name="adj2" fmla="val 7473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 of number of problems</a:t>
            </a:r>
          </a:p>
        </p:txBody>
      </p:sp>
    </p:spTree>
    <p:extLst>
      <p:ext uri="{BB962C8B-B14F-4D97-AF65-F5344CB8AC3E}">
        <p14:creationId xmlns:p14="http://schemas.microsoft.com/office/powerpoint/2010/main" val="369389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Web-based, 70 questions, 105 minutes</a:t>
            </a:r>
          </a:p>
          <a:p>
            <a:r>
              <a:rPr lang="en-US" dirty="0"/>
              <a:t>Passing score is 72%</a:t>
            </a:r>
          </a:p>
          <a:p>
            <a:r>
              <a:rPr lang="en-US" dirty="0"/>
              <a:t>Multiple-choice</a:t>
            </a:r>
          </a:p>
          <a:p>
            <a:pPr lvl="1"/>
            <a:r>
              <a:rPr lang="en-US" dirty="0"/>
              <a:t>Pick one right answer from A, B, C, D</a:t>
            </a:r>
          </a:p>
          <a:p>
            <a:r>
              <a:rPr lang="en-US" dirty="0"/>
              <a:t>Multiple-response</a:t>
            </a:r>
          </a:p>
          <a:p>
            <a:pPr lvl="1"/>
            <a:r>
              <a:rPr lang="en-US" dirty="0"/>
              <a:t>Select all right answers from a list of options</a:t>
            </a:r>
          </a:p>
        </p:txBody>
      </p:sp>
    </p:spTree>
    <p:extLst>
      <p:ext uri="{BB962C8B-B14F-4D97-AF65-F5344CB8AC3E}">
        <p14:creationId xmlns:p14="http://schemas.microsoft.com/office/powerpoint/2010/main" val="163197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679A95-115D-4C0C-B1F7-8640D7DD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44" y="0"/>
            <a:ext cx="7679826" cy="68580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3632552-3CAD-44C2-94B5-C57782A48901}"/>
              </a:ext>
            </a:extLst>
          </p:cNvPr>
          <p:cNvSpPr/>
          <p:nvPr/>
        </p:nvSpPr>
        <p:spPr>
          <a:xfrm>
            <a:off x="8950740" y="4359964"/>
            <a:ext cx="1995556" cy="893841"/>
          </a:xfrm>
          <a:prstGeom prst="wedgeRectCallout">
            <a:avLst>
              <a:gd name="adj1" fmla="val -73214"/>
              <a:gd name="adj2" fmla="val -785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nature of the problem?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52F174F-62EB-4745-9ABB-39CF13DAF603}"/>
              </a:ext>
            </a:extLst>
          </p:cNvPr>
          <p:cNvSpPr/>
          <p:nvPr/>
        </p:nvSpPr>
        <p:spPr>
          <a:xfrm>
            <a:off x="78866" y="387694"/>
            <a:ext cx="1995556" cy="893841"/>
          </a:xfrm>
          <a:prstGeom prst="wedgeRectCallout">
            <a:avLst>
              <a:gd name="adj1" fmla="val 63698"/>
              <a:gd name="adj2" fmla="val -48134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 to the front-end?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CD5CEAE-44D0-4DB1-8532-5066B973129E}"/>
              </a:ext>
            </a:extLst>
          </p:cNvPr>
          <p:cNvSpPr/>
          <p:nvPr/>
        </p:nvSpPr>
        <p:spPr>
          <a:xfrm>
            <a:off x="8950740" y="229288"/>
            <a:ext cx="3100456" cy="1434412"/>
          </a:xfrm>
          <a:prstGeom prst="wedgeRectCallout">
            <a:avLst>
              <a:gd name="adj1" fmla="val 8212"/>
              <a:gd name="adj2" fmla="val 1410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evolution and affected services: use Visual Resolution Path!</a:t>
            </a:r>
          </a:p>
        </p:txBody>
      </p:sp>
    </p:spTree>
    <p:extLst>
      <p:ext uri="{BB962C8B-B14F-4D97-AF65-F5344CB8AC3E}">
        <p14:creationId xmlns:p14="http://schemas.microsoft.com/office/powerpoint/2010/main" val="37858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7917E9-04B6-4F34-AC77-6DC1843E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7" y="495093"/>
            <a:ext cx="8591550" cy="562927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289FBC4-396E-4AB3-9C08-70824E82B88A}"/>
              </a:ext>
            </a:extLst>
          </p:cNvPr>
          <p:cNvSpPr/>
          <p:nvPr/>
        </p:nvSpPr>
        <p:spPr>
          <a:xfrm>
            <a:off x="9426853" y="841230"/>
            <a:ext cx="2209800" cy="1095248"/>
          </a:xfrm>
          <a:prstGeom prst="wedgeRectCallout">
            <a:avLst>
              <a:gd name="adj1" fmla="val 8212"/>
              <a:gd name="adj2" fmla="val 1410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on this dashboard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D83D97F-952A-4376-9459-03C0EC5C1CA0}"/>
              </a:ext>
            </a:extLst>
          </p:cNvPr>
          <p:cNvSpPr/>
          <p:nvPr/>
        </p:nvSpPr>
        <p:spPr>
          <a:xfrm>
            <a:off x="9361557" y="3896138"/>
            <a:ext cx="1995556" cy="893841"/>
          </a:xfrm>
          <a:prstGeom prst="wedgeRectCallout">
            <a:avLst>
              <a:gd name="adj1" fmla="val -68123"/>
              <a:gd name="adj2" fmla="val 124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containers and images, not average!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8BAD7D0-9E64-4916-B95E-1AEECFACF01E}"/>
              </a:ext>
            </a:extLst>
          </p:cNvPr>
          <p:cNvSpPr/>
          <p:nvPr/>
        </p:nvSpPr>
        <p:spPr>
          <a:xfrm>
            <a:off x="9426853" y="2074646"/>
            <a:ext cx="1995556" cy="893841"/>
          </a:xfrm>
          <a:prstGeom prst="wedgeRectCallout">
            <a:avLst>
              <a:gd name="adj1" fmla="val -68123"/>
              <a:gd name="adj2" fmla="val 7238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other network metrics by clicking it?</a:t>
            </a:r>
          </a:p>
        </p:txBody>
      </p:sp>
    </p:spTree>
    <p:extLst>
      <p:ext uri="{BB962C8B-B14F-4D97-AF65-F5344CB8AC3E}">
        <p14:creationId xmlns:p14="http://schemas.microsoft.com/office/powerpoint/2010/main" val="157169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7917E9-04B6-4F34-AC77-6DC1843E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7" y="495093"/>
            <a:ext cx="8591550" cy="562927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289FBC4-396E-4AB3-9C08-70824E82B88A}"/>
              </a:ext>
            </a:extLst>
          </p:cNvPr>
          <p:cNvSpPr/>
          <p:nvPr/>
        </p:nvSpPr>
        <p:spPr>
          <a:xfrm>
            <a:off x="9426853" y="841230"/>
            <a:ext cx="2209800" cy="1095248"/>
          </a:xfrm>
          <a:prstGeom prst="wedgeRectCallout">
            <a:avLst>
              <a:gd name="adj1" fmla="val 8212"/>
              <a:gd name="adj2" fmla="val 1410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on this dashboard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8BAD7D0-9E64-4916-B95E-1AEECFACF01E}"/>
              </a:ext>
            </a:extLst>
          </p:cNvPr>
          <p:cNvSpPr/>
          <p:nvPr/>
        </p:nvSpPr>
        <p:spPr>
          <a:xfrm>
            <a:off x="1155308" y="4851402"/>
            <a:ext cx="1995556" cy="893841"/>
          </a:xfrm>
          <a:prstGeom prst="wedgeRectCallout">
            <a:avLst>
              <a:gd name="adj1" fmla="val 87419"/>
              <a:gd name="adj2" fmla="val -25422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country is affected?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45D01D5-C8BF-4792-A918-E30F4AF82A72}"/>
              </a:ext>
            </a:extLst>
          </p:cNvPr>
          <p:cNvSpPr/>
          <p:nvPr/>
        </p:nvSpPr>
        <p:spPr>
          <a:xfrm>
            <a:off x="555347" y="833073"/>
            <a:ext cx="1349653" cy="1300527"/>
          </a:xfrm>
          <a:prstGeom prst="flowChart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70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&amp;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55870-0349-480A-A82C-B435C17F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4141"/>
            <a:ext cx="2924175" cy="468630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7184405-1EE9-487D-B50D-5CFDCA38D483}"/>
              </a:ext>
            </a:extLst>
          </p:cNvPr>
          <p:cNvSpPr/>
          <p:nvPr/>
        </p:nvSpPr>
        <p:spPr>
          <a:xfrm>
            <a:off x="2300287" y="3344643"/>
            <a:ext cx="1462088" cy="1452644"/>
          </a:xfrm>
          <a:prstGeom prst="flowChart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E5F513D-4DBB-4987-8C70-34D619286681}"/>
              </a:ext>
            </a:extLst>
          </p:cNvPr>
          <p:cNvSpPr/>
          <p:nvPr/>
        </p:nvSpPr>
        <p:spPr>
          <a:xfrm rot="16200000">
            <a:off x="4325509" y="3457190"/>
            <a:ext cx="484632" cy="122754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93E46-02C1-4676-A15F-5C29C0F0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74" y="2481737"/>
            <a:ext cx="6530957" cy="3229949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16A3162-5BB1-4B50-A7A0-C8F0C2A27EFE}"/>
              </a:ext>
            </a:extLst>
          </p:cNvPr>
          <p:cNvSpPr/>
          <p:nvPr/>
        </p:nvSpPr>
        <p:spPr>
          <a:xfrm>
            <a:off x="6219827" y="960500"/>
            <a:ext cx="2209800" cy="1095248"/>
          </a:xfrm>
          <a:prstGeom prst="wedgeRectCallout">
            <a:avLst>
              <a:gd name="adj1" fmla="val 8212"/>
              <a:gd name="adj2" fmla="val 1410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tile -&gt; database calls</a:t>
            </a:r>
          </a:p>
        </p:txBody>
      </p:sp>
    </p:spTree>
    <p:extLst>
      <p:ext uri="{BB962C8B-B14F-4D97-AF65-F5344CB8AC3E}">
        <p14:creationId xmlns:p14="http://schemas.microsoft.com/office/powerpoint/2010/main" val="144500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AE1573-099B-42AC-AD70-3FD1C6C2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4" y="0"/>
            <a:ext cx="8513691" cy="68580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7F6816D-6268-44AC-85AD-C217B758F654}"/>
              </a:ext>
            </a:extLst>
          </p:cNvPr>
          <p:cNvSpPr/>
          <p:nvPr/>
        </p:nvSpPr>
        <p:spPr>
          <a:xfrm>
            <a:off x="8506240" y="956364"/>
            <a:ext cx="1995556" cy="893841"/>
          </a:xfrm>
          <a:prstGeom prst="wedgeRectCallout">
            <a:avLst>
              <a:gd name="adj1" fmla="val -73214"/>
              <a:gd name="adj2" fmla="val -785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frame selector</a:t>
            </a:r>
          </a:p>
        </p:txBody>
      </p:sp>
    </p:spTree>
    <p:extLst>
      <p:ext uri="{BB962C8B-B14F-4D97-AF65-F5344CB8AC3E}">
        <p14:creationId xmlns:p14="http://schemas.microsoft.com/office/powerpoint/2010/main" val="2836184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E7410D-3781-4004-B859-1024DA7B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7" y="0"/>
            <a:ext cx="10878526" cy="68580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A121EB1-7F82-4AEE-B753-A0A6588A333E}"/>
              </a:ext>
            </a:extLst>
          </p:cNvPr>
          <p:cNvSpPr/>
          <p:nvPr/>
        </p:nvSpPr>
        <p:spPr>
          <a:xfrm>
            <a:off x="7247892" y="5519975"/>
            <a:ext cx="1995556" cy="893841"/>
          </a:xfrm>
          <a:prstGeom prst="wedgeRectCallout">
            <a:avLst>
              <a:gd name="adj1" fmla="val -85826"/>
              <a:gd name="adj2" fmla="val 7004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slow requests</a:t>
            </a:r>
          </a:p>
        </p:txBody>
      </p:sp>
    </p:spTree>
    <p:extLst>
      <p:ext uri="{BB962C8B-B14F-4D97-AF65-F5344CB8AC3E}">
        <p14:creationId xmlns:p14="http://schemas.microsoft.com/office/powerpoint/2010/main" val="203795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8E6C6-7325-428F-B03E-723F5FD0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&amp; Analysis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3AD6E-27CB-4861-8E79-1E9B7CAC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flow</a:t>
            </a:r>
          </a:p>
          <a:p>
            <a:pPr lvl="1"/>
            <a:r>
              <a:rPr lang="en-US" dirty="0"/>
              <a:t>Applications or services and their calls to other back-end services or databases</a:t>
            </a:r>
          </a:p>
          <a:p>
            <a:r>
              <a:rPr lang="en-US" dirty="0"/>
              <a:t>Automatic hotspot analysis</a:t>
            </a:r>
          </a:p>
          <a:p>
            <a:pPr lvl="1"/>
            <a:r>
              <a:rPr lang="en-US" dirty="0"/>
              <a:t>Slowest requests</a:t>
            </a:r>
          </a:p>
          <a:p>
            <a:pPr lvl="1"/>
            <a:r>
              <a:rPr lang="en-US" dirty="0"/>
              <a:t>Most time consuming requests</a:t>
            </a:r>
          </a:p>
          <a:p>
            <a:pPr lvl="1"/>
            <a:r>
              <a:rPr lang="en-US" dirty="0"/>
              <a:t>Most CPU intensive requests</a:t>
            </a:r>
          </a:p>
        </p:txBody>
      </p:sp>
    </p:spTree>
    <p:extLst>
      <p:ext uri="{BB962C8B-B14F-4D97-AF65-F5344CB8AC3E}">
        <p14:creationId xmlns:p14="http://schemas.microsoft.com/office/powerpoint/2010/main" val="255185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8E6C6-7325-428F-B03E-723F5FD0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&amp; Analysis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3AD6E-27CB-4861-8E79-1E9B7CAC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dashboard – sharing is caring!</a:t>
            </a:r>
          </a:p>
          <a:p>
            <a:pPr lvl="1"/>
            <a:r>
              <a:rPr lang="en-US" dirty="0"/>
              <a:t>Can create multiple dashboards</a:t>
            </a:r>
          </a:p>
          <a:p>
            <a:pPr lvl="1"/>
            <a:r>
              <a:rPr lang="en-US" dirty="0"/>
              <a:t>Dashboard tiles can be added and re-arranged</a:t>
            </a:r>
          </a:p>
          <a:p>
            <a:r>
              <a:rPr lang="en-US" dirty="0"/>
              <a:t>Log analytics</a:t>
            </a:r>
          </a:p>
          <a:p>
            <a:pPr lvl="1"/>
            <a:r>
              <a:rPr lang="en-US" dirty="0"/>
              <a:t>Investigate crashed process</a:t>
            </a:r>
          </a:p>
          <a:p>
            <a:r>
              <a:rPr lang="en-US" dirty="0"/>
              <a:t>Mobile app crashes details in application details page</a:t>
            </a:r>
          </a:p>
          <a:p>
            <a:r>
              <a:rPr lang="en-US" dirty="0"/>
              <a:t>Service Quality Report</a:t>
            </a:r>
          </a:p>
          <a:p>
            <a:pPr lvl="1"/>
            <a:r>
              <a:rPr lang="en-US" dirty="0"/>
              <a:t>Weekly occurrence</a:t>
            </a:r>
          </a:p>
          <a:p>
            <a:pPr lvl="1"/>
            <a:r>
              <a:rPr lang="en-US" dirty="0"/>
              <a:t>Dynatrace score = Applications + Services + Infrastructure score</a:t>
            </a:r>
          </a:p>
          <a:p>
            <a:pPr lvl="1"/>
            <a:r>
              <a:rPr lang="en-US" dirty="0"/>
              <a:t>Infrastructure score = % of host time during which no problems were encountered</a:t>
            </a:r>
          </a:p>
          <a:p>
            <a:pPr lvl="1"/>
            <a:r>
              <a:rPr lang="en-US" dirty="0"/>
              <a:t>Services score = % of successful service calls that were unaffected by problems</a:t>
            </a:r>
          </a:p>
          <a:p>
            <a:pPr lvl="1"/>
            <a:r>
              <a:rPr lang="en-US" dirty="0"/>
              <a:t>Application score = </a:t>
            </a:r>
            <a:r>
              <a:rPr lang="en-US" dirty="0" err="1"/>
              <a:t>Apdex</a:t>
            </a:r>
            <a:r>
              <a:rPr lang="en-US" dirty="0"/>
              <a:t> + % of user actions affected by problems</a:t>
            </a:r>
          </a:p>
        </p:txBody>
      </p:sp>
    </p:spTree>
    <p:extLst>
      <p:ext uri="{BB962C8B-B14F-4D97-AF65-F5344CB8AC3E}">
        <p14:creationId xmlns:p14="http://schemas.microsoft.com/office/powerpoint/2010/main" val="1400742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8B0CA3-5B41-4B98-AB9E-401DC6D3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User Monitoring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8989A-F7F8-48F3-BC5C-634FB34D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action</a:t>
            </a:r>
          </a:p>
          <a:p>
            <a:pPr lvl="1"/>
            <a:r>
              <a:rPr lang="en-US" dirty="0"/>
              <a:t>Automatically detected, assigned to applications</a:t>
            </a:r>
          </a:p>
          <a:p>
            <a:r>
              <a:rPr lang="en-US" dirty="0"/>
              <a:t>Key user action</a:t>
            </a:r>
          </a:p>
          <a:p>
            <a:pPr lvl="1"/>
            <a:r>
              <a:rPr lang="en-US" dirty="0"/>
              <a:t>Extends data retention time</a:t>
            </a:r>
          </a:p>
          <a:p>
            <a:pPr lvl="1"/>
            <a:r>
              <a:rPr lang="en-US" dirty="0"/>
              <a:t>Can be pinned to dashboard for monitoring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3120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015A8F-15B1-4597-8097-C95DBA2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360"/>
            <a:ext cx="10535016" cy="27525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User Monitoring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47D74A9-201E-4BC0-A4F2-F50E4C6227EF}"/>
              </a:ext>
            </a:extLst>
          </p:cNvPr>
          <p:cNvSpPr/>
          <p:nvPr/>
        </p:nvSpPr>
        <p:spPr>
          <a:xfrm>
            <a:off x="7848600" y="4889500"/>
            <a:ext cx="2209800" cy="1095248"/>
          </a:xfrm>
          <a:prstGeom prst="wedgeRectCallout">
            <a:avLst>
              <a:gd name="adj1" fmla="val -53832"/>
              <a:gd name="adj2" fmla="val -9605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Infographic for APPLICATION</a:t>
            </a:r>
          </a:p>
        </p:txBody>
      </p:sp>
    </p:spTree>
    <p:extLst>
      <p:ext uri="{BB962C8B-B14F-4D97-AF65-F5344CB8AC3E}">
        <p14:creationId xmlns:p14="http://schemas.microsoft.com/office/powerpoint/2010/main" val="25083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63B854-2700-4596-8967-1064D4145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05165"/>
              </p:ext>
            </p:extLst>
          </p:nvPr>
        </p:nvGraphicFramePr>
        <p:xfrm>
          <a:off x="2032000" y="194564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994039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4401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Knowledge Area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0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Capabilities &amp; Monitoring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7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Components &amp; Architecture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8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Problems &amp;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0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Reporting &amp; Analysis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02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Real User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4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Synthetic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08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6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554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A55E4-F5DB-446F-927B-EB96A67A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25" y="836847"/>
            <a:ext cx="10969562" cy="529291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320D213-61D7-4981-BAFD-3CF90DD78620}"/>
              </a:ext>
            </a:extLst>
          </p:cNvPr>
          <p:cNvSpPr/>
          <p:nvPr/>
        </p:nvSpPr>
        <p:spPr>
          <a:xfrm>
            <a:off x="9361557" y="3896138"/>
            <a:ext cx="1995556" cy="893841"/>
          </a:xfrm>
          <a:prstGeom prst="wedgeRectCallout">
            <a:avLst>
              <a:gd name="adj1" fmla="val -60154"/>
              <a:gd name="adj2" fmla="val 9759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checks (browser </a:t>
            </a:r>
            <a:r>
              <a:rPr lang="en-US" dirty="0" err="1"/>
              <a:t>clickpath</a:t>
            </a:r>
            <a:r>
              <a:rPr lang="en-US" dirty="0"/>
              <a:t>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15EAF9B-6197-469A-BE19-73CC91D4EF68}"/>
              </a:ext>
            </a:extLst>
          </p:cNvPr>
          <p:cNvSpPr/>
          <p:nvPr/>
        </p:nvSpPr>
        <p:spPr>
          <a:xfrm>
            <a:off x="3868531" y="1180123"/>
            <a:ext cx="1995556" cy="893841"/>
          </a:xfrm>
          <a:prstGeom prst="wedgeRectCallout">
            <a:avLst>
              <a:gd name="adj1" fmla="val -88710"/>
              <a:gd name="adj2" fmla="val 7980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browser and user type</a:t>
            </a:r>
          </a:p>
        </p:txBody>
      </p:sp>
    </p:spTree>
    <p:extLst>
      <p:ext uri="{BB962C8B-B14F-4D97-AF65-F5344CB8AC3E}">
        <p14:creationId xmlns:p14="http://schemas.microsoft.com/office/powerpoint/2010/main" val="60227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2A432-6634-458D-9711-6D39ED29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857375"/>
            <a:ext cx="88296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8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28AEE1-21F2-4ECD-B906-907A00D6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557611"/>
            <a:ext cx="10339381" cy="532248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74FCAD1-47D4-481E-913E-ECBA5A568275}"/>
              </a:ext>
            </a:extLst>
          </p:cNvPr>
          <p:cNvSpPr/>
          <p:nvPr/>
        </p:nvSpPr>
        <p:spPr>
          <a:xfrm>
            <a:off x="1766957" y="5826879"/>
            <a:ext cx="1995556" cy="893841"/>
          </a:xfrm>
          <a:prstGeom prst="wedgeRectCallout">
            <a:avLst>
              <a:gd name="adj1" fmla="val -70973"/>
              <a:gd name="adj2" fmla="val -6012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actions (load, XHR)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A80CF03-CFD6-424C-85F1-E66515C3FDDD}"/>
              </a:ext>
            </a:extLst>
          </p:cNvPr>
          <p:cNvSpPr/>
          <p:nvPr/>
        </p:nvSpPr>
        <p:spPr>
          <a:xfrm>
            <a:off x="6322944" y="5880100"/>
            <a:ext cx="1995556" cy="893841"/>
          </a:xfrm>
          <a:prstGeom prst="wedgeRectCallout">
            <a:avLst>
              <a:gd name="adj1" fmla="val 59492"/>
              <a:gd name="adj2" fmla="val -7716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response time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0AB65AC-6781-4456-834E-1385B2F75364}"/>
              </a:ext>
            </a:extLst>
          </p:cNvPr>
          <p:cNvSpPr/>
          <p:nvPr/>
        </p:nvSpPr>
        <p:spPr>
          <a:xfrm>
            <a:off x="8843066" y="895077"/>
            <a:ext cx="1995556" cy="893841"/>
          </a:xfrm>
          <a:prstGeom prst="wedgeRectCallout">
            <a:avLst>
              <a:gd name="adj1" fmla="val -90065"/>
              <a:gd name="adj2" fmla="val 116064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Conversion goal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516A62C-7743-47BA-9D68-CA087700BA79}"/>
              </a:ext>
            </a:extLst>
          </p:cNvPr>
          <p:cNvSpPr/>
          <p:nvPr/>
        </p:nvSpPr>
        <p:spPr>
          <a:xfrm>
            <a:off x="9929744" y="2126384"/>
            <a:ext cx="1995556" cy="893841"/>
          </a:xfrm>
          <a:prstGeom prst="wedgeRectCallout">
            <a:avLst>
              <a:gd name="adj1" fmla="val -76064"/>
              <a:gd name="adj2" fmla="val 7343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error?</a:t>
            </a:r>
          </a:p>
        </p:txBody>
      </p:sp>
    </p:spTree>
    <p:extLst>
      <p:ext uri="{BB962C8B-B14F-4D97-AF65-F5344CB8AC3E}">
        <p14:creationId xmlns:p14="http://schemas.microsoft.com/office/powerpoint/2010/main" val="1436104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5EED0-590D-45EB-A0C9-B0F8174D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Synthetic Monitoring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95A821-8472-4078-826A-74090ABF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Synthetic Test</a:t>
            </a:r>
            <a:endParaRPr lang="en-SG" dirty="0"/>
          </a:p>
        </p:txBody>
      </p:sp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EFA904D2-527D-480F-93FB-5BE8BABB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82" y="1993206"/>
            <a:ext cx="6831635" cy="44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06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E427-67BD-4935-B86D-F9949413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Synthetic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BCA1-8CA9-45CA-9A41-CE134FD3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data gathered by synthetic monitor</a:t>
            </a:r>
            <a:endParaRPr lang="en-SG" dirty="0"/>
          </a:p>
        </p:txBody>
      </p:sp>
      <p:pic>
        <p:nvPicPr>
          <p:cNvPr id="5" name="Content Placeholder 1">
            <a:extLst>
              <a:ext uri="{FF2B5EF4-FFF2-40B4-BE49-F238E27FC236}">
                <a16:creationId xmlns:a16="http://schemas.microsoft.com/office/drawing/2014/main" id="{9E4D00C9-0236-45B2-9852-D8DF383C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68" y="1986150"/>
            <a:ext cx="7477664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2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E2F4-CAB5-43A1-B726-42A9F9E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best!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0344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61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8C9A5-C197-4C41-BA38-009B8FA3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&amp; Monitoring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43A20-A411-42C3-971F-0E21A065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OneAgent</a:t>
            </a:r>
            <a:r>
              <a:rPr lang="en-US" dirty="0"/>
              <a:t> capabilities:</a:t>
            </a:r>
          </a:p>
          <a:p>
            <a:pPr lvl="1"/>
            <a:r>
              <a:rPr lang="en-US" dirty="0"/>
              <a:t>On a host: CPU, memory, network traffic, disk space, OS, key processes, virtualization, IP address, cloud information</a:t>
            </a:r>
          </a:p>
          <a:p>
            <a:r>
              <a:rPr lang="en-US" dirty="0"/>
              <a:t>Tagging in Dynatrace</a:t>
            </a:r>
          </a:p>
          <a:p>
            <a:pPr lvl="1"/>
            <a:r>
              <a:rPr lang="en-US" dirty="0"/>
              <a:t>Can be applied to hosts, processes, services and applications</a:t>
            </a:r>
          </a:p>
          <a:p>
            <a:pPr lvl="1"/>
            <a:r>
              <a:rPr lang="en-US" dirty="0"/>
              <a:t>Can be imported from AWS</a:t>
            </a:r>
          </a:p>
          <a:p>
            <a:pPr lvl="1"/>
            <a:r>
              <a:rPr lang="en-US" dirty="0"/>
              <a:t>Can be added manually or automatically using rules</a:t>
            </a:r>
          </a:p>
          <a:p>
            <a:pPr lvl="1"/>
            <a:r>
              <a:rPr lang="en-US" dirty="0"/>
              <a:t>Can be used as filter (even in search function)</a:t>
            </a:r>
          </a:p>
          <a:p>
            <a:pPr lvl="1"/>
            <a:r>
              <a:rPr lang="en-US" dirty="0"/>
              <a:t>Can be used for custom grouping</a:t>
            </a:r>
          </a:p>
          <a:p>
            <a:pPr lvl="1"/>
            <a:r>
              <a:rPr lang="en-US" dirty="0"/>
              <a:t>Key: Can tag processes and process groups!</a:t>
            </a:r>
          </a:p>
          <a:p>
            <a:pPr lvl="1"/>
            <a:r>
              <a:rPr lang="en-US"/>
              <a:t>Metadata ≠ tags</a:t>
            </a:r>
            <a:r>
              <a:rPr lang="en-US" dirty="0"/>
              <a:t>! Metadata is info about deployed application</a:t>
            </a:r>
          </a:p>
          <a:p>
            <a:r>
              <a:rPr lang="en-US" dirty="0"/>
              <a:t>Docker monitoring</a:t>
            </a:r>
          </a:p>
          <a:p>
            <a:pPr lvl="1"/>
            <a:r>
              <a:rPr lang="en-US" dirty="0"/>
              <a:t>Just install on the host with Docker containers</a:t>
            </a:r>
          </a:p>
          <a:p>
            <a:pPr lvl="1"/>
            <a:r>
              <a:rPr lang="en-US" dirty="0"/>
              <a:t>Automatically enabled OOTB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790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8E6C6-7325-428F-B03E-723F5FD0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&amp; Monitoring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3AD6E-27CB-4861-8E79-1E9B7CAC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monitoring overhead</a:t>
            </a:r>
          </a:p>
          <a:p>
            <a:pPr lvl="1"/>
            <a:r>
              <a:rPr lang="en-US" dirty="0"/>
              <a:t>&gt;5% CPU, network monitoring is disabled</a:t>
            </a:r>
          </a:p>
          <a:p>
            <a:pPr lvl="1"/>
            <a:r>
              <a:rPr lang="en-US" dirty="0"/>
              <a:t>Resumed once &lt;5% (traffic reduces)</a:t>
            </a:r>
          </a:p>
          <a:p>
            <a:r>
              <a:rPr lang="en-US" dirty="0"/>
              <a:t>Database monitoring</a:t>
            </a:r>
          </a:p>
          <a:p>
            <a:pPr lvl="1"/>
            <a:r>
              <a:rPr lang="en-US" dirty="0"/>
              <a:t>OOTB Dynatrace monitors database calls from the calling process at application side</a:t>
            </a:r>
          </a:p>
          <a:p>
            <a:pPr lvl="1"/>
            <a:r>
              <a:rPr lang="en-US" dirty="0"/>
              <a:t>i.e. ADO.NET, JDBC, Node.js or other processes making database calls</a:t>
            </a:r>
          </a:p>
          <a:p>
            <a:pPr lvl="1"/>
            <a:r>
              <a:rPr lang="en-US" dirty="0"/>
              <a:t>Does not instrument the database process</a:t>
            </a:r>
          </a:p>
          <a:p>
            <a:pPr lvl="1"/>
            <a:r>
              <a:rPr lang="en-US" dirty="0"/>
              <a:t>Optional to install </a:t>
            </a:r>
            <a:r>
              <a:rPr lang="en-US" dirty="0" err="1"/>
              <a:t>OneAgent</a:t>
            </a:r>
            <a:r>
              <a:rPr lang="en-US" dirty="0"/>
              <a:t> in database but can add additional context (infra and process metrics)</a:t>
            </a:r>
          </a:p>
        </p:txBody>
      </p:sp>
    </p:spTree>
    <p:extLst>
      <p:ext uri="{BB962C8B-B14F-4D97-AF65-F5344CB8AC3E}">
        <p14:creationId xmlns:p14="http://schemas.microsoft.com/office/powerpoint/2010/main" val="75496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9BDAC-BE26-4822-98EF-5B217F7E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&amp; Monitoring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7FF28-9FA2-4723-AD21-C45D6167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OneAgent</a:t>
            </a:r>
            <a:r>
              <a:rPr lang="en-US" dirty="0"/>
              <a:t> -&gt; Enable deep monitoring by restarting JVM or app pool</a:t>
            </a:r>
          </a:p>
          <a:p>
            <a:pPr lvl="1"/>
            <a:r>
              <a:rPr lang="en-US" dirty="0"/>
              <a:t>Can connect to only one Dynatrace tenant (the one you downloaded from)</a:t>
            </a:r>
          </a:p>
          <a:p>
            <a:r>
              <a:rPr lang="en-US" dirty="0"/>
              <a:t>Disable </a:t>
            </a:r>
            <a:r>
              <a:rPr lang="en-US" dirty="0" err="1"/>
              <a:t>OneAgent</a:t>
            </a:r>
            <a:r>
              <a:rPr lang="en-US" dirty="0"/>
              <a:t> automatic updates</a:t>
            </a:r>
          </a:p>
          <a:p>
            <a:pPr lvl="1"/>
            <a:r>
              <a:rPr lang="en-US" dirty="0"/>
              <a:t>Global setting</a:t>
            </a:r>
          </a:p>
          <a:p>
            <a:pPr lvl="1"/>
            <a:r>
              <a:rPr lang="en-US" dirty="0"/>
              <a:t>Host-specific</a:t>
            </a:r>
          </a:p>
          <a:p>
            <a:r>
              <a:rPr lang="en-US" dirty="0"/>
              <a:t>Disable monitoring of application, e.g. .NET or Java</a:t>
            </a:r>
          </a:p>
          <a:p>
            <a:pPr lvl="1"/>
            <a:r>
              <a:rPr lang="en-US" dirty="0"/>
              <a:t>Global setting &gt; Monitored Technologies &gt; Off/On</a:t>
            </a:r>
          </a:p>
          <a:p>
            <a:r>
              <a:rPr lang="en-US" dirty="0"/>
              <a:t>Browser </a:t>
            </a:r>
            <a:r>
              <a:rPr lang="en-US" dirty="0" err="1"/>
              <a:t>clickpath</a:t>
            </a:r>
            <a:r>
              <a:rPr lang="en-US" dirty="0"/>
              <a:t> requirements</a:t>
            </a:r>
          </a:p>
          <a:p>
            <a:pPr lvl="1"/>
            <a:r>
              <a:rPr lang="en-US" dirty="0"/>
              <a:t>Only Google Chrome</a:t>
            </a:r>
          </a:p>
          <a:p>
            <a:pPr lvl="1"/>
            <a:r>
              <a:rPr lang="en-US" dirty="0"/>
              <a:t>Must have Synthetic Recorder plugin installed</a:t>
            </a:r>
          </a:p>
        </p:txBody>
      </p:sp>
    </p:spTree>
    <p:extLst>
      <p:ext uri="{BB962C8B-B14F-4D97-AF65-F5344CB8AC3E}">
        <p14:creationId xmlns:p14="http://schemas.microsoft.com/office/powerpoint/2010/main" val="1216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9BDAC-BE26-4822-98EF-5B217F7E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&amp; Monitoring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7FF28-9FA2-4723-AD21-C45D6167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Service identifying and detection</a:t>
            </a:r>
          </a:p>
          <a:p>
            <a:pPr lvl="1"/>
            <a:r>
              <a:rPr lang="en-US" dirty="0"/>
              <a:t>Web server name</a:t>
            </a:r>
          </a:p>
          <a:p>
            <a:pPr lvl="1"/>
            <a:r>
              <a:rPr lang="en-US" dirty="0"/>
              <a:t>Context root</a:t>
            </a:r>
          </a:p>
          <a:p>
            <a:pPr lvl="1"/>
            <a:r>
              <a:rPr lang="en-US" dirty="0"/>
              <a:t>Web application ID</a:t>
            </a:r>
          </a:p>
          <a:p>
            <a:pPr lvl="1"/>
            <a:r>
              <a:rPr lang="en-US" dirty="0"/>
              <a:t>Opaque service which code visibility not available, mainly due to technology support</a:t>
            </a:r>
          </a:p>
          <a:p>
            <a:r>
              <a:rPr lang="en-US" dirty="0"/>
              <a:t>Custom service detection</a:t>
            </a:r>
          </a:p>
          <a:p>
            <a:pPr lvl="1"/>
            <a:r>
              <a:rPr lang="en-US" dirty="0"/>
              <a:t>Create entry point via specific class method</a:t>
            </a:r>
          </a:p>
          <a:p>
            <a:r>
              <a:rPr lang="en-US" dirty="0"/>
              <a:t>Database service detection</a:t>
            </a:r>
          </a:p>
          <a:p>
            <a:pPr lvl="1"/>
            <a:r>
              <a:rPr lang="en-US" dirty="0"/>
              <a:t>DB name/schema</a:t>
            </a:r>
          </a:p>
          <a:p>
            <a:pPr lvl="1"/>
            <a:r>
              <a:rPr lang="en-US" dirty="0"/>
              <a:t>Vendor (e.g. MSSQL, Oracle…)</a:t>
            </a:r>
          </a:p>
          <a:p>
            <a:pPr lvl="1"/>
            <a:r>
              <a:rPr lang="en-US" dirty="0"/>
              <a:t>IP and port</a:t>
            </a:r>
          </a:p>
          <a:p>
            <a:r>
              <a:rPr lang="en-US" dirty="0"/>
              <a:t>Process detection</a:t>
            </a:r>
          </a:p>
          <a:p>
            <a:pPr lvl="1"/>
            <a:r>
              <a:rPr lang="en-US" dirty="0"/>
              <a:t>Usually automated</a:t>
            </a:r>
          </a:p>
          <a:p>
            <a:pPr lvl="1"/>
            <a:r>
              <a:rPr lang="en-US" dirty="0"/>
              <a:t>Can create own process group detection rules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6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&amp; Analysis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47D74A9-201E-4BC0-A4F2-F50E4C6227EF}"/>
              </a:ext>
            </a:extLst>
          </p:cNvPr>
          <p:cNvSpPr/>
          <p:nvPr/>
        </p:nvSpPr>
        <p:spPr>
          <a:xfrm>
            <a:off x="9753600" y="1511300"/>
            <a:ext cx="2209800" cy="1095248"/>
          </a:xfrm>
          <a:prstGeom prst="wedgeRectCallout">
            <a:avLst>
              <a:gd name="adj1" fmla="val -51533"/>
              <a:gd name="adj2" fmla="val 94114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Infographic for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63A8-1818-41B4-82A1-CF60D532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1492250"/>
            <a:ext cx="8827111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2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&amp;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D6500-B36F-4EE1-8A1B-79670BDD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2250"/>
            <a:ext cx="7200900" cy="4910642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405D685-3F1F-41A7-9256-AFC544A66A20}"/>
              </a:ext>
            </a:extLst>
          </p:cNvPr>
          <p:cNvSpPr/>
          <p:nvPr/>
        </p:nvSpPr>
        <p:spPr>
          <a:xfrm>
            <a:off x="8420100" y="1492250"/>
            <a:ext cx="2209800" cy="1095248"/>
          </a:xfrm>
          <a:prstGeom prst="wedgeRectCallout">
            <a:avLst>
              <a:gd name="adj1" fmla="val -60154"/>
              <a:gd name="adj2" fmla="val 9759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Infographic for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781481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SLIDES_2">
  <a:themeElements>
    <a:clrScheme name="Custom 20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5350B6"/>
      </a:accent3>
      <a:accent4>
        <a:srgbClr val="6140A3"/>
      </a:accent4>
      <a:accent5>
        <a:srgbClr val="73BE28"/>
      </a:accent5>
      <a:accent6>
        <a:srgbClr val="C8001E"/>
      </a:accent6>
      <a:hlink>
        <a:srgbClr val="2483EE"/>
      </a:hlink>
      <a:folHlink>
        <a:srgbClr val="2483EE"/>
      </a:folHlink>
    </a:clrScheme>
    <a:fontScheme name="Custom 1">
      <a:majorFont>
        <a:latin typeface="Bernina Sans Semibold"/>
        <a:ea typeface=""/>
        <a:cs typeface=""/>
      </a:majorFont>
      <a:minorFont>
        <a:latin typeface="Bernin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24495DA7-FF3E-2644-A587-996E765701DB}" vid="{C5C4C711-75B0-3C47-85EA-3D7FDB194B6C}"/>
    </a:ext>
  </a:extLst>
</a:theme>
</file>

<file path=ppt/theme/theme2.xml><?xml version="1.0" encoding="utf-8"?>
<a:theme xmlns:a="http://schemas.openxmlformats.org/drawingml/2006/main" name="BLACK SLIDES_1">
  <a:themeElements>
    <a:clrScheme name="Custom 20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5350B6"/>
      </a:accent3>
      <a:accent4>
        <a:srgbClr val="6140A3"/>
      </a:accent4>
      <a:accent5>
        <a:srgbClr val="73BE28"/>
      </a:accent5>
      <a:accent6>
        <a:srgbClr val="C8001E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24495DA7-FF3E-2644-A587-996E765701DB}" vid="{A2C6C04E-1288-0948-8EF7-A8AF8CEC9509}"/>
    </a:ext>
  </a:extLst>
</a:theme>
</file>

<file path=ppt/theme/theme3.xml><?xml version="1.0" encoding="utf-8"?>
<a:theme xmlns:a="http://schemas.openxmlformats.org/drawingml/2006/main" name="WHITE SLIDES_1">
  <a:themeElements>
    <a:clrScheme name="Custom 20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5350B6"/>
      </a:accent3>
      <a:accent4>
        <a:srgbClr val="6140A3"/>
      </a:accent4>
      <a:accent5>
        <a:srgbClr val="73BE28"/>
      </a:accent5>
      <a:accent6>
        <a:srgbClr val="C8001E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24495DA7-FF3E-2644-A587-996E765701DB}" vid="{0263BAFE-5CF9-8642-BA64-AA46A75C11BA}"/>
    </a:ext>
  </a:extLst>
</a:theme>
</file>

<file path=ppt/theme/theme4.xml><?xml version="1.0" encoding="utf-8"?>
<a:theme xmlns:a="http://schemas.openxmlformats.org/drawingml/2006/main" name="WHITE SLIDES_2">
  <a:themeElements>
    <a:clrScheme name="Custom 20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5350B6"/>
      </a:accent3>
      <a:accent4>
        <a:srgbClr val="6140A3"/>
      </a:accent4>
      <a:accent5>
        <a:srgbClr val="73BE28"/>
      </a:accent5>
      <a:accent6>
        <a:srgbClr val="C8001E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24495DA7-FF3E-2644-A587-996E765701DB}" vid="{37638DBB-E207-8846-BB85-BD135874CD5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e98d6c4-0a6a-4101-aaef-7401c2c41272">
      <UserInfo>
        <DisplayName>Anderson, Dave (Marketing)</DisplayName>
        <AccountId>14</AccountId>
        <AccountType/>
      </UserInfo>
      <UserInfo>
        <DisplayName>Sims, Josh</DisplayName>
        <AccountId>473</AccountId>
        <AccountType/>
      </UserInfo>
      <UserInfo>
        <DisplayName>Ward, Frances</DisplayName>
        <AccountId>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BB94FF16C837468B7D13486960AFFF" ma:contentTypeVersion="10" ma:contentTypeDescription="Create a new document." ma:contentTypeScope="" ma:versionID="8f42f109d3428821de6076ebcfbbdebd">
  <xsd:schema xmlns:xsd="http://www.w3.org/2001/XMLSchema" xmlns:xs="http://www.w3.org/2001/XMLSchema" xmlns:p="http://schemas.microsoft.com/office/2006/metadata/properties" xmlns:ns2="dd1d8f26-fb76-4973-95d8-1c00742ea3ca" xmlns:ns3="3e98d6c4-0a6a-4101-aaef-7401c2c41272" targetNamespace="http://schemas.microsoft.com/office/2006/metadata/properties" ma:root="true" ma:fieldsID="19809ccd27362824a0319131c06cc670" ns2:_="" ns3:_="">
    <xsd:import namespace="dd1d8f26-fb76-4973-95d8-1c00742ea3ca"/>
    <xsd:import namespace="3e98d6c4-0a6a-4101-aaef-7401c2c41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1d8f26-fb76-4973-95d8-1c00742ea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8d6c4-0a6a-4101-aaef-7401c2c412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3305D2-0ECB-44A0-862C-949F259D46BE}">
  <ds:schemaRefs>
    <ds:schemaRef ds:uri="http://schemas.microsoft.com/office/2006/documentManagement/types"/>
    <ds:schemaRef ds:uri="http://purl.org/dc/terms/"/>
    <ds:schemaRef ds:uri="3e98d6c4-0a6a-4101-aaef-7401c2c4127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dd1d8f26-fb76-4973-95d8-1c00742ea3c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AA0728-A209-49AB-AEA0-B10A55455D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1d8f26-fb76-4973-95d8-1c00742ea3ca"/>
    <ds:schemaRef ds:uri="3e98d6c4-0a6a-4101-aaef-7401c2c41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75389F-D212-4F19-AFAD-C1BB4FFFE9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Dynatrace Associate Coaching</Template>
  <TotalTime>919</TotalTime>
  <Words>1234</Words>
  <Application>Microsoft Office PowerPoint</Application>
  <PresentationFormat>Widescreen</PresentationFormat>
  <Paragraphs>224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Bernina Sans</vt:lpstr>
      <vt:lpstr>Bernina Sans Light</vt:lpstr>
      <vt:lpstr>Bernina Sans Semibold</vt:lpstr>
      <vt:lpstr>Calibri</vt:lpstr>
      <vt:lpstr>Calibri Light</vt:lpstr>
      <vt:lpstr>BLACK SLIDES_2</vt:lpstr>
      <vt:lpstr>BLACK SLIDES_1</vt:lpstr>
      <vt:lpstr>WHITE SLIDES_1</vt:lpstr>
      <vt:lpstr>WHITE SLIDES_2</vt:lpstr>
      <vt:lpstr>Dynatrace Associate Certification Preparation</vt:lpstr>
      <vt:lpstr>Exam Format</vt:lpstr>
      <vt:lpstr>PowerPoint Presentation</vt:lpstr>
      <vt:lpstr>Capabilities &amp; Monitoring</vt:lpstr>
      <vt:lpstr>Capabilities &amp; Monitoring</vt:lpstr>
      <vt:lpstr>Capabilities &amp; Monitoring</vt:lpstr>
      <vt:lpstr>Capabilities &amp; Monitoring</vt:lpstr>
      <vt:lpstr>Reporting &amp; Analysis</vt:lpstr>
      <vt:lpstr>Reporting &amp; Analysis</vt:lpstr>
      <vt:lpstr>Reporting &amp; Analysis</vt:lpstr>
      <vt:lpstr>Components &amp; Architecture</vt:lpstr>
      <vt:lpstr>Components &amp; Architecture</vt:lpstr>
      <vt:lpstr>Components &amp; Architecture</vt:lpstr>
      <vt:lpstr>Components &amp; Architecture</vt:lpstr>
      <vt:lpstr>Components &amp; Architecture</vt:lpstr>
      <vt:lpstr>Components &amp; Architecture</vt:lpstr>
      <vt:lpstr>Components &amp; Architecture</vt:lpstr>
      <vt:lpstr>Problems &amp; Resolution</vt:lpstr>
      <vt:lpstr>PowerPoint Presentation</vt:lpstr>
      <vt:lpstr>PowerPoint Presentation</vt:lpstr>
      <vt:lpstr>PowerPoint Presentation</vt:lpstr>
      <vt:lpstr>PowerPoint Presentation</vt:lpstr>
      <vt:lpstr>Reporting &amp; Analysis</vt:lpstr>
      <vt:lpstr>PowerPoint Presentation</vt:lpstr>
      <vt:lpstr>PowerPoint Presentation</vt:lpstr>
      <vt:lpstr>Reporting &amp; Analysis</vt:lpstr>
      <vt:lpstr>Reporting &amp; Analysis</vt:lpstr>
      <vt:lpstr>Real User Monitoring</vt:lpstr>
      <vt:lpstr>Real User Monitoring</vt:lpstr>
      <vt:lpstr>PowerPoint Presentation</vt:lpstr>
      <vt:lpstr>PowerPoint Presentation</vt:lpstr>
      <vt:lpstr>PowerPoint Presentation</vt:lpstr>
      <vt:lpstr>Synthetic Monitoring</vt:lpstr>
      <vt:lpstr>Synthetic Monitoring</vt:lpstr>
      <vt:lpstr>All the best!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Chai, Christopher</dc:creator>
  <cp:lastModifiedBy>Liu, Lun Hsin</cp:lastModifiedBy>
  <cp:revision>78</cp:revision>
  <dcterms:created xsi:type="dcterms:W3CDTF">2018-12-06T09:44:04Z</dcterms:created>
  <dcterms:modified xsi:type="dcterms:W3CDTF">2019-04-16T09:12:14Z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0x01010051BB94FF16C837468B7D13486960AFFF</vt:lpwstr>
  </property>
</Properties>
</file>