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11" r:id="rId2"/>
  </p:sldMasterIdLst>
  <p:notesMasterIdLst>
    <p:notesMasterId r:id="rId15"/>
  </p:notesMasterIdLst>
  <p:handoutMasterIdLst>
    <p:handoutMasterId r:id="rId16"/>
  </p:handoutMasterIdLst>
  <p:sldIdLst>
    <p:sldId id="458" r:id="rId3"/>
    <p:sldId id="435" r:id="rId4"/>
    <p:sldId id="457" r:id="rId5"/>
    <p:sldId id="472" r:id="rId6"/>
    <p:sldId id="473" r:id="rId7"/>
    <p:sldId id="469" r:id="rId8"/>
    <p:sldId id="470" r:id="rId9"/>
    <p:sldId id="471" r:id="rId10"/>
    <p:sldId id="439" r:id="rId11"/>
    <p:sldId id="466" r:id="rId12"/>
    <p:sldId id="467" r:id="rId13"/>
    <p:sldId id="463" r:id="rId14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5" autoAdjust="0"/>
    <p:restoredTop sz="94676" autoAdjust="0"/>
  </p:normalViewPr>
  <p:slideViewPr>
    <p:cSldViewPr snapToGrid="0">
      <p:cViewPr>
        <p:scale>
          <a:sx n="81" d="100"/>
          <a:sy n="81" d="100"/>
        </p:scale>
        <p:origin x="-1044" y="-72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B186F-1E16-4FC9-A466-3465A2E187B3}" type="doc">
      <dgm:prSet loTypeId="urn:microsoft.com/office/officeart/2005/8/layout/hProcess9" loCatId="process" qsTypeId="urn:microsoft.com/office/officeart/2005/8/quickstyle/simple3" qsCatId="simple" csTypeId="urn:microsoft.com/office/officeart/2005/8/colors/colorful3" csCatId="colorful" phldr="1"/>
      <dgm:spPr/>
    </dgm:pt>
    <dgm:pt modelId="{5C830887-0C09-4D52-8AB9-E49CB4D27E61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Tìm hiểu các ứng dụng quản lý nhóm. Khảo sát một số ứng dụng quản lý tương tự.</a:t>
          </a:r>
          <a:endParaRPr lang="en-US" sz="1600" dirty="0">
            <a:solidFill>
              <a:srgbClr val="002060"/>
            </a:solidFill>
          </a:endParaRPr>
        </a:p>
      </dgm:t>
    </dgm:pt>
    <dgm:pt modelId="{7D243FB9-E3BC-4EEE-8C7C-0822C2EB2BB4}" type="parTrans" cxnId="{69E773F2-D4FA-45C2-BE9A-847951C7EDF9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FB28D22F-0BEB-4ED2-B51E-0A253B0D13D5}" type="sibTrans" cxnId="{69E773F2-D4FA-45C2-BE9A-847951C7EDF9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F5625806-4CD2-45C8-BDC5-163AA4EA55D6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Xây dựng các chức năng và xây dựng cở sở dữ liệu.</a:t>
          </a:r>
          <a:endParaRPr lang="en-US" sz="1600" dirty="0">
            <a:solidFill>
              <a:srgbClr val="002060"/>
            </a:solidFill>
          </a:endParaRPr>
        </a:p>
      </dgm:t>
    </dgm:pt>
    <dgm:pt modelId="{797F8209-9408-4851-8848-D1FF92A41D01}" type="parTrans" cxnId="{B6F0FF4B-1701-48B8-8161-1AFAEA613DE5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998944C1-E6FA-4427-AC1B-B7AAC1EE82BB}" type="sibTrans" cxnId="{B6F0FF4B-1701-48B8-8161-1AFAEA613DE5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5B8B3F65-8A9E-4C8C-A7EB-3CE7773AFE05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Kiểm thử và vận hành ứng dụng</a:t>
          </a:r>
          <a:endParaRPr lang="en-US" sz="1600" dirty="0">
            <a:solidFill>
              <a:srgbClr val="002060"/>
            </a:solidFill>
          </a:endParaRPr>
        </a:p>
      </dgm:t>
    </dgm:pt>
    <dgm:pt modelId="{D04889F1-1940-4BCF-8AEB-50AAB27B554F}" type="parTrans" cxnId="{D4C49F7D-BC43-4F76-B400-7D4120405D9E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9707D897-8DFC-4F8D-9F2D-FBE50DD73CAB}" type="sibTrans" cxnId="{D4C49F7D-BC43-4F76-B400-7D4120405D9E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C4B6284F-FEF4-42FA-8902-9F2C98751948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Thiết kế giao diện</a:t>
          </a:r>
          <a:endParaRPr lang="en-US" sz="1600" dirty="0">
            <a:solidFill>
              <a:srgbClr val="002060"/>
            </a:solidFill>
          </a:endParaRPr>
        </a:p>
      </dgm:t>
    </dgm:pt>
    <dgm:pt modelId="{A14CF12F-88D0-407A-AF37-F81DAA6A9403}" type="parTrans" cxnId="{DCC8D4E5-CAB6-404B-8EB9-1E6EA62499BA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5513AC6E-3DCA-4286-AA1B-F28D77320627}" type="sibTrans" cxnId="{DCC8D4E5-CAB6-404B-8EB9-1E6EA62499BA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26777A11-F5DA-48BE-B2A4-94B734ED05AA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Tiến hành code.</a:t>
          </a:r>
          <a:endParaRPr lang="en-US" sz="1600" dirty="0">
            <a:solidFill>
              <a:srgbClr val="002060"/>
            </a:solidFill>
          </a:endParaRPr>
        </a:p>
      </dgm:t>
    </dgm:pt>
    <dgm:pt modelId="{77CAF66C-2C62-4EE9-9DCB-D513AD74D8B6}" type="parTrans" cxnId="{AF98850C-7299-4869-9D28-A5EBDB677307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CDD69FAC-F8E8-4A21-8422-4EC85CC46C3E}" type="sibTrans" cxnId="{AF98850C-7299-4869-9D28-A5EBDB677307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475D9018-599F-4D50-A9FF-D7E40BDF8350}" type="pres">
      <dgm:prSet presAssocID="{A27B186F-1E16-4FC9-A466-3465A2E187B3}" presName="CompostProcess" presStyleCnt="0">
        <dgm:presLayoutVars>
          <dgm:dir/>
          <dgm:resizeHandles val="exact"/>
        </dgm:presLayoutVars>
      </dgm:prSet>
      <dgm:spPr/>
    </dgm:pt>
    <dgm:pt modelId="{FDEAB1E6-DEB4-48D8-BFC6-B86C15529A99}" type="pres">
      <dgm:prSet presAssocID="{A27B186F-1E16-4FC9-A466-3465A2E187B3}" presName="arrow" presStyleLbl="bgShp" presStyleIdx="0" presStyleCnt="1"/>
      <dgm:spPr/>
    </dgm:pt>
    <dgm:pt modelId="{240FA5BB-6EA9-47EC-9EE7-41621BDD1B0B}" type="pres">
      <dgm:prSet presAssocID="{A27B186F-1E16-4FC9-A466-3465A2E187B3}" presName="linearProcess" presStyleCnt="0"/>
      <dgm:spPr/>
    </dgm:pt>
    <dgm:pt modelId="{E837C6F6-D220-4CE8-92FC-5C19D4407079}" type="pres">
      <dgm:prSet presAssocID="{5C830887-0C09-4D52-8AB9-E49CB4D27E61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1D7C3-1CE6-4B24-ACCD-5FCE2732B295}" type="pres">
      <dgm:prSet presAssocID="{FB28D22F-0BEB-4ED2-B51E-0A253B0D13D5}" presName="sibTrans" presStyleCnt="0"/>
      <dgm:spPr/>
    </dgm:pt>
    <dgm:pt modelId="{D093ADA5-25C1-419A-A1B9-5E45D19CCB17}" type="pres">
      <dgm:prSet presAssocID="{F5625806-4CD2-45C8-BDC5-163AA4EA55D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61D2E-36F7-4EC6-B28B-45C497EF000F}" type="pres">
      <dgm:prSet presAssocID="{998944C1-E6FA-4427-AC1B-B7AAC1EE82BB}" presName="sibTrans" presStyleCnt="0"/>
      <dgm:spPr/>
    </dgm:pt>
    <dgm:pt modelId="{56C6FFBC-F282-4EE1-8785-228B30399940}" type="pres">
      <dgm:prSet presAssocID="{C4B6284F-FEF4-42FA-8902-9F2C9875194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B093-2C07-4F33-AC49-31133E801833}" type="pres">
      <dgm:prSet presAssocID="{5513AC6E-3DCA-4286-AA1B-F28D77320627}" presName="sibTrans" presStyleCnt="0"/>
      <dgm:spPr/>
    </dgm:pt>
    <dgm:pt modelId="{EEC842E8-C683-47CD-A550-729430C96648}" type="pres">
      <dgm:prSet presAssocID="{26777A11-F5DA-48BE-B2A4-94B734ED05A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BF17-54AA-41E7-8ACC-693D58EC82E5}" type="pres">
      <dgm:prSet presAssocID="{CDD69FAC-F8E8-4A21-8422-4EC85CC46C3E}" presName="sibTrans" presStyleCnt="0"/>
      <dgm:spPr/>
    </dgm:pt>
    <dgm:pt modelId="{2A1F3BBB-9366-40A6-B0B1-80486DAFD65C}" type="pres">
      <dgm:prSet presAssocID="{5B8B3F65-8A9E-4C8C-A7EB-3CE7773AFE0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0543EE-D97C-4CEC-B1BD-83413A6D003A}" type="presOf" srcId="{5C830887-0C09-4D52-8AB9-E49CB4D27E61}" destId="{E837C6F6-D220-4CE8-92FC-5C19D4407079}" srcOrd="0" destOrd="0" presId="urn:microsoft.com/office/officeart/2005/8/layout/hProcess9"/>
    <dgm:cxn modelId="{DCC8D4E5-CAB6-404B-8EB9-1E6EA62499BA}" srcId="{A27B186F-1E16-4FC9-A466-3465A2E187B3}" destId="{C4B6284F-FEF4-42FA-8902-9F2C98751948}" srcOrd="2" destOrd="0" parTransId="{A14CF12F-88D0-407A-AF37-F81DAA6A9403}" sibTransId="{5513AC6E-3DCA-4286-AA1B-F28D77320627}"/>
    <dgm:cxn modelId="{69E773F2-D4FA-45C2-BE9A-847951C7EDF9}" srcId="{A27B186F-1E16-4FC9-A466-3465A2E187B3}" destId="{5C830887-0C09-4D52-8AB9-E49CB4D27E61}" srcOrd="0" destOrd="0" parTransId="{7D243FB9-E3BC-4EEE-8C7C-0822C2EB2BB4}" sibTransId="{FB28D22F-0BEB-4ED2-B51E-0A253B0D13D5}"/>
    <dgm:cxn modelId="{D4C49F7D-BC43-4F76-B400-7D4120405D9E}" srcId="{A27B186F-1E16-4FC9-A466-3465A2E187B3}" destId="{5B8B3F65-8A9E-4C8C-A7EB-3CE7773AFE05}" srcOrd="4" destOrd="0" parTransId="{D04889F1-1940-4BCF-8AEB-50AAB27B554F}" sibTransId="{9707D897-8DFC-4F8D-9F2D-FBE50DD73CAB}"/>
    <dgm:cxn modelId="{00F2DCAD-EA6D-4ACE-90FD-24407C226B48}" type="presOf" srcId="{26777A11-F5DA-48BE-B2A4-94B734ED05AA}" destId="{EEC842E8-C683-47CD-A550-729430C96648}" srcOrd="0" destOrd="0" presId="urn:microsoft.com/office/officeart/2005/8/layout/hProcess9"/>
    <dgm:cxn modelId="{696B69A3-5B7F-4586-8327-94EFBD699FDF}" type="presOf" srcId="{F5625806-4CD2-45C8-BDC5-163AA4EA55D6}" destId="{D093ADA5-25C1-419A-A1B9-5E45D19CCB17}" srcOrd="0" destOrd="0" presId="urn:microsoft.com/office/officeart/2005/8/layout/hProcess9"/>
    <dgm:cxn modelId="{B6F0FF4B-1701-48B8-8161-1AFAEA613DE5}" srcId="{A27B186F-1E16-4FC9-A466-3465A2E187B3}" destId="{F5625806-4CD2-45C8-BDC5-163AA4EA55D6}" srcOrd="1" destOrd="0" parTransId="{797F8209-9408-4851-8848-D1FF92A41D01}" sibTransId="{998944C1-E6FA-4427-AC1B-B7AAC1EE82BB}"/>
    <dgm:cxn modelId="{7937F93A-69AC-4B8B-92CD-F345CC2D353C}" type="presOf" srcId="{C4B6284F-FEF4-42FA-8902-9F2C98751948}" destId="{56C6FFBC-F282-4EE1-8785-228B30399940}" srcOrd="0" destOrd="0" presId="urn:microsoft.com/office/officeart/2005/8/layout/hProcess9"/>
    <dgm:cxn modelId="{BD8653FF-9B6C-489A-BD8F-FAC5579BB6A4}" type="presOf" srcId="{A27B186F-1E16-4FC9-A466-3465A2E187B3}" destId="{475D9018-599F-4D50-A9FF-D7E40BDF8350}" srcOrd="0" destOrd="0" presId="urn:microsoft.com/office/officeart/2005/8/layout/hProcess9"/>
    <dgm:cxn modelId="{AF98850C-7299-4869-9D28-A5EBDB677307}" srcId="{A27B186F-1E16-4FC9-A466-3465A2E187B3}" destId="{26777A11-F5DA-48BE-B2A4-94B734ED05AA}" srcOrd="3" destOrd="0" parTransId="{77CAF66C-2C62-4EE9-9DCB-D513AD74D8B6}" sibTransId="{CDD69FAC-F8E8-4A21-8422-4EC85CC46C3E}"/>
    <dgm:cxn modelId="{4DAF921A-7F85-4E87-A508-E82BC5568093}" type="presOf" srcId="{5B8B3F65-8A9E-4C8C-A7EB-3CE7773AFE05}" destId="{2A1F3BBB-9366-40A6-B0B1-80486DAFD65C}" srcOrd="0" destOrd="0" presId="urn:microsoft.com/office/officeart/2005/8/layout/hProcess9"/>
    <dgm:cxn modelId="{97608A48-F977-4260-8677-46F15D0E6F9D}" type="presParOf" srcId="{475D9018-599F-4D50-A9FF-D7E40BDF8350}" destId="{FDEAB1E6-DEB4-48D8-BFC6-B86C15529A99}" srcOrd="0" destOrd="0" presId="urn:microsoft.com/office/officeart/2005/8/layout/hProcess9"/>
    <dgm:cxn modelId="{020633B7-3B4E-48A5-97D9-FD9F1A7548DC}" type="presParOf" srcId="{475D9018-599F-4D50-A9FF-D7E40BDF8350}" destId="{240FA5BB-6EA9-47EC-9EE7-41621BDD1B0B}" srcOrd="1" destOrd="0" presId="urn:microsoft.com/office/officeart/2005/8/layout/hProcess9"/>
    <dgm:cxn modelId="{A28EA03A-410B-4609-90E4-B75E75DDC7B1}" type="presParOf" srcId="{240FA5BB-6EA9-47EC-9EE7-41621BDD1B0B}" destId="{E837C6F6-D220-4CE8-92FC-5C19D4407079}" srcOrd="0" destOrd="0" presId="urn:microsoft.com/office/officeart/2005/8/layout/hProcess9"/>
    <dgm:cxn modelId="{2219735A-7690-49F7-A312-78389B423CC5}" type="presParOf" srcId="{240FA5BB-6EA9-47EC-9EE7-41621BDD1B0B}" destId="{F601D7C3-1CE6-4B24-ACCD-5FCE2732B295}" srcOrd="1" destOrd="0" presId="urn:microsoft.com/office/officeart/2005/8/layout/hProcess9"/>
    <dgm:cxn modelId="{88A0A4F5-9086-4B50-B193-48621BB13A03}" type="presParOf" srcId="{240FA5BB-6EA9-47EC-9EE7-41621BDD1B0B}" destId="{D093ADA5-25C1-419A-A1B9-5E45D19CCB17}" srcOrd="2" destOrd="0" presId="urn:microsoft.com/office/officeart/2005/8/layout/hProcess9"/>
    <dgm:cxn modelId="{DB6C2681-42D6-40A0-A38A-6C192AFF5E4C}" type="presParOf" srcId="{240FA5BB-6EA9-47EC-9EE7-41621BDD1B0B}" destId="{B5461D2E-36F7-4EC6-B28B-45C497EF000F}" srcOrd="3" destOrd="0" presId="urn:microsoft.com/office/officeart/2005/8/layout/hProcess9"/>
    <dgm:cxn modelId="{F863BDF6-D1AD-47E2-8397-CC0F69271D51}" type="presParOf" srcId="{240FA5BB-6EA9-47EC-9EE7-41621BDD1B0B}" destId="{56C6FFBC-F282-4EE1-8785-228B30399940}" srcOrd="4" destOrd="0" presId="urn:microsoft.com/office/officeart/2005/8/layout/hProcess9"/>
    <dgm:cxn modelId="{4C91BB4F-AA79-45DA-9CE6-896518914B81}" type="presParOf" srcId="{240FA5BB-6EA9-47EC-9EE7-41621BDD1B0B}" destId="{D199B093-2C07-4F33-AC49-31133E801833}" srcOrd="5" destOrd="0" presId="urn:microsoft.com/office/officeart/2005/8/layout/hProcess9"/>
    <dgm:cxn modelId="{076C8184-9647-46FE-919D-A73ACC72A8EC}" type="presParOf" srcId="{240FA5BB-6EA9-47EC-9EE7-41621BDD1B0B}" destId="{EEC842E8-C683-47CD-A550-729430C96648}" srcOrd="6" destOrd="0" presId="urn:microsoft.com/office/officeart/2005/8/layout/hProcess9"/>
    <dgm:cxn modelId="{A293114D-8CDC-4AA5-B77F-8B00A495DFB7}" type="presParOf" srcId="{240FA5BB-6EA9-47EC-9EE7-41621BDD1B0B}" destId="{3D52BF17-54AA-41E7-8ACC-693D58EC82E5}" srcOrd="7" destOrd="0" presId="urn:microsoft.com/office/officeart/2005/8/layout/hProcess9"/>
    <dgm:cxn modelId="{8E96E7C8-9E2B-419B-A9EE-66A90A87065A}" type="presParOf" srcId="{240FA5BB-6EA9-47EC-9EE7-41621BDD1B0B}" destId="{2A1F3BBB-9366-40A6-B0B1-80486DAFD65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B186F-1E16-4FC9-A466-3465A2E187B3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 phldr="1"/>
      <dgm:spPr/>
    </dgm:pt>
    <dgm:pt modelId="{5C830887-0C09-4D52-8AB9-E49CB4D27E61}">
      <dgm:prSet phldrT="[Text]" custT="1"/>
      <dgm:spPr/>
      <dgm:t>
        <a:bodyPr/>
        <a:lstStyle/>
        <a:p>
          <a:r>
            <a:rPr lang="en-US" sz="1600" dirty="0" err="1" smtClean="0"/>
            <a:t>Tìm</a:t>
          </a:r>
          <a:r>
            <a:rPr lang="en-US" sz="1600" dirty="0" smtClean="0"/>
            <a:t> </a:t>
          </a:r>
          <a:r>
            <a:rPr lang="en-US" sz="1600" dirty="0" err="1" smtClean="0"/>
            <a:t>hiểu</a:t>
          </a:r>
          <a:r>
            <a:rPr lang="en-US" sz="1600" dirty="0" smtClean="0"/>
            <a:t> </a:t>
          </a:r>
          <a:r>
            <a:rPr lang="en-US" sz="1600" dirty="0" err="1" smtClean="0"/>
            <a:t>các</a:t>
          </a:r>
          <a:r>
            <a:rPr lang="en-US" sz="1600" dirty="0" smtClean="0"/>
            <a:t> </a:t>
          </a:r>
          <a:r>
            <a:rPr lang="en-US" sz="1600" dirty="0" err="1" smtClean="0"/>
            <a:t>ứng</a:t>
          </a:r>
          <a:r>
            <a:rPr lang="en-US" sz="1600" dirty="0" smtClean="0"/>
            <a:t> </a:t>
          </a:r>
          <a:r>
            <a:rPr lang="en-US" sz="1600" dirty="0" err="1" smtClean="0"/>
            <a:t>dụng</a:t>
          </a:r>
          <a:r>
            <a:rPr lang="en-US" sz="1600" dirty="0" smtClean="0"/>
            <a:t> </a:t>
          </a:r>
          <a:r>
            <a:rPr lang="en-US" sz="1600" dirty="0" err="1" smtClean="0"/>
            <a:t>quản</a:t>
          </a:r>
          <a:r>
            <a:rPr lang="en-US" sz="1600" dirty="0" smtClean="0"/>
            <a:t> </a:t>
          </a:r>
          <a:r>
            <a:rPr lang="en-US" sz="1600" dirty="0" err="1" smtClean="0"/>
            <a:t>lý</a:t>
          </a:r>
          <a:r>
            <a:rPr lang="en-US" sz="1600" dirty="0" smtClean="0"/>
            <a:t> </a:t>
          </a:r>
          <a:r>
            <a:rPr lang="en-US" sz="1600" dirty="0" err="1" smtClean="0"/>
            <a:t>nhóm</a:t>
          </a:r>
          <a:r>
            <a:rPr lang="en-US" sz="1600" dirty="0" smtClean="0"/>
            <a:t>. </a:t>
          </a:r>
          <a:r>
            <a:rPr lang="en-US" sz="1600" dirty="0" err="1" smtClean="0"/>
            <a:t>Khảo</a:t>
          </a:r>
          <a:r>
            <a:rPr lang="en-US" sz="1600" dirty="0" smtClean="0"/>
            <a:t> </a:t>
          </a:r>
          <a:r>
            <a:rPr lang="en-US" sz="1600" dirty="0" err="1" smtClean="0"/>
            <a:t>sát</a:t>
          </a:r>
          <a:r>
            <a:rPr lang="en-US" sz="1600" dirty="0" smtClean="0"/>
            <a:t> </a:t>
          </a:r>
          <a:r>
            <a:rPr lang="en-US" sz="1600" dirty="0" err="1" smtClean="0"/>
            <a:t>một</a:t>
          </a:r>
          <a:r>
            <a:rPr lang="en-US" sz="1600" dirty="0" smtClean="0"/>
            <a:t> </a:t>
          </a:r>
          <a:r>
            <a:rPr lang="en-US" sz="1600" dirty="0" err="1" smtClean="0"/>
            <a:t>số</a:t>
          </a:r>
          <a:r>
            <a:rPr lang="en-US" sz="1600" dirty="0" smtClean="0"/>
            <a:t> </a:t>
          </a:r>
          <a:r>
            <a:rPr lang="en-US" sz="1600" dirty="0" err="1" smtClean="0"/>
            <a:t>ứng</a:t>
          </a:r>
          <a:r>
            <a:rPr lang="en-US" sz="1600" dirty="0" smtClean="0"/>
            <a:t> </a:t>
          </a:r>
          <a:r>
            <a:rPr lang="en-US" sz="1600" dirty="0" err="1" smtClean="0"/>
            <a:t>dụng</a:t>
          </a:r>
          <a:r>
            <a:rPr lang="en-US" sz="1600" dirty="0" smtClean="0"/>
            <a:t> </a:t>
          </a:r>
          <a:r>
            <a:rPr lang="en-US" sz="1600" dirty="0" err="1" smtClean="0"/>
            <a:t>quản</a:t>
          </a:r>
          <a:r>
            <a:rPr lang="en-US" sz="1600" dirty="0" smtClean="0"/>
            <a:t> </a:t>
          </a:r>
          <a:r>
            <a:rPr lang="en-US" sz="1600" dirty="0" err="1" smtClean="0"/>
            <a:t>lý</a:t>
          </a:r>
          <a:r>
            <a:rPr lang="en-US" sz="1600" dirty="0" smtClean="0"/>
            <a:t> </a:t>
          </a:r>
          <a:r>
            <a:rPr lang="en-US" sz="1600" dirty="0" err="1" smtClean="0"/>
            <a:t>tương</a:t>
          </a:r>
          <a:r>
            <a:rPr lang="en-US" sz="1600" dirty="0" smtClean="0"/>
            <a:t> </a:t>
          </a:r>
          <a:r>
            <a:rPr lang="en-US" sz="1600" dirty="0" err="1" smtClean="0"/>
            <a:t>tự</a:t>
          </a:r>
          <a:r>
            <a:rPr lang="en-US" sz="1600" dirty="0" smtClean="0"/>
            <a:t>.</a:t>
          </a:r>
          <a:endParaRPr lang="en-US" sz="1600" dirty="0"/>
        </a:p>
      </dgm:t>
    </dgm:pt>
    <dgm:pt modelId="{7D243FB9-E3BC-4EEE-8C7C-0822C2EB2BB4}" type="parTrans" cxnId="{69E773F2-D4FA-45C2-BE9A-847951C7EDF9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FB28D22F-0BEB-4ED2-B51E-0A253B0D13D5}" type="sibTrans" cxnId="{69E773F2-D4FA-45C2-BE9A-847951C7EDF9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F5625806-4CD2-45C8-BDC5-163AA4EA55D6}">
      <dgm:prSet phldrT="[Text]" custT="1"/>
      <dgm:spPr/>
      <dgm:t>
        <a:bodyPr/>
        <a:lstStyle/>
        <a:p>
          <a:r>
            <a:rPr lang="en-US" sz="1600" dirty="0" err="1" smtClean="0"/>
            <a:t>Xây</a:t>
          </a:r>
          <a:r>
            <a:rPr lang="en-US" sz="1600" dirty="0" smtClean="0"/>
            <a:t> </a:t>
          </a:r>
          <a:r>
            <a:rPr lang="en-US" sz="1600" dirty="0" err="1" smtClean="0"/>
            <a:t>dựng</a:t>
          </a:r>
          <a:r>
            <a:rPr lang="en-US" sz="1600" dirty="0" smtClean="0"/>
            <a:t> </a:t>
          </a:r>
          <a:r>
            <a:rPr lang="en-US" sz="1600" dirty="0" err="1" smtClean="0"/>
            <a:t>các</a:t>
          </a:r>
          <a:r>
            <a:rPr lang="en-US" sz="1600" dirty="0" smtClean="0"/>
            <a:t> </a:t>
          </a:r>
          <a:r>
            <a:rPr lang="en-US" sz="1600" dirty="0" err="1" smtClean="0"/>
            <a:t>chức</a:t>
          </a:r>
          <a:r>
            <a:rPr lang="en-US" sz="1600" dirty="0" smtClean="0"/>
            <a:t> </a:t>
          </a:r>
          <a:r>
            <a:rPr lang="en-US" sz="1600" dirty="0" err="1" smtClean="0"/>
            <a:t>năng</a:t>
          </a:r>
          <a:r>
            <a:rPr lang="en-US" sz="1600" dirty="0" smtClean="0"/>
            <a:t> </a:t>
          </a:r>
          <a:r>
            <a:rPr lang="en-US" sz="1600" dirty="0" err="1" smtClean="0"/>
            <a:t>và</a:t>
          </a:r>
          <a:r>
            <a:rPr lang="en-US" sz="1600" dirty="0" smtClean="0"/>
            <a:t> </a:t>
          </a:r>
          <a:r>
            <a:rPr lang="en-US" sz="1600" dirty="0" err="1" smtClean="0"/>
            <a:t>xây</a:t>
          </a:r>
          <a:r>
            <a:rPr lang="en-US" sz="1600" dirty="0" smtClean="0"/>
            <a:t> </a:t>
          </a:r>
          <a:r>
            <a:rPr lang="en-US" sz="1600" dirty="0" err="1" smtClean="0"/>
            <a:t>dựng</a:t>
          </a:r>
          <a:r>
            <a:rPr lang="en-US" sz="1600" dirty="0" smtClean="0"/>
            <a:t> </a:t>
          </a:r>
          <a:r>
            <a:rPr lang="en-US" sz="1600" dirty="0" err="1" smtClean="0"/>
            <a:t>cở</a:t>
          </a:r>
          <a:r>
            <a:rPr lang="en-US" sz="1600" dirty="0" smtClean="0"/>
            <a:t> </a:t>
          </a:r>
          <a:r>
            <a:rPr lang="en-US" sz="1600" dirty="0" err="1" smtClean="0"/>
            <a:t>sở</a:t>
          </a:r>
          <a:r>
            <a:rPr lang="en-US" sz="1600" dirty="0" smtClean="0"/>
            <a:t> </a:t>
          </a:r>
          <a:r>
            <a:rPr lang="en-US" sz="1600" dirty="0" err="1" smtClean="0"/>
            <a:t>dữ</a:t>
          </a:r>
          <a:r>
            <a:rPr lang="en-US" sz="1600" dirty="0" smtClean="0"/>
            <a:t> </a:t>
          </a:r>
          <a:r>
            <a:rPr lang="en-US" sz="1600" dirty="0" err="1" smtClean="0"/>
            <a:t>liệu</a:t>
          </a:r>
          <a:r>
            <a:rPr lang="en-US" sz="1600" dirty="0" smtClean="0"/>
            <a:t>.</a:t>
          </a:r>
          <a:endParaRPr lang="en-US" sz="1600" dirty="0"/>
        </a:p>
      </dgm:t>
    </dgm:pt>
    <dgm:pt modelId="{797F8209-9408-4851-8848-D1FF92A41D01}" type="parTrans" cxnId="{B6F0FF4B-1701-48B8-8161-1AFAEA613DE5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998944C1-E6FA-4427-AC1B-B7AAC1EE82BB}" type="sibTrans" cxnId="{B6F0FF4B-1701-48B8-8161-1AFAEA613DE5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5B8B3F65-8A9E-4C8C-A7EB-3CE7773AFE05}">
      <dgm:prSet phldrT="[Text]" custT="1"/>
      <dgm:spPr/>
      <dgm:t>
        <a:bodyPr/>
        <a:lstStyle/>
        <a:p>
          <a:r>
            <a:rPr lang="en-US" sz="1600" dirty="0" err="1" smtClean="0"/>
            <a:t>Kiểm</a:t>
          </a:r>
          <a:r>
            <a:rPr lang="en-US" sz="1600" dirty="0" smtClean="0"/>
            <a:t> </a:t>
          </a:r>
          <a:r>
            <a:rPr lang="en-US" sz="1600" dirty="0" err="1" smtClean="0"/>
            <a:t>thử</a:t>
          </a:r>
          <a:r>
            <a:rPr lang="en-US" sz="1600" dirty="0" smtClean="0"/>
            <a:t> </a:t>
          </a:r>
          <a:r>
            <a:rPr lang="en-US" sz="1600" dirty="0" err="1" smtClean="0"/>
            <a:t>và</a:t>
          </a:r>
          <a:r>
            <a:rPr lang="en-US" sz="1600" dirty="0" smtClean="0"/>
            <a:t> </a:t>
          </a:r>
          <a:r>
            <a:rPr lang="en-US" sz="1600" dirty="0" err="1" smtClean="0"/>
            <a:t>vận</a:t>
          </a:r>
          <a:r>
            <a:rPr lang="en-US" sz="1600" dirty="0" smtClean="0"/>
            <a:t> </a:t>
          </a:r>
          <a:r>
            <a:rPr lang="en-US" sz="1600" dirty="0" err="1" smtClean="0"/>
            <a:t>hành</a:t>
          </a:r>
          <a:r>
            <a:rPr lang="en-US" sz="1600" dirty="0" smtClean="0"/>
            <a:t> </a:t>
          </a:r>
          <a:r>
            <a:rPr lang="en-US" sz="1600" dirty="0" err="1" smtClean="0"/>
            <a:t>ứng</a:t>
          </a:r>
          <a:r>
            <a:rPr lang="en-US" sz="1600" dirty="0" smtClean="0"/>
            <a:t> </a:t>
          </a:r>
          <a:r>
            <a:rPr lang="en-US" sz="1600" dirty="0" err="1" smtClean="0"/>
            <a:t>dụng</a:t>
          </a:r>
          <a:endParaRPr lang="en-US" sz="1600" dirty="0"/>
        </a:p>
      </dgm:t>
    </dgm:pt>
    <dgm:pt modelId="{D04889F1-1940-4BCF-8AEB-50AAB27B554F}" type="parTrans" cxnId="{D4C49F7D-BC43-4F76-B400-7D4120405D9E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9707D897-8DFC-4F8D-9F2D-FBE50DD73CAB}" type="sibTrans" cxnId="{D4C49F7D-BC43-4F76-B400-7D4120405D9E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C4B6284F-FEF4-42FA-8902-9F2C98751948}">
      <dgm:prSet phldrT="[Text]" custT="1"/>
      <dgm:spPr/>
      <dgm:t>
        <a:bodyPr/>
        <a:lstStyle/>
        <a:p>
          <a:r>
            <a:rPr lang="en-US" sz="1600" dirty="0" err="1" smtClean="0"/>
            <a:t>Thiết</a:t>
          </a:r>
          <a:r>
            <a:rPr lang="en-US" sz="1600" dirty="0" smtClean="0"/>
            <a:t> </a:t>
          </a:r>
          <a:r>
            <a:rPr lang="en-US" sz="1600" dirty="0" err="1" smtClean="0"/>
            <a:t>kế</a:t>
          </a:r>
          <a:r>
            <a:rPr lang="en-US" sz="1600" dirty="0" smtClean="0"/>
            <a:t> </a:t>
          </a:r>
          <a:r>
            <a:rPr lang="en-US" sz="1600" dirty="0" err="1" smtClean="0"/>
            <a:t>giao</a:t>
          </a:r>
          <a:r>
            <a:rPr lang="en-US" sz="1600" dirty="0" smtClean="0"/>
            <a:t> </a:t>
          </a:r>
          <a:r>
            <a:rPr lang="en-US" sz="1600" dirty="0" err="1" smtClean="0"/>
            <a:t>diện</a:t>
          </a:r>
          <a:endParaRPr lang="en-US" sz="1600" dirty="0"/>
        </a:p>
      </dgm:t>
    </dgm:pt>
    <dgm:pt modelId="{A14CF12F-88D0-407A-AF37-F81DAA6A9403}" type="parTrans" cxnId="{DCC8D4E5-CAB6-404B-8EB9-1E6EA62499BA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5513AC6E-3DCA-4286-AA1B-F28D77320627}" type="sibTrans" cxnId="{DCC8D4E5-CAB6-404B-8EB9-1E6EA62499BA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26777A11-F5DA-48BE-B2A4-94B734ED05AA}">
      <dgm:prSet phldrT="[Text]" custT="1"/>
      <dgm:spPr/>
      <dgm:t>
        <a:bodyPr/>
        <a:lstStyle/>
        <a:p>
          <a:r>
            <a:rPr lang="en-US" sz="1600" dirty="0" err="1" smtClean="0"/>
            <a:t>Tiến</a:t>
          </a:r>
          <a:r>
            <a:rPr lang="en-US" sz="1600" dirty="0" smtClean="0"/>
            <a:t> </a:t>
          </a:r>
          <a:r>
            <a:rPr lang="en-US" sz="1600" dirty="0" err="1" smtClean="0"/>
            <a:t>hành</a:t>
          </a:r>
          <a:r>
            <a:rPr lang="en-US" sz="1600" dirty="0" smtClean="0"/>
            <a:t> code.</a:t>
          </a:r>
          <a:endParaRPr lang="en-US" sz="1600" dirty="0"/>
        </a:p>
      </dgm:t>
    </dgm:pt>
    <dgm:pt modelId="{77CAF66C-2C62-4EE9-9DCB-D513AD74D8B6}" type="parTrans" cxnId="{AF98850C-7299-4869-9D28-A5EBDB677307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CDD69FAC-F8E8-4A21-8422-4EC85CC46C3E}" type="sibTrans" cxnId="{AF98850C-7299-4869-9D28-A5EBDB677307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475D9018-599F-4D50-A9FF-D7E40BDF8350}" type="pres">
      <dgm:prSet presAssocID="{A27B186F-1E16-4FC9-A466-3465A2E187B3}" presName="CompostProcess" presStyleCnt="0">
        <dgm:presLayoutVars>
          <dgm:dir/>
          <dgm:resizeHandles val="exact"/>
        </dgm:presLayoutVars>
      </dgm:prSet>
      <dgm:spPr/>
    </dgm:pt>
    <dgm:pt modelId="{FDEAB1E6-DEB4-48D8-BFC6-B86C15529A99}" type="pres">
      <dgm:prSet presAssocID="{A27B186F-1E16-4FC9-A466-3465A2E187B3}" presName="arrow" presStyleLbl="bgShp" presStyleIdx="0" presStyleCnt="1"/>
      <dgm:spPr/>
    </dgm:pt>
    <dgm:pt modelId="{240FA5BB-6EA9-47EC-9EE7-41621BDD1B0B}" type="pres">
      <dgm:prSet presAssocID="{A27B186F-1E16-4FC9-A466-3465A2E187B3}" presName="linearProcess" presStyleCnt="0"/>
      <dgm:spPr/>
    </dgm:pt>
    <dgm:pt modelId="{E837C6F6-D220-4CE8-92FC-5C19D4407079}" type="pres">
      <dgm:prSet presAssocID="{5C830887-0C09-4D52-8AB9-E49CB4D27E61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1D7C3-1CE6-4B24-ACCD-5FCE2732B295}" type="pres">
      <dgm:prSet presAssocID="{FB28D22F-0BEB-4ED2-B51E-0A253B0D13D5}" presName="sibTrans" presStyleCnt="0"/>
      <dgm:spPr/>
    </dgm:pt>
    <dgm:pt modelId="{D093ADA5-25C1-419A-A1B9-5E45D19CCB17}" type="pres">
      <dgm:prSet presAssocID="{F5625806-4CD2-45C8-BDC5-163AA4EA55D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61D2E-36F7-4EC6-B28B-45C497EF000F}" type="pres">
      <dgm:prSet presAssocID="{998944C1-E6FA-4427-AC1B-B7AAC1EE82BB}" presName="sibTrans" presStyleCnt="0"/>
      <dgm:spPr/>
    </dgm:pt>
    <dgm:pt modelId="{56C6FFBC-F282-4EE1-8785-228B30399940}" type="pres">
      <dgm:prSet presAssocID="{C4B6284F-FEF4-42FA-8902-9F2C9875194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B093-2C07-4F33-AC49-31133E801833}" type="pres">
      <dgm:prSet presAssocID="{5513AC6E-3DCA-4286-AA1B-F28D77320627}" presName="sibTrans" presStyleCnt="0"/>
      <dgm:spPr/>
    </dgm:pt>
    <dgm:pt modelId="{EEC842E8-C683-47CD-A550-729430C96648}" type="pres">
      <dgm:prSet presAssocID="{26777A11-F5DA-48BE-B2A4-94B734ED05AA}" presName="textNode" presStyleLbl="node1" presStyleIdx="3" presStyleCnt="5" custLinFactNeighborX="-20463" custLinFactNeighborY="-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BF17-54AA-41E7-8ACC-693D58EC82E5}" type="pres">
      <dgm:prSet presAssocID="{CDD69FAC-F8E8-4A21-8422-4EC85CC46C3E}" presName="sibTrans" presStyleCnt="0"/>
      <dgm:spPr/>
    </dgm:pt>
    <dgm:pt modelId="{2A1F3BBB-9366-40A6-B0B1-80486DAFD65C}" type="pres">
      <dgm:prSet presAssocID="{5B8B3F65-8A9E-4C8C-A7EB-3CE7773AFE0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DEE43-6ED2-4D3C-A936-4F0E8371B57F}" type="presOf" srcId="{5C830887-0C09-4D52-8AB9-E49CB4D27E61}" destId="{E837C6F6-D220-4CE8-92FC-5C19D4407079}" srcOrd="0" destOrd="0" presId="urn:microsoft.com/office/officeart/2005/8/layout/hProcess9"/>
    <dgm:cxn modelId="{BA8A3ECD-B2D5-4E9E-A9A6-9A6B2358C049}" type="presOf" srcId="{F5625806-4CD2-45C8-BDC5-163AA4EA55D6}" destId="{D093ADA5-25C1-419A-A1B9-5E45D19CCB17}" srcOrd="0" destOrd="0" presId="urn:microsoft.com/office/officeart/2005/8/layout/hProcess9"/>
    <dgm:cxn modelId="{DCC8D4E5-CAB6-404B-8EB9-1E6EA62499BA}" srcId="{A27B186F-1E16-4FC9-A466-3465A2E187B3}" destId="{C4B6284F-FEF4-42FA-8902-9F2C98751948}" srcOrd="2" destOrd="0" parTransId="{A14CF12F-88D0-407A-AF37-F81DAA6A9403}" sibTransId="{5513AC6E-3DCA-4286-AA1B-F28D77320627}"/>
    <dgm:cxn modelId="{69E773F2-D4FA-45C2-BE9A-847951C7EDF9}" srcId="{A27B186F-1E16-4FC9-A466-3465A2E187B3}" destId="{5C830887-0C09-4D52-8AB9-E49CB4D27E61}" srcOrd="0" destOrd="0" parTransId="{7D243FB9-E3BC-4EEE-8C7C-0822C2EB2BB4}" sibTransId="{FB28D22F-0BEB-4ED2-B51E-0A253B0D13D5}"/>
    <dgm:cxn modelId="{D4C49F7D-BC43-4F76-B400-7D4120405D9E}" srcId="{A27B186F-1E16-4FC9-A466-3465A2E187B3}" destId="{5B8B3F65-8A9E-4C8C-A7EB-3CE7773AFE05}" srcOrd="4" destOrd="0" parTransId="{D04889F1-1940-4BCF-8AEB-50AAB27B554F}" sibTransId="{9707D897-8DFC-4F8D-9F2D-FBE50DD73CAB}"/>
    <dgm:cxn modelId="{F71D6A16-D853-48FC-998E-64BFD4B2ED9C}" type="presOf" srcId="{5B8B3F65-8A9E-4C8C-A7EB-3CE7773AFE05}" destId="{2A1F3BBB-9366-40A6-B0B1-80486DAFD65C}" srcOrd="0" destOrd="0" presId="urn:microsoft.com/office/officeart/2005/8/layout/hProcess9"/>
    <dgm:cxn modelId="{B6F0FF4B-1701-48B8-8161-1AFAEA613DE5}" srcId="{A27B186F-1E16-4FC9-A466-3465A2E187B3}" destId="{F5625806-4CD2-45C8-BDC5-163AA4EA55D6}" srcOrd="1" destOrd="0" parTransId="{797F8209-9408-4851-8848-D1FF92A41D01}" sibTransId="{998944C1-E6FA-4427-AC1B-B7AAC1EE82BB}"/>
    <dgm:cxn modelId="{E26A3B94-4DFF-41F6-80C9-08BC1A028F2E}" type="presOf" srcId="{C4B6284F-FEF4-42FA-8902-9F2C98751948}" destId="{56C6FFBC-F282-4EE1-8785-228B30399940}" srcOrd="0" destOrd="0" presId="urn:microsoft.com/office/officeart/2005/8/layout/hProcess9"/>
    <dgm:cxn modelId="{AF98850C-7299-4869-9D28-A5EBDB677307}" srcId="{A27B186F-1E16-4FC9-A466-3465A2E187B3}" destId="{26777A11-F5DA-48BE-B2A4-94B734ED05AA}" srcOrd="3" destOrd="0" parTransId="{77CAF66C-2C62-4EE9-9DCB-D513AD74D8B6}" sibTransId="{CDD69FAC-F8E8-4A21-8422-4EC85CC46C3E}"/>
    <dgm:cxn modelId="{3F53B15A-7052-4C36-829F-1F8F234A27AB}" type="presOf" srcId="{A27B186F-1E16-4FC9-A466-3465A2E187B3}" destId="{475D9018-599F-4D50-A9FF-D7E40BDF8350}" srcOrd="0" destOrd="0" presId="urn:microsoft.com/office/officeart/2005/8/layout/hProcess9"/>
    <dgm:cxn modelId="{999D19AB-57FE-40CB-85C2-B030F008ABDA}" type="presOf" srcId="{26777A11-F5DA-48BE-B2A4-94B734ED05AA}" destId="{EEC842E8-C683-47CD-A550-729430C96648}" srcOrd="0" destOrd="0" presId="urn:microsoft.com/office/officeart/2005/8/layout/hProcess9"/>
    <dgm:cxn modelId="{A84A133C-8A18-4C67-A7D2-3485B6F32BB5}" type="presParOf" srcId="{475D9018-599F-4D50-A9FF-D7E40BDF8350}" destId="{FDEAB1E6-DEB4-48D8-BFC6-B86C15529A99}" srcOrd="0" destOrd="0" presId="urn:microsoft.com/office/officeart/2005/8/layout/hProcess9"/>
    <dgm:cxn modelId="{265CC010-43BD-433F-90AA-6A5C12B5B4ED}" type="presParOf" srcId="{475D9018-599F-4D50-A9FF-D7E40BDF8350}" destId="{240FA5BB-6EA9-47EC-9EE7-41621BDD1B0B}" srcOrd="1" destOrd="0" presId="urn:microsoft.com/office/officeart/2005/8/layout/hProcess9"/>
    <dgm:cxn modelId="{42A22FED-CE4B-4CDD-9D78-C7379CB65E6A}" type="presParOf" srcId="{240FA5BB-6EA9-47EC-9EE7-41621BDD1B0B}" destId="{E837C6F6-D220-4CE8-92FC-5C19D4407079}" srcOrd="0" destOrd="0" presId="urn:microsoft.com/office/officeart/2005/8/layout/hProcess9"/>
    <dgm:cxn modelId="{41B4355B-A44E-4F88-B1CA-CD45AC648CA5}" type="presParOf" srcId="{240FA5BB-6EA9-47EC-9EE7-41621BDD1B0B}" destId="{F601D7C3-1CE6-4B24-ACCD-5FCE2732B295}" srcOrd="1" destOrd="0" presId="urn:microsoft.com/office/officeart/2005/8/layout/hProcess9"/>
    <dgm:cxn modelId="{7306414E-C60B-4A8F-9BBE-16C5E49B14C2}" type="presParOf" srcId="{240FA5BB-6EA9-47EC-9EE7-41621BDD1B0B}" destId="{D093ADA5-25C1-419A-A1B9-5E45D19CCB17}" srcOrd="2" destOrd="0" presId="urn:microsoft.com/office/officeart/2005/8/layout/hProcess9"/>
    <dgm:cxn modelId="{54761E30-C3B4-4F5E-8650-A0D903CE3CBB}" type="presParOf" srcId="{240FA5BB-6EA9-47EC-9EE7-41621BDD1B0B}" destId="{B5461D2E-36F7-4EC6-B28B-45C497EF000F}" srcOrd="3" destOrd="0" presId="urn:microsoft.com/office/officeart/2005/8/layout/hProcess9"/>
    <dgm:cxn modelId="{EAFAE870-5772-424D-BF3C-5D398AEB707C}" type="presParOf" srcId="{240FA5BB-6EA9-47EC-9EE7-41621BDD1B0B}" destId="{56C6FFBC-F282-4EE1-8785-228B30399940}" srcOrd="4" destOrd="0" presId="urn:microsoft.com/office/officeart/2005/8/layout/hProcess9"/>
    <dgm:cxn modelId="{C650C98A-C0CE-4FFF-A7AD-BE82E65DAC55}" type="presParOf" srcId="{240FA5BB-6EA9-47EC-9EE7-41621BDD1B0B}" destId="{D199B093-2C07-4F33-AC49-31133E801833}" srcOrd="5" destOrd="0" presId="urn:microsoft.com/office/officeart/2005/8/layout/hProcess9"/>
    <dgm:cxn modelId="{4A604959-3336-42E7-B2E3-D785DE2EA8D8}" type="presParOf" srcId="{240FA5BB-6EA9-47EC-9EE7-41621BDD1B0B}" destId="{EEC842E8-C683-47CD-A550-729430C96648}" srcOrd="6" destOrd="0" presId="urn:microsoft.com/office/officeart/2005/8/layout/hProcess9"/>
    <dgm:cxn modelId="{D99BC10E-F404-4EEB-8C6C-9FF4E5EAD228}" type="presParOf" srcId="{240FA5BB-6EA9-47EC-9EE7-41621BDD1B0B}" destId="{3D52BF17-54AA-41E7-8ACC-693D58EC82E5}" srcOrd="7" destOrd="0" presId="urn:microsoft.com/office/officeart/2005/8/layout/hProcess9"/>
    <dgm:cxn modelId="{2798F222-7045-4118-BCB8-29CBC00700D5}" type="presParOf" srcId="{240FA5BB-6EA9-47EC-9EE7-41621BDD1B0B}" destId="{2A1F3BBB-9366-40A6-B0B1-80486DAFD65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AB1E6-DEB4-48D8-BFC6-B86C15529A99}">
      <dsp:nvSpPr>
        <dsp:cNvPr id="0" name=""/>
        <dsp:cNvSpPr/>
      </dsp:nvSpPr>
      <dsp:spPr>
        <a:xfrm>
          <a:off x="584688" y="0"/>
          <a:ext cx="6626469" cy="449970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37C6F6-D220-4CE8-92FC-5C19D4407079}">
      <dsp:nvSpPr>
        <dsp:cNvPr id="0" name=""/>
        <dsp:cNvSpPr/>
      </dsp:nvSpPr>
      <dsp:spPr>
        <a:xfrm>
          <a:off x="2283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Tìm hiểu các ứng dụng quản lý nhóm. Khảo sát một số ứng dụng quản lý tương tự.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69402" y="1417031"/>
        <a:ext cx="1240693" cy="1665645"/>
      </dsp:txXfrm>
    </dsp:sp>
    <dsp:sp modelId="{D093ADA5-25C1-419A-A1B9-5E45D19CCB17}">
      <dsp:nvSpPr>
        <dsp:cNvPr id="0" name=""/>
        <dsp:cNvSpPr/>
      </dsp:nvSpPr>
      <dsp:spPr>
        <a:xfrm>
          <a:off x="1606370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50000"/>
                <a:satMod val="300000"/>
              </a:schemeClr>
            </a:gs>
            <a:gs pos="35000">
              <a:schemeClr val="accent3">
                <a:hueOff val="2812566"/>
                <a:satOff val="-4220"/>
                <a:lumOff val="-686"/>
                <a:alphaOff val="0"/>
                <a:tint val="37000"/>
                <a:satMod val="30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Xây dựng các chức năng và xây dựng cở sở dữ liệu.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1673489" y="1417031"/>
        <a:ext cx="1240693" cy="1665645"/>
      </dsp:txXfrm>
    </dsp:sp>
    <dsp:sp modelId="{56C6FFBC-F282-4EE1-8785-228B30399940}">
      <dsp:nvSpPr>
        <dsp:cNvPr id="0" name=""/>
        <dsp:cNvSpPr/>
      </dsp:nvSpPr>
      <dsp:spPr>
        <a:xfrm>
          <a:off x="3210457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Thiết kế giao diện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3277576" y="1417031"/>
        <a:ext cx="1240693" cy="1665645"/>
      </dsp:txXfrm>
    </dsp:sp>
    <dsp:sp modelId="{EEC842E8-C683-47CD-A550-729430C96648}">
      <dsp:nvSpPr>
        <dsp:cNvPr id="0" name=""/>
        <dsp:cNvSpPr/>
      </dsp:nvSpPr>
      <dsp:spPr>
        <a:xfrm>
          <a:off x="4814543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tint val="50000"/>
                <a:satMod val="300000"/>
              </a:schemeClr>
            </a:gs>
            <a:gs pos="35000">
              <a:schemeClr val="accent3">
                <a:hueOff val="8437698"/>
                <a:satOff val="-12660"/>
                <a:lumOff val="-2059"/>
                <a:alphaOff val="0"/>
                <a:tint val="37000"/>
                <a:satMod val="30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Tiến hành code.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4881662" y="1417031"/>
        <a:ext cx="1240693" cy="1665645"/>
      </dsp:txXfrm>
    </dsp:sp>
    <dsp:sp modelId="{2A1F3BBB-9366-40A6-B0B1-80486DAFD65C}">
      <dsp:nvSpPr>
        <dsp:cNvPr id="0" name=""/>
        <dsp:cNvSpPr/>
      </dsp:nvSpPr>
      <dsp:spPr>
        <a:xfrm>
          <a:off x="6418630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Kiểm thử và vận hành ứng dụng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6485749" y="1417031"/>
        <a:ext cx="1240693" cy="1665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AB1E6-DEB4-48D8-BFC6-B86C15529A99}">
      <dsp:nvSpPr>
        <dsp:cNvPr id="0" name=""/>
        <dsp:cNvSpPr/>
      </dsp:nvSpPr>
      <dsp:spPr>
        <a:xfrm>
          <a:off x="584688" y="0"/>
          <a:ext cx="6626469" cy="449970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37C6F6-D220-4CE8-92FC-5C19D4407079}">
      <dsp:nvSpPr>
        <dsp:cNvPr id="0" name=""/>
        <dsp:cNvSpPr/>
      </dsp:nvSpPr>
      <dsp:spPr>
        <a:xfrm>
          <a:off x="2283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Tìm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hiểu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các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ứng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dụng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quản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lý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nhóm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Khảo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sát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một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số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ứng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dụng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quản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lý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tương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tự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69402" y="1417031"/>
        <a:ext cx="1240693" cy="1665645"/>
      </dsp:txXfrm>
    </dsp:sp>
    <dsp:sp modelId="{D093ADA5-25C1-419A-A1B9-5E45D19CCB17}">
      <dsp:nvSpPr>
        <dsp:cNvPr id="0" name=""/>
        <dsp:cNvSpPr/>
      </dsp:nvSpPr>
      <dsp:spPr>
        <a:xfrm>
          <a:off x="1606370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Xây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dựng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các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chức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năng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xây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dựng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cở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sở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dữ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liệu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1673489" y="1417031"/>
        <a:ext cx="1240693" cy="1665645"/>
      </dsp:txXfrm>
    </dsp:sp>
    <dsp:sp modelId="{56C6FFBC-F282-4EE1-8785-228B30399940}">
      <dsp:nvSpPr>
        <dsp:cNvPr id="0" name=""/>
        <dsp:cNvSpPr/>
      </dsp:nvSpPr>
      <dsp:spPr>
        <a:xfrm>
          <a:off x="3210457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Thiết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kế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giao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diện</a:t>
          </a:r>
          <a:endParaRPr lang="en-US" sz="1600" kern="1200" dirty="0"/>
        </a:p>
      </dsp:txBody>
      <dsp:txXfrm>
        <a:off x="3277576" y="1417031"/>
        <a:ext cx="1240693" cy="1665645"/>
      </dsp:txXfrm>
    </dsp:sp>
    <dsp:sp modelId="{EEC842E8-C683-47CD-A550-729430C96648}">
      <dsp:nvSpPr>
        <dsp:cNvPr id="0" name=""/>
        <dsp:cNvSpPr/>
      </dsp:nvSpPr>
      <dsp:spPr>
        <a:xfrm>
          <a:off x="4767651" y="1338195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Tiến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hành</a:t>
          </a:r>
          <a:r>
            <a:rPr lang="en-US" sz="1600" kern="1200" dirty="0" smtClean="0"/>
            <a:t> code.</a:t>
          </a:r>
          <a:endParaRPr lang="en-US" sz="1600" kern="1200" dirty="0"/>
        </a:p>
      </dsp:txBody>
      <dsp:txXfrm>
        <a:off x="4834770" y="1405314"/>
        <a:ext cx="1240693" cy="1665645"/>
      </dsp:txXfrm>
    </dsp:sp>
    <dsp:sp modelId="{2A1F3BBB-9366-40A6-B0B1-80486DAFD65C}">
      <dsp:nvSpPr>
        <dsp:cNvPr id="0" name=""/>
        <dsp:cNvSpPr/>
      </dsp:nvSpPr>
      <dsp:spPr>
        <a:xfrm>
          <a:off x="6418630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Kiểm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thử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vận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hành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ứng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dụng</a:t>
          </a:r>
          <a:endParaRPr lang="en-US" sz="1600" kern="1200" dirty="0"/>
        </a:p>
      </dsp:txBody>
      <dsp:txXfrm>
        <a:off x="6485749" y="1417031"/>
        <a:ext cx="1240693" cy="1665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D9CCC77-7246-4E3E-AEBB-FE7AE9D046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3D91EA2-B821-44AB-8E8A-07348AB74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6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D8EC8-41CF-4BBB-8B82-1DE7B646F266}" type="slidenum">
              <a:rPr lang="en-US"/>
              <a:pPr/>
              <a:t>9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</p:spPr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D8EC8-41CF-4BBB-8B82-1DE7B646F266}" type="slidenum">
              <a:rPr lang="en-US"/>
              <a:pPr/>
              <a:t>10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</p:spPr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42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34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2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3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4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5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3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4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5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36850" name="Rectangle 165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49" name="Rectangle 1649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51" name="Rectangle 165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fld id="{5D893587-8A28-4F64-B598-DAFECB165B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09004" y="6627168"/>
            <a:ext cx="1826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http://dichvudanhvanban.com</a:t>
            </a:r>
            <a:endParaRPr lang="en-US" sz="900" b="1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6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6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6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6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6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6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6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368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367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367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367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4367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4367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4367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4368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4368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436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368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368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4368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436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03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842" grpId="0" animBg="1"/>
      <p:bldP spid="436842" grpId="1" animBg="1"/>
      <p:bldP spid="436834" grpId="0" animBg="1"/>
      <p:bldP spid="436834" grpId="1" animBg="1"/>
      <p:bldP spid="436796" grpId="0" animBg="1"/>
      <p:bldP spid="436796" grpId="1" animBg="1"/>
      <p:bldP spid="436797" grpId="0" animBg="1"/>
      <p:bldP spid="436797" grpId="1" animBg="1"/>
      <p:bldP spid="436792" grpId="0" animBg="1"/>
      <p:bldP spid="436792" grpId="1" animBg="1"/>
      <p:bldP spid="436793" grpId="0" animBg="1"/>
      <p:bldP spid="436793" grpId="1" animBg="1"/>
      <p:bldP spid="436794" grpId="0" animBg="1"/>
      <p:bldP spid="436794" grpId="1" animBg="1"/>
      <p:bldP spid="436795" grpId="0" animBg="1"/>
      <p:bldP spid="436795" grpId="1" animBg="1"/>
      <p:bldP spid="436822" grpId="0" animBg="1"/>
      <p:bldP spid="436822" grpId="1" animBg="1"/>
      <p:bldP spid="436823" grpId="0" animBg="1"/>
      <p:bldP spid="436823" grpId="1" animBg="1"/>
      <p:bldP spid="436824" grpId="0" animBg="1"/>
      <p:bldP spid="436824" grpId="1" animBg="1"/>
      <p:bldP spid="436843" grpId="0" animBg="1"/>
      <p:bldP spid="436843" grpId="1" animBg="1"/>
      <p:bldP spid="436844" grpId="0" animBg="1"/>
      <p:bldP spid="436844" grpId="1" animBg="1"/>
      <p:bldP spid="436845" grpId="0" animBg="1"/>
      <p:bldP spid="436845" grpId="1" animBg="1"/>
      <p:bldP spid="436847" grpId="0"/>
      <p:bldP spid="43684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B49DF-3B68-4634-B864-0F0A8294C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007E6-C87C-4280-9958-545C00A2FF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38825" y="661670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7825" y="6616700"/>
            <a:ext cx="661988" cy="241300"/>
          </a:xfrm>
        </p:spPr>
        <p:txBody>
          <a:bodyPr/>
          <a:lstStyle>
            <a:lvl1pPr>
              <a:defRPr/>
            </a:lvl1pPr>
          </a:lstStyle>
          <a:p>
            <a:fld id="{54148C06-BFB4-448B-9B82-66A52E2D60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3587-8A28-4F64-B598-DAFECB165B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09004" y="6627168"/>
            <a:ext cx="1826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http://dichvudanhvanban.com</a:t>
            </a:r>
            <a:endParaRPr lang="en-US" sz="900" b="1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8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E45F-A8ED-49AD-B231-17366DC7D0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9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DFA-8B43-49EF-965B-A17881B44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F41-7797-413E-B406-6263A4A03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0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DE48-02B5-4F79-9D7A-36D8B63B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3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454-C717-4F4B-B0B4-0BB0B21C4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8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D78-5847-4DEF-8926-487DE39AB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43B51-E0A9-4746-B256-4947AC69A4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B81-2718-433E-B9E8-F4120FD314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7456-6189-4D52-8074-4779519C4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49DF-3B68-4634-B864-0F0A8294C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1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7E6-C87C-4280-9958-545C00A2F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78DFA-8B43-49EF-965B-A17881B44A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82F41-7797-413E-B406-6263A4A03A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9DE48-02B5-4F79-9D7A-36D8B63BE0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2A454-C717-4F4B-B0B4-0BB0B21C4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07D78-5847-4DEF-8926-487DE39AB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3BB81-2718-433E-B9E8-F4120FD31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77456-6189-4D52-8074-4779519C46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0989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69BE45F-A8ED-49AD-B231-17366DC7D0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109004" y="6627168"/>
            <a:ext cx="1826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+mn-lt"/>
              </a:rPr>
              <a:t>http://dichvudanhvanban.com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BE45F-A8ED-49AD-B231-17366DC7D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9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091900" y="156927"/>
            <a:ext cx="6881446" cy="85187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Vinh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Viện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Kỹ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nghệ</a:t>
            </a:r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429765" y="1723911"/>
            <a:ext cx="6205716" cy="11132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b="1" dirty="0" smtClean="0">
              <a:solidFill>
                <a:srgbClr val="002060"/>
              </a:solidFill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  <a:p>
            <a:r>
              <a:rPr lang="en-US" sz="3200" dirty="0" err="1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BÁO</a:t>
            </a:r>
            <a:r>
              <a:rPr lang="en-US" sz="3200" dirty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CÁO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BÀI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TẬP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NHÓM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MÔN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CÔNG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NGHỆ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PHẦN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MỀM</a:t>
            </a:r>
            <a:endParaRPr lang="en-US" sz="3200" b="1" dirty="0">
              <a:solidFill>
                <a:srgbClr val="002060"/>
              </a:solidFill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590747" y="4838324"/>
            <a:ext cx="645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3119" y="4843030"/>
            <a:ext cx="4349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Giảng </a:t>
            </a:r>
            <a:r>
              <a:rPr lang="vi-V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Cao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Thanh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Sơn</a:t>
            </a:r>
            <a:endParaRPr lang="vi-VN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vi-V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Sinh </a:t>
            </a:r>
            <a:r>
              <a:rPr lang="vi-V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viên thực hiện :</a:t>
            </a:r>
          </a:p>
          <a:p>
            <a:pPr marL="342900" indent="-342900" algn="l"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Dương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Đạt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155D4802010049</a:t>
            </a:r>
            <a:endParaRPr lang="en-US" b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Tuấn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155D4802010041</a:t>
            </a:r>
            <a:endParaRPr lang="en-US" b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Bùi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Quốc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Đức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155D480201</a:t>
            </a:r>
            <a:r>
              <a:rPr lang="en-US" b="0" dirty="0" err="1" smtClean="0">
                <a:solidFill>
                  <a:srgbClr val="002060"/>
                </a:solidFill>
              </a:rPr>
              <a:t>0068</a:t>
            </a:r>
            <a:endParaRPr lang="vi-VN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6469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1999102" y="3556982"/>
            <a:ext cx="5067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ý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tưởng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kế,triển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quản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quán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nước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khát</a:t>
            </a:r>
            <a:endParaRPr lang="en-US" sz="2000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52" y="1188168"/>
            <a:ext cx="820666" cy="8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việc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7046" y="1825897"/>
            <a:ext cx="482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002060"/>
                </a:solidFill>
              </a:rPr>
              <a:t>Thời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gian</a:t>
            </a:r>
            <a:r>
              <a:rPr lang="en-US" dirty="0" smtClean="0">
                <a:solidFill>
                  <a:srgbClr val="002060"/>
                </a:solidFill>
              </a:rPr>
              <a:t>: 06/03/2019 </a:t>
            </a:r>
            <a:r>
              <a:rPr lang="en-US" dirty="0">
                <a:solidFill>
                  <a:srgbClr val="002060"/>
                </a:solidFill>
              </a:rPr>
              <a:t>– </a:t>
            </a:r>
            <a:r>
              <a:rPr lang="en-US" dirty="0" smtClean="0">
                <a:solidFill>
                  <a:srgbClr val="002060"/>
                </a:solidFill>
              </a:rPr>
              <a:t>16/03/2019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89667"/>
              </p:ext>
            </p:extLst>
          </p:nvPr>
        </p:nvGraphicFramePr>
        <p:xfrm>
          <a:off x="1207476" y="2539491"/>
          <a:ext cx="6641856" cy="1313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946"/>
                <a:gridCol w="1183009"/>
                <a:gridCol w="2696307"/>
                <a:gridCol w="323729"/>
                <a:gridCol w="431860"/>
                <a:gridCol w="498781"/>
                <a:gridCol w="562707"/>
                <a:gridCol w="475517"/>
              </a:tblGrid>
              <a:tr h="39958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TT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HỌ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TÊN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việc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cụ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thể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Mức độ phức tạp của công việc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9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07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Cả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nhóm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Xây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dựng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các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chức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năng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và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xây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dựng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cở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sở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dữ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liệu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7046" y="4636534"/>
            <a:ext cx="482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002060"/>
                </a:solidFill>
              </a:rPr>
              <a:t>Thời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gian:17</a:t>
            </a:r>
            <a:r>
              <a:rPr lang="en-US" dirty="0" smtClean="0">
                <a:solidFill>
                  <a:srgbClr val="002060"/>
                </a:solidFill>
              </a:rPr>
              <a:t>/03/2019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7476" y="5345723"/>
            <a:ext cx="641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 smtClean="0">
                <a:solidFill>
                  <a:srgbClr val="002060"/>
                </a:solidFill>
              </a:rPr>
              <a:t>Họp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nhóm</a:t>
            </a:r>
            <a:r>
              <a:rPr lang="en-US" b="0" dirty="0" smtClean="0">
                <a:solidFill>
                  <a:srgbClr val="002060"/>
                </a:solidFill>
              </a:rPr>
              <a:t>, </a:t>
            </a:r>
            <a:r>
              <a:rPr lang="en-US" b="0" dirty="0" err="1" smtClean="0">
                <a:solidFill>
                  <a:srgbClr val="002060"/>
                </a:solidFill>
              </a:rPr>
              <a:t>tổng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hợp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quả</a:t>
            </a:r>
            <a:r>
              <a:rPr lang="en-US" b="0" dirty="0" smtClean="0">
                <a:solidFill>
                  <a:srgbClr val="002060"/>
                </a:solidFill>
              </a:rPr>
              <a:t>, </a:t>
            </a:r>
            <a:r>
              <a:rPr lang="en-US" b="0" dirty="0" err="1" smtClean="0">
                <a:solidFill>
                  <a:srgbClr val="002060"/>
                </a:solidFill>
              </a:rPr>
              <a:t>phân</a:t>
            </a:r>
            <a:r>
              <a:rPr lang="en-US" b="0" dirty="0" smtClean="0">
                <a:solidFill>
                  <a:srgbClr val="002060"/>
                </a:solidFill>
              </a:rPr>
              <a:t> chia </a:t>
            </a:r>
            <a:r>
              <a:rPr lang="en-US" b="0" dirty="0" err="1" smtClean="0">
                <a:solidFill>
                  <a:srgbClr val="002060"/>
                </a:solidFill>
              </a:rPr>
              <a:t>nhiệm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vụ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tiếp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theo.</a:t>
            </a:r>
            <a:endParaRPr lang="en-US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688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355589" y="278246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khảo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9477" y="2286000"/>
            <a:ext cx="357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solidFill>
                  <a:srgbClr val="002060"/>
                </a:solidFill>
              </a:rPr>
              <a:t>-Internet</a:t>
            </a:r>
            <a:endParaRPr lang="en-US" sz="2000" b="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66" y="3031953"/>
            <a:ext cx="5404339" cy="30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0893" y="2738826"/>
            <a:ext cx="62952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>
                <a:solidFill>
                  <a:srgbClr val="002060"/>
                </a:solidFill>
              </a:rPr>
              <a:t>Xin chân thành cảm ơn </a:t>
            </a:r>
          </a:p>
          <a:p>
            <a:r>
              <a:rPr lang="vi-VN" sz="2800" dirty="0" smtClean="0">
                <a:solidFill>
                  <a:srgbClr val="002060"/>
                </a:solidFill>
              </a:rPr>
              <a:t>Thầy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vi-VN" sz="2800" dirty="0" smtClean="0">
                <a:solidFill>
                  <a:srgbClr val="002060"/>
                </a:solidFill>
              </a:rPr>
              <a:t>và </a:t>
            </a:r>
            <a:r>
              <a:rPr lang="vi-VN" sz="2800" dirty="0">
                <a:solidFill>
                  <a:srgbClr val="002060"/>
                </a:solidFill>
              </a:rPr>
              <a:t>các bạn đã lắng nghe !</a:t>
            </a:r>
          </a:p>
        </p:txBody>
      </p:sp>
    </p:spTree>
    <p:extLst>
      <p:ext uri="{BB962C8B-B14F-4D97-AF65-F5344CB8AC3E}">
        <p14:creationId xmlns:p14="http://schemas.microsoft.com/office/powerpoint/2010/main" val="31538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/>
          <p:cNvSpPr txBox="1">
            <a:spLocks noChangeArrowheads="1"/>
          </p:cNvSpPr>
          <p:nvPr/>
        </p:nvSpPr>
        <p:spPr>
          <a:xfrm>
            <a:off x="2870411" y="156281"/>
            <a:ext cx="3729681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cáo</a:t>
            </a:r>
            <a:endParaRPr lang="en-US" sz="32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2645" y="2004646"/>
            <a:ext cx="6107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Tên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đề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tài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Mục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đích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đề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tài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Nhóm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thực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Nội</a:t>
            </a:r>
            <a:r>
              <a:rPr lang="en-US" b="0" dirty="0" smtClean="0">
                <a:solidFill>
                  <a:srgbClr val="002060"/>
                </a:solidFill>
              </a:rPr>
              <a:t> dung </a:t>
            </a:r>
            <a:r>
              <a:rPr lang="en-US" b="0" dirty="0" err="1" smtClean="0">
                <a:solidFill>
                  <a:srgbClr val="002060"/>
                </a:solidFill>
              </a:rPr>
              <a:t>dự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kiện</a:t>
            </a:r>
            <a:endParaRPr lang="en-US" b="0" dirty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Phân</a:t>
            </a:r>
            <a:r>
              <a:rPr lang="en-US" b="0" dirty="0" smtClean="0">
                <a:solidFill>
                  <a:srgbClr val="002060"/>
                </a:solidFill>
              </a:rPr>
              <a:t> chia </a:t>
            </a:r>
            <a:r>
              <a:rPr lang="en-US" b="0" dirty="0" err="1" smtClean="0">
                <a:solidFill>
                  <a:srgbClr val="002060"/>
                </a:solidFill>
              </a:rPr>
              <a:t>công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việc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Mô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hình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thực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Tiến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độ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thực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Dự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kiến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quả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Tài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liệu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tham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khảo</a:t>
            </a:r>
            <a:endParaRPr lang="en-US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2530441" y="251694"/>
            <a:ext cx="4562020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đích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vi-VN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đề tài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907" y="2133600"/>
            <a:ext cx="73386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Biết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vận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dụng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các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bước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xây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dựng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phần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mềm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để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thực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đề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tài</a:t>
            </a:r>
            <a:r>
              <a:rPr lang="en-US" b="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>
                <a:solidFill>
                  <a:srgbClr val="002060"/>
                </a:solidFill>
              </a:rPr>
              <a:t>Biết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phân</a:t>
            </a:r>
            <a:r>
              <a:rPr lang="en-US" b="0" dirty="0">
                <a:solidFill>
                  <a:srgbClr val="002060"/>
                </a:solidFill>
              </a:rPr>
              <a:t> chia </a:t>
            </a:r>
            <a:r>
              <a:rPr lang="en-US" b="0" dirty="0" err="1">
                <a:solidFill>
                  <a:srgbClr val="002060"/>
                </a:solidFill>
              </a:rPr>
              <a:t>công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việc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và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hoạt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động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nhóm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hiệu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quả</a:t>
            </a:r>
            <a:r>
              <a:rPr lang="en-US" b="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Biết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cách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ình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ý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tưởng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kế,triển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thống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quản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dirty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75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659395" y="278247"/>
            <a:ext cx="3729681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5753" y="1817077"/>
            <a:ext cx="7209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err="1" smtClean="0">
                <a:solidFill>
                  <a:srgbClr val="002060"/>
                </a:solidFill>
              </a:rPr>
              <a:t>Mô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hình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thác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nước</a:t>
            </a:r>
            <a:r>
              <a:rPr lang="en-US" b="0" dirty="0" smtClean="0">
                <a:solidFill>
                  <a:srgbClr val="002060"/>
                </a:solidFill>
              </a:rPr>
              <a:t>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Áp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dụng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tuần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tự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các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của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phát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triển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phân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mềm</a:t>
            </a:r>
            <a:r>
              <a:rPr lang="en-US" b="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Đầu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ra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của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trước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là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đầu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vào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của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sau.Giai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sau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được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thức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khi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trước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thúc</a:t>
            </a:r>
            <a:r>
              <a:rPr lang="en-US" b="0" dirty="0" smtClean="0">
                <a:solidFill>
                  <a:srgbClr val="002060"/>
                </a:solidFill>
              </a:rPr>
              <a:t>.</a:t>
            </a:r>
            <a:endParaRPr lang="en-US" b="0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tps://images.viblo.asia/1600/bb29587a-cdcf-4fda-9636-15684c223a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62" y="3875698"/>
            <a:ext cx="4352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2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>
          <a:xfrm>
            <a:off x="2659395" y="278247"/>
            <a:ext cx="3729681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kiến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72239893"/>
              </p:ext>
            </p:extLst>
          </p:nvPr>
        </p:nvGraphicFramePr>
        <p:xfrm>
          <a:off x="1043353" y="1408723"/>
          <a:ext cx="7795846" cy="449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6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6546696"/>
              </p:ext>
            </p:extLst>
          </p:nvPr>
        </p:nvGraphicFramePr>
        <p:xfrm>
          <a:off x="973014" y="1232877"/>
          <a:ext cx="7795846" cy="449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48862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3716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8570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3424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20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8277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3" grpId="0">
        <p:bldAsOne/>
      </p:bldGraphic>
      <p:bldP spid="2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231" y="1773088"/>
            <a:ext cx="23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 smtClean="0">
                <a:solidFill>
                  <a:srgbClr val="002060"/>
                </a:solidFill>
              </a:rPr>
              <a:t>Mô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hình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Grantt</a:t>
            </a:r>
            <a:r>
              <a:rPr lang="en-US" b="0" dirty="0" smtClean="0">
                <a:solidFill>
                  <a:srgbClr val="002060"/>
                </a:solidFill>
              </a:rPr>
              <a:t>:</a:t>
            </a:r>
            <a:endParaRPr lang="en-US" b="0" dirty="0">
              <a:solidFill>
                <a:srgbClr val="002060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1" y="2665002"/>
            <a:ext cx="784969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0" y="1918967"/>
            <a:ext cx="8053754" cy="34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5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việc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5589" y="1825897"/>
            <a:ext cx="482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2060"/>
                </a:solidFill>
              </a:rPr>
              <a:t>Thời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gian</a:t>
            </a:r>
            <a:r>
              <a:rPr lang="en-US" dirty="0" smtClean="0">
                <a:solidFill>
                  <a:srgbClr val="002060"/>
                </a:solidFill>
              </a:rPr>
              <a:t>: 02/03/2019 – 05/03/2019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35484"/>
              </p:ext>
            </p:extLst>
          </p:nvPr>
        </p:nvGraphicFramePr>
        <p:xfrm>
          <a:off x="1207476" y="2539491"/>
          <a:ext cx="6641856" cy="2903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946"/>
                <a:gridCol w="1323686"/>
                <a:gridCol w="2555630"/>
                <a:gridCol w="323729"/>
                <a:gridCol w="431860"/>
                <a:gridCol w="498781"/>
                <a:gridCol w="562707"/>
                <a:gridCol w="475517"/>
              </a:tblGrid>
              <a:tr h="54367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TT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HỌ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TÊN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việc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cụ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thể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Mức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độ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phức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tạp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của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việc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44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07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Dương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Văn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Đạt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Tìm</a:t>
                      </a:r>
                      <a:r>
                        <a:rPr lang="en-US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hiểu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ứng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dụng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quản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lý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nhóm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Github</a:t>
                      </a:r>
                      <a:r>
                        <a:rPr lang="en-US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2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07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Bùi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Quốc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Đức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Khảo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sát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một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ứng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dụng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quản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lý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tương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tự</a:t>
                      </a:r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32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3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07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Nguyễn Văn Tuấn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Khảo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sát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một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ứng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dụng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quản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lý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tương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tự</a:t>
                      </a:r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437TGp_bizpeople_light_ani.potx" id="{870B78CC-C51F-4F72-A2B7-EB1603421C68}" vid="{78562A31-EBF0-4B17-A42A-BEE1039379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</Template>
  <TotalTime>827</TotalTime>
  <Words>484</Words>
  <Application>Microsoft Office PowerPoint</Application>
  <PresentationFormat>On-screen Show (4:3)</PresentationFormat>
  <Paragraphs>113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437TGp_bizpeople_light_ani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 phân tích thiết kế</dc:title>
  <dc:creator>Windows User</dc:creator>
  <cp:lastModifiedBy>dat</cp:lastModifiedBy>
  <cp:revision>69</cp:revision>
  <dcterms:created xsi:type="dcterms:W3CDTF">2018-03-31T10:08:49Z</dcterms:created>
  <dcterms:modified xsi:type="dcterms:W3CDTF">2019-03-04T07:50:34Z</dcterms:modified>
</cp:coreProperties>
</file>