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9" r:id="rId4"/>
    <p:sldId id="267" r:id="rId5"/>
    <p:sldId id="261" r:id="rId6"/>
    <p:sldId id="266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BBBDB-0498-49B8-BCFE-FE32800499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0C23F2-D7BE-4694-92F8-2A8F43285692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ý t</a:t>
          </a:r>
          <a:r>
            <a:rPr lang="vi-VN" sz="2000" b="1" dirty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ởng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ABA2F3-9992-4373-ABE9-865DD9DF4D35}" type="parTrans" cxnId="{992279A0-0FA2-49A4-B725-94F7F77193BC}">
      <dgm:prSet/>
      <dgm:spPr/>
      <dgm:t>
        <a:bodyPr/>
        <a:lstStyle/>
        <a:p>
          <a:endParaRPr lang="en-US"/>
        </a:p>
      </dgm:t>
    </dgm:pt>
    <dgm:pt modelId="{84D599B4-38D8-49C9-B672-E642F137116A}" type="sibTrans" cxnId="{992279A0-0FA2-49A4-B725-94F7F77193BC}">
      <dgm:prSet/>
      <dgm:spPr/>
      <dgm:t>
        <a:bodyPr/>
        <a:lstStyle/>
        <a:p>
          <a:endParaRPr lang="en-US"/>
        </a:p>
      </dgm:t>
    </dgm:pt>
    <dgm:pt modelId="{607B2AD6-890C-48C1-ACAE-C6976B932692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app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9FAB3-A61F-46B9-9985-9517FD9DAA89}" type="parTrans" cxnId="{F74631D3-73C1-471F-B51E-A4230F6CEB39}">
      <dgm:prSet/>
      <dgm:spPr/>
      <dgm:t>
        <a:bodyPr/>
        <a:lstStyle/>
        <a:p>
          <a:endParaRPr lang="en-US"/>
        </a:p>
      </dgm:t>
    </dgm:pt>
    <dgm:pt modelId="{B48F7150-D495-421C-84B7-853599BA88D6}" type="sibTrans" cxnId="{F74631D3-73C1-471F-B51E-A4230F6CEB39}">
      <dgm:prSet/>
      <dgm:spPr/>
      <dgm:t>
        <a:bodyPr/>
        <a:lstStyle/>
        <a:p>
          <a:endParaRPr lang="en-US"/>
        </a:p>
      </dgm:t>
    </dgm:pt>
    <dgm:pt modelId="{8AC77D58-B88C-4948-941E-0F8AE78B8F74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8400-4DD8-4854-B557-B00D22C02133}" type="parTrans" cxnId="{E2CD0194-6ED1-4ED1-9657-677104316795}">
      <dgm:prSet/>
      <dgm:spPr/>
      <dgm:t>
        <a:bodyPr/>
        <a:lstStyle/>
        <a:p>
          <a:endParaRPr lang="en-US"/>
        </a:p>
      </dgm:t>
    </dgm:pt>
    <dgm:pt modelId="{A8C7C723-B538-4622-B598-D6F0E0E9413D}" type="sibTrans" cxnId="{E2CD0194-6ED1-4ED1-9657-677104316795}">
      <dgm:prSet/>
      <dgm:spPr/>
      <dgm:t>
        <a:bodyPr/>
        <a:lstStyle/>
        <a:p>
          <a:endParaRPr lang="en-US"/>
        </a:p>
      </dgm:t>
    </dgm:pt>
    <dgm:pt modelId="{EDA1DEBA-857F-466A-B8F5-B4CFC33CC97D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>
              <a:latin typeface="Arial" panose="020B0604020202020204" pitchFamily="34" charset="0"/>
              <a:cs typeface="Arial" panose="020B0604020202020204" pitchFamily="34" charset="0"/>
            </a:rPr>
            <a:t>4. Chức năng</a:t>
          </a:r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8B921B-D6F0-4284-809B-675E9A2C7328}" type="parTrans" cxnId="{50B2A54C-5DC3-4F53-BFD3-CBF461B02A29}">
      <dgm:prSet/>
      <dgm:spPr/>
      <dgm:t>
        <a:bodyPr/>
        <a:lstStyle/>
        <a:p>
          <a:endParaRPr lang="en-US"/>
        </a:p>
      </dgm:t>
    </dgm:pt>
    <dgm:pt modelId="{10E7E913-3747-42F3-9856-621F282AE564}" type="sibTrans" cxnId="{50B2A54C-5DC3-4F53-BFD3-CBF461B02A29}">
      <dgm:prSet/>
      <dgm:spPr/>
      <dgm:t>
        <a:bodyPr/>
        <a:lstStyle/>
        <a:p>
          <a:endParaRPr lang="en-US"/>
        </a:p>
      </dgm:t>
    </dgm:pt>
    <dgm:pt modelId="{6341CCAC-3F41-479F-B95F-8A074837214F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>
              <a:latin typeface="Arial" panose="020B0604020202020204" pitchFamily="34" charset="0"/>
              <a:cs typeface="Arial" panose="020B0604020202020204" pitchFamily="34" charset="0"/>
            </a:rPr>
            <a:t>5. H</a:t>
          </a:r>
          <a:r>
            <a:rPr lang="vi-VN" sz="2000" b="1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2000" b="1">
              <a:latin typeface="Arial" panose="020B0604020202020204" pitchFamily="34" charset="0"/>
              <a:cs typeface="Arial" panose="020B0604020202020204" pitchFamily="34" charset="0"/>
            </a:rPr>
            <a:t>ớng phát triển</a:t>
          </a:r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280C41-FD41-4A9D-AEAB-650DCF913AF6}" type="parTrans" cxnId="{9226C16C-255E-4203-A540-6AC0A6230B92}">
      <dgm:prSet/>
      <dgm:spPr/>
      <dgm:t>
        <a:bodyPr/>
        <a:lstStyle/>
        <a:p>
          <a:endParaRPr lang="en-US"/>
        </a:p>
      </dgm:t>
    </dgm:pt>
    <dgm:pt modelId="{47C9685C-A15B-4F5A-8ACC-044FB1DDDFE8}" type="sibTrans" cxnId="{9226C16C-255E-4203-A540-6AC0A6230B92}">
      <dgm:prSet/>
      <dgm:spPr/>
      <dgm:t>
        <a:bodyPr/>
        <a:lstStyle/>
        <a:p>
          <a:endParaRPr lang="en-US"/>
        </a:p>
      </dgm:t>
    </dgm:pt>
    <dgm:pt modelId="{4CD6CA58-F704-4D60-B657-24266AEAE55F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>
              <a:latin typeface="Arial" panose="020B0604020202020204" pitchFamily="34" charset="0"/>
              <a:cs typeface="Arial" panose="020B0604020202020204" pitchFamily="34" charset="0"/>
            </a:rPr>
            <a:t>6. Demo</a:t>
          </a:r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9649E0-9731-4AD3-B44B-9E590AA93496}" type="parTrans" cxnId="{282FD541-8721-481E-9751-E119422CF929}">
      <dgm:prSet/>
      <dgm:spPr/>
      <dgm:t>
        <a:bodyPr/>
        <a:lstStyle/>
        <a:p>
          <a:endParaRPr lang="en-US"/>
        </a:p>
      </dgm:t>
    </dgm:pt>
    <dgm:pt modelId="{597C758F-4E9E-443F-88A5-103B8325C2D4}" type="sibTrans" cxnId="{282FD541-8721-481E-9751-E119422CF929}">
      <dgm:prSet/>
      <dgm:spPr/>
      <dgm:t>
        <a:bodyPr/>
        <a:lstStyle/>
        <a:p>
          <a:endParaRPr lang="en-US"/>
        </a:p>
      </dgm:t>
    </dgm:pt>
    <dgm:pt modelId="{2C6AE4A0-DB8B-4511-8E20-D26E8DFC6DBD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7.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91714F-EAB9-4F7E-9DAF-C806879035A3}" type="parTrans" cxnId="{BCD02E90-4AFD-4D50-B9C4-84E08044D677}">
      <dgm:prSet/>
      <dgm:spPr/>
      <dgm:t>
        <a:bodyPr/>
        <a:lstStyle/>
        <a:p>
          <a:endParaRPr lang="en-US"/>
        </a:p>
      </dgm:t>
    </dgm:pt>
    <dgm:pt modelId="{7F762978-2F99-490F-BE74-628120F727D3}" type="sibTrans" cxnId="{BCD02E90-4AFD-4D50-B9C4-84E08044D677}">
      <dgm:prSet/>
      <dgm:spPr/>
      <dgm:t>
        <a:bodyPr/>
        <a:lstStyle/>
        <a:p>
          <a:endParaRPr lang="en-US"/>
        </a:p>
      </dgm:t>
    </dgm:pt>
    <dgm:pt modelId="{2E02F10E-3192-4CD4-8925-DF2C57F0EA75}" type="pres">
      <dgm:prSet presAssocID="{D3ABBBDB-0498-49B8-BCFE-FE32800499F0}" presName="root" presStyleCnt="0">
        <dgm:presLayoutVars>
          <dgm:dir/>
          <dgm:resizeHandles val="exact"/>
        </dgm:presLayoutVars>
      </dgm:prSet>
      <dgm:spPr/>
    </dgm:pt>
    <dgm:pt modelId="{C09F8295-C828-4CAF-9A95-A4D5FF223C26}" type="pres">
      <dgm:prSet presAssocID="{E70C23F2-D7BE-4694-92F8-2A8F43285692}" presName="compNode" presStyleCnt="0"/>
      <dgm:spPr/>
    </dgm:pt>
    <dgm:pt modelId="{4728FA3A-8A23-4E6B-8354-63D9B7F7EABD}" type="pres">
      <dgm:prSet presAssocID="{E70C23F2-D7BE-4694-92F8-2A8F43285692}" presName="iconBgRect" presStyleLbl="bgShp" presStyleIdx="0" presStyleCnt="7"/>
      <dgm:spPr/>
    </dgm:pt>
    <dgm:pt modelId="{7D68AD06-C4F4-4EB5-8D4F-A99D70E90A6C}" type="pres">
      <dgm:prSet presAssocID="{E70C23F2-D7BE-4694-92F8-2A8F432856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987016A-5EDF-46E2-BA96-212D3ED16E1F}" type="pres">
      <dgm:prSet presAssocID="{E70C23F2-D7BE-4694-92F8-2A8F43285692}" presName="spaceRect" presStyleCnt="0"/>
      <dgm:spPr/>
    </dgm:pt>
    <dgm:pt modelId="{F086AC45-AD68-4568-8A4A-D6CF36C73542}" type="pres">
      <dgm:prSet presAssocID="{E70C23F2-D7BE-4694-92F8-2A8F43285692}" presName="textRect" presStyleLbl="revTx" presStyleIdx="0" presStyleCnt="7">
        <dgm:presLayoutVars>
          <dgm:chMax val="1"/>
          <dgm:chPref val="1"/>
        </dgm:presLayoutVars>
      </dgm:prSet>
      <dgm:spPr/>
    </dgm:pt>
    <dgm:pt modelId="{827CC299-EEC5-48A6-9D97-912B6B7C6FA2}" type="pres">
      <dgm:prSet presAssocID="{84D599B4-38D8-49C9-B672-E642F137116A}" presName="sibTrans" presStyleCnt="0"/>
      <dgm:spPr/>
    </dgm:pt>
    <dgm:pt modelId="{FD2C9D54-F33C-4087-8174-CCA73DFCD6DC}" type="pres">
      <dgm:prSet presAssocID="{607B2AD6-890C-48C1-ACAE-C6976B932692}" presName="compNode" presStyleCnt="0"/>
      <dgm:spPr/>
    </dgm:pt>
    <dgm:pt modelId="{908E827E-BAEC-4313-9023-14B504AB6310}" type="pres">
      <dgm:prSet presAssocID="{607B2AD6-890C-48C1-ACAE-C6976B932692}" presName="iconBgRect" presStyleLbl="bgShp" presStyleIdx="1" presStyleCnt="7"/>
      <dgm:spPr/>
    </dgm:pt>
    <dgm:pt modelId="{467399E8-CF29-413D-92B5-966136DA6509}" type="pres">
      <dgm:prSet presAssocID="{607B2AD6-890C-48C1-ACAE-C6976B93269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2513FD8-BB57-4E4B-9A95-784A3692DFC0}" type="pres">
      <dgm:prSet presAssocID="{607B2AD6-890C-48C1-ACAE-C6976B932692}" presName="spaceRect" presStyleCnt="0"/>
      <dgm:spPr/>
    </dgm:pt>
    <dgm:pt modelId="{81789599-C47B-419A-BC9C-CF30674D442B}" type="pres">
      <dgm:prSet presAssocID="{607B2AD6-890C-48C1-ACAE-C6976B932692}" presName="textRect" presStyleLbl="revTx" presStyleIdx="1" presStyleCnt="7">
        <dgm:presLayoutVars>
          <dgm:chMax val="1"/>
          <dgm:chPref val="1"/>
        </dgm:presLayoutVars>
      </dgm:prSet>
      <dgm:spPr/>
    </dgm:pt>
    <dgm:pt modelId="{45D44EBB-6B94-4D6A-B03E-EDC09E44A02A}" type="pres">
      <dgm:prSet presAssocID="{B48F7150-D495-421C-84B7-853599BA88D6}" presName="sibTrans" presStyleCnt="0"/>
      <dgm:spPr/>
    </dgm:pt>
    <dgm:pt modelId="{BF675B2B-CF0F-4344-9A44-5E7827268ED0}" type="pres">
      <dgm:prSet presAssocID="{8AC77D58-B88C-4948-941E-0F8AE78B8F74}" presName="compNode" presStyleCnt="0"/>
      <dgm:spPr/>
    </dgm:pt>
    <dgm:pt modelId="{AE1C857B-72EC-4C65-94D8-708BD3570EB3}" type="pres">
      <dgm:prSet presAssocID="{8AC77D58-B88C-4948-941E-0F8AE78B8F74}" presName="iconBgRect" presStyleLbl="bgShp" presStyleIdx="2" presStyleCnt="7"/>
      <dgm:spPr/>
    </dgm:pt>
    <dgm:pt modelId="{9913A158-C896-479D-9EF2-CA26455C3EB2}" type="pres">
      <dgm:prSet presAssocID="{8AC77D58-B88C-4948-941E-0F8AE78B8F7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0CA237C-B124-4007-B3EB-E1A9D6F6009E}" type="pres">
      <dgm:prSet presAssocID="{8AC77D58-B88C-4948-941E-0F8AE78B8F74}" presName="spaceRect" presStyleCnt="0"/>
      <dgm:spPr/>
    </dgm:pt>
    <dgm:pt modelId="{1465BF34-A929-464C-B598-5EF30232470F}" type="pres">
      <dgm:prSet presAssocID="{8AC77D58-B88C-4948-941E-0F8AE78B8F74}" presName="textRect" presStyleLbl="revTx" presStyleIdx="2" presStyleCnt="7">
        <dgm:presLayoutVars>
          <dgm:chMax val="1"/>
          <dgm:chPref val="1"/>
        </dgm:presLayoutVars>
      </dgm:prSet>
      <dgm:spPr/>
    </dgm:pt>
    <dgm:pt modelId="{C90803C3-419D-4026-88E3-776E0AE93C7F}" type="pres">
      <dgm:prSet presAssocID="{A8C7C723-B538-4622-B598-D6F0E0E9413D}" presName="sibTrans" presStyleCnt="0"/>
      <dgm:spPr/>
    </dgm:pt>
    <dgm:pt modelId="{E8D99B75-E04B-4B7B-B160-C38D800889A2}" type="pres">
      <dgm:prSet presAssocID="{EDA1DEBA-857F-466A-B8F5-B4CFC33CC97D}" presName="compNode" presStyleCnt="0"/>
      <dgm:spPr/>
    </dgm:pt>
    <dgm:pt modelId="{A8066596-FA8F-4E69-AF0F-B2FB627FB0CA}" type="pres">
      <dgm:prSet presAssocID="{EDA1DEBA-857F-466A-B8F5-B4CFC33CC97D}" presName="iconBgRect" presStyleLbl="bgShp" presStyleIdx="3" presStyleCnt="7"/>
      <dgm:spPr/>
    </dgm:pt>
    <dgm:pt modelId="{CC787C57-494D-411A-B2ED-4E38669DDD3C}" type="pres">
      <dgm:prSet presAssocID="{EDA1DEBA-857F-466A-B8F5-B4CFC33CC97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886E57E-F828-4854-80E1-60321E19A06F}" type="pres">
      <dgm:prSet presAssocID="{EDA1DEBA-857F-466A-B8F5-B4CFC33CC97D}" presName="spaceRect" presStyleCnt="0"/>
      <dgm:spPr/>
    </dgm:pt>
    <dgm:pt modelId="{225EDDB3-C1AE-476F-B8B9-1954B24598CC}" type="pres">
      <dgm:prSet presAssocID="{EDA1DEBA-857F-466A-B8F5-B4CFC33CC97D}" presName="textRect" presStyleLbl="revTx" presStyleIdx="3" presStyleCnt="7">
        <dgm:presLayoutVars>
          <dgm:chMax val="1"/>
          <dgm:chPref val="1"/>
        </dgm:presLayoutVars>
      </dgm:prSet>
      <dgm:spPr/>
    </dgm:pt>
    <dgm:pt modelId="{81509C7D-2524-489F-86F6-7D8B53819813}" type="pres">
      <dgm:prSet presAssocID="{10E7E913-3747-42F3-9856-621F282AE564}" presName="sibTrans" presStyleCnt="0"/>
      <dgm:spPr/>
    </dgm:pt>
    <dgm:pt modelId="{65FA36EE-2D4A-49D0-A016-F6DE804A39D9}" type="pres">
      <dgm:prSet presAssocID="{6341CCAC-3F41-479F-B95F-8A074837214F}" presName="compNode" presStyleCnt="0"/>
      <dgm:spPr/>
    </dgm:pt>
    <dgm:pt modelId="{F50F8513-8733-4F12-BF62-FA9EBCC042FD}" type="pres">
      <dgm:prSet presAssocID="{6341CCAC-3F41-479F-B95F-8A074837214F}" presName="iconBgRect" presStyleLbl="bgShp" presStyleIdx="4" presStyleCnt="7"/>
      <dgm:spPr/>
    </dgm:pt>
    <dgm:pt modelId="{330F60AD-C799-452D-9BF9-475AF95041C3}" type="pres">
      <dgm:prSet presAssocID="{6341CCAC-3F41-479F-B95F-8A07483721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00BF997-17F0-420F-99E4-E82C2DF78F23}" type="pres">
      <dgm:prSet presAssocID="{6341CCAC-3F41-479F-B95F-8A074837214F}" presName="spaceRect" presStyleCnt="0"/>
      <dgm:spPr/>
    </dgm:pt>
    <dgm:pt modelId="{C6E59917-ECF6-46EB-B299-B6444A630946}" type="pres">
      <dgm:prSet presAssocID="{6341CCAC-3F41-479F-B95F-8A074837214F}" presName="textRect" presStyleLbl="revTx" presStyleIdx="4" presStyleCnt="7">
        <dgm:presLayoutVars>
          <dgm:chMax val="1"/>
          <dgm:chPref val="1"/>
        </dgm:presLayoutVars>
      </dgm:prSet>
      <dgm:spPr/>
    </dgm:pt>
    <dgm:pt modelId="{F888BED9-9556-40C6-8C00-7137C58E3407}" type="pres">
      <dgm:prSet presAssocID="{47C9685C-A15B-4F5A-8ACC-044FB1DDDFE8}" presName="sibTrans" presStyleCnt="0"/>
      <dgm:spPr/>
    </dgm:pt>
    <dgm:pt modelId="{4AB4F5FB-D47C-4678-9424-35A849BF453A}" type="pres">
      <dgm:prSet presAssocID="{4CD6CA58-F704-4D60-B657-24266AEAE55F}" presName="compNode" presStyleCnt="0"/>
      <dgm:spPr/>
    </dgm:pt>
    <dgm:pt modelId="{F75F7D19-1B99-4A44-B23E-8542BAAEC7ED}" type="pres">
      <dgm:prSet presAssocID="{4CD6CA58-F704-4D60-B657-24266AEAE55F}" presName="iconBgRect" presStyleLbl="bgShp" presStyleIdx="5" presStyleCnt="7"/>
      <dgm:spPr/>
    </dgm:pt>
    <dgm:pt modelId="{E615AB50-D087-429D-A74C-7184A0AB316A}" type="pres">
      <dgm:prSet presAssocID="{4CD6CA58-F704-4D60-B657-24266AEAE55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F6FA580-2A82-4F6C-89BB-DAD5BDDADC76}" type="pres">
      <dgm:prSet presAssocID="{4CD6CA58-F704-4D60-B657-24266AEAE55F}" presName="spaceRect" presStyleCnt="0"/>
      <dgm:spPr/>
    </dgm:pt>
    <dgm:pt modelId="{8BA381E1-CAED-4551-8BA8-DBC9A4BF4D95}" type="pres">
      <dgm:prSet presAssocID="{4CD6CA58-F704-4D60-B657-24266AEAE55F}" presName="textRect" presStyleLbl="revTx" presStyleIdx="5" presStyleCnt="7">
        <dgm:presLayoutVars>
          <dgm:chMax val="1"/>
          <dgm:chPref val="1"/>
        </dgm:presLayoutVars>
      </dgm:prSet>
      <dgm:spPr/>
    </dgm:pt>
    <dgm:pt modelId="{C7985075-F0A3-46B8-BE3D-B5566AA1E337}" type="pres">
      <dgm:prSet presAssocID="{597C758F-4E9E-443F-88A5-103B8325C2D4}" presName="sibTrans" presStyleCnt="0"/>
      <dgm:spPr/>
    </dgm:pt>
    <dgm:pt modelId="{0096CB36-53CF-4CF5-BF3F-AE37566CCBDB}" type="pres">
      <dgm:prSet presAssocID="{2C6AE4A0-DB8B-4511-8E20-D26E8DFC6DBD}" presName="compNode" presStyleCnt="0"/>
      <dgm:spPr/>
    </dgm:pt>
    <dgm:pt modelId="{4642BFBD-167B-4763-A91E-47C9256B90AD}" type="pres">
      <dgm:prSet presAssocID="{2C6AE4A0-DB8B-4511-8E20-D26E8DFC6DBD}" presName="iconBgRect" presStyleLbl="bgShp" presStyleIdx="6" presStyleCnt="7"/>
      <dgm:spPr/>
    </dgm:pt>
    <dgm:pt modelId="{A4ED5A02-9DEB-4FA8-B8E9-CC6D72B3858B}" type="pres">
      <dgm:prSet presAssocID="{2C6AE4A0-DB8B-4511-8E20-D26E8DFC6D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8CD88018-9572-498F-A0A7-D4F350026F8D}" type="pres">
      <dgm:prSet presAssocID="{2C6AE4A0-DB8B-4511-8E20-D26E8DFC6DBD}" presName="spaceRect" presStyleCnt="0"/>
      <dgm:spPr/>
    </dgm:pt>
    <dgm:pt modelId="{B3B8F09C-935C-4A5E-9FCE-638C1162D063}" type="pres">
      <dgm:prSet presAssocID="{2C6AE4A0-DB8B-4511-8E20-D26E8DFC6DB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AF821E-D735-47E9-AE2A-62F85B704E73}" type="presOf" srcId="{607B2AD6-890C-48C1-ACAE-C6976B932692}" destId="{81789599-C47B-419A-BC9C-CF30674D442B}" srcOrd="0" destOrd="0" presId="urn:microsoft.com/office/officeart/2018/5/layout/IconCircleLabelList"/>
    <dgm:cxn modelId="{282FD541-8721-481E-9751-E119422CF929}" srcId="{D3ABBBDB-0498-49B8-BCFE-FE32800499F0}" destId="{4CD6CA58-F704-4D60-B657-24266AEAE55F}" srcOrd="5" destOrd="0" parTransId="{FC9649E0-9731-4AD3-B44B-9E590AA93496}" sibTransId="{597C758F-4E9E-443F-88A5-103B8325C2D4}"/>
    <dgm:cxn modelId="{F077EB43-8817-4F5D-8CC8-0BD9584E7BB4}" type="presOf" srcId="{EDA1DEBA-857F-466A-B8F5-B4CFC33CC97D}" destId="{225EDDB3-C1AE-476F-B8B9-1954B24598CC}" srcOrd="0" destOrd="0" presId="urn:microsoft.com/office/officeart/2018/5/layout/IconCircleLabelList"/>
    <dgm:cxn modelId="{50B2A54C-5DC3-4F53-BFD3-CBF461B02A29}" srcId="{D3ABBBDB-0498-49B8-BCFE-FE32800499F0}" destId="{EDA1DEBA-857F-466A-B8F5-B4CFC33CC97D}" srcOrd="3" destOrd="0" parTransId="{418B921B-D6F0-4284-809B-675E9A2C7328}" sibTransId="{10E7E913-3747-42F3-9856-621F282AE564}"/>
    <dgm:cxn modelId="{9226C16C-255E-4203-A540-6AC0A6230B92}" srcId="{D3ABBBDB-0498-49B8-BCFE-FE32800499F0}" destId="{6341CCAC-3F41-479F-B95F-8A074837214F}" srcOrd="4" destOrd="0" parTransId="{C9280C41-FD41-4A9D-AEAB-650DCF913AF6}" sibTransId="{47C9685C-A15B-4F5A-8ACC-044FB1DDDFE8}"/>
    <dgm:cxn modelId="{5D66656E-B1FC-4967-B5A3-584E2A3DD09F}" type="presOf" srcId="{2C6AE4A0-DB8B-4511-8E20-D26E8DFC6DBD}" destId="{B3B8F09C-935C-4A5E-9FCE-638C1162D063}" srcOrd="0" destOrd="0" presId="urn:microsoft.com/office/officeart/2018/5/layout/IconCircleLabelList"/>
    <dgm:cxn modelId="{4CE5766E-0283-493E-AB36-06FD35C9CE16}" type="presOf" srcId="{6341CCAC-3F41-479F-B95F-8A074837214F}" destId="{C6E59917-ECF6-46EB-B299-B6444A630946}" srcOrd="0" destOrd="0" presId="urn:microsoft.com/office/officeart/2018/5/layout/IconCircleLabelList"/>
    <dgm:cxn modelId="{D88E1850-48BA-4A34-A85A-280F2933919E}" type="presOf" srcId="{D3ABBBDB-0498-49B8-BCFE-FE32800499F0}" destId="{2E02F10E-3192-4CD4-8925-DF2C57F0EA75}" srcOrd="0" destOrd="0" presId="urn:microsoft.com/office/officeart/2018/5/layout/IconCircleLabelList"/>
    <dgm:cxn modelId="{BCD02E90-4AFD-4D50-B9C4-84E08044D677}" srcId="{D3ABBBDB-0498-49B8-BCFE-FE32800499F0}" destId="{2C6AE4A0-DB8B-4511-8E20-D26E8DFC6DBD}" srcOrd="6" destOrd="0" parTransId="{D191714F-EAB9-4F7E-9DAF-C806879035A3}" sibTransId="{7F762978-2F99-490F-BE74-628120F727D3}"/>
    <dgm:cxn modelId="{E2CD0194-6ED1-4ED1-9657-677104316795}" srcId="{D3ABBBDB-0498-49B8-BCFE-FE32800499F0}" destId="{8AC77D58-B88C-4948-941E-0F8AE78B8F74}" srcOrd="2" destOrd="0" parTransId="{65C28400-4DD8-4854-B557-B00D22C02133}" sibTransId="{A8C7C723-B538-4622-B598-D6F0E0E9413D}"/>
    <dgm:cxn modelId="{992279A0-0FA2-49A4-B725-94F7F77193BC}" srcId="{D3ABBBDB-0498-49B8-BCFE-FE32800499F0}" destId="{E70C23F2-D7BE-4694-92F8-2A8F43285692}" srcOrd="0" destOrd="0" parTransId="{F4ABA2F3-9992-4373-ABE9-865DD9DF4D35}" sibTransId="{84D599B4-38D8-49C9-B672-E642F137116A}"/>
    <dgm:cxn modelId="{F8194AA8-8EF6-4657-987D-E818F5FF10AB}" type="presOf" srcId="{8AC77D58-B88C-4948-941E-0F8AE78B8F74}" destId="{1465BF34-A929-464C-B598-5EF30232470F}" srcOrd="0" destOrd="0" presId="urn:microsoft.com/office/officeart/2018/5/layout/IconCircleLabelList"/>
    <dgm:cxn modelId="{A8BD90A8-D8BF-4E8B-98D4-0E59ABC6069C}" type="presOf" srcId="{E70C23F2-D7BE-4694-92F8-2A8F43285692}" destId="{F086AC45-AD68-4568-8A4A-D6CF36C73542}" srcOrd="0" destOrd="0" presId="urn:microsoft.com/office/officeart/2018/5/layout/IconCircleLabelList"/>
    <dgm:cxn modelId="{A83765B2-3EB8-4949-975A-7C8C943802D2}" type="presOf" srcId="{4CD6CA58-F704-4D60-B657-24266AEAE55F}" destId="{8BA381E1-CAED-4551-8BA8-DBC9A4BF4D95}" srcOrd="0" destOrd="0" presId="urn:microsoft.com/office/officeart/2018/5/layout/IconCircleLabelList"/>
    <dgm:cxn modelId="{F74631D3-73C1-471F-B51E-A4230F6CEB39}" srcId="{D3ABBBDB-0498-49B8-BCFE-FE32800499F0}" destId="{607B2AD6-890C-48C1-ACAE-C6976B932692}" srcOrd="1" destOrd="0" parTransId="{C0C9FAB3-A61F-46B9-9985-9517FD9DAA89}" sibTransId="{B48F7150-D495-421C-84B7-853599BA88D6}"/>
    <dgm:cxn modelId="{A5F68A53-8CEF-4929-AE5E-5D988881663B}" type="presParOf" srcId="{2E02F10E-3192-4CD4-8925-DF2C57F0EA75}" destId="{C09F8295-C828-4CAF-9A95-A4D5FF223C26}" srcOrd="0" destOrd="0" presId="urn:microsoft.com/office/officeart/2018/5/layout/IconCircleLabelList"/>
    <dgm:cxn modelId="{8EB805B6-9230-4E79-8DB6-54039B0477D7}" type="presParOf" srcId="{C09F8295-C828-4CAF-9A95-A4D5FF223C26}" destId="{4728FA3A-8A23-4E6B-8354-63D9B7F7EABD}" srcOrd="0" destOrd="0" presId="urn:microsoft.com/office/officeart/2018/5/layout/IconCircleLabelList"/>
    <dgm:cxn modelId="{035F2693-B9FB-4260-9B9E-1AD32E5A0412}" type="presParOf" srcId="{C09F8295-C828-4CAF-9A95-A4D5FF223C26}" destId="{7D68AD06-C4F4-4EB5-8D4F-A99D70E90A6C}" srcOrd="1" destOrd="0" presId="urn:microsoft.com/office/officeart/2018/5/layout/IconCircleLabelList"/>
    <dgm:cxn modelId="{AF593321-2856-4334-9BE1-C4C32A753B78}" type="presParOf" srcId="{C09F8295-C828-4CAF-9A95-A4D5FF223C26}" destId="{F987016A-5EDF-46E2-BA96-212D3ED16E1F}" srcOrd="2" destOrd="0" presId="urn:microsoft.com/office/officeart/2018/5/layout/IconCircleLabelList"/>
    <dgm:cxn modelId="{FD16AFCC-196F-4D10-95D4-5342E9FA8DD3}" type="presParOf" srcId="{C09F8295-C828-4CAF-9A95-A4D5FF223C26}" destId="{F086AC45-AD68-4568-8A4A-D6CF36C73542}" srcOrd="3" destOrd="0" presId="urn:microsoft.com/office/officeart/2018/5/layout/IconCircleLabelList"/>
    <dgm:cxn modelId="{43E5C981-0C88-4C8D-9052-75DB8F192B31}" type="presParOf" srcId="{2E02F10E-3192-4CD4-8925-DF2C57F0EA75}" destId="{827CC299-EEC5-48A6-9D97-912B6B7C6FA2}" srcOrd="1" destOrd="0" presId="urn:microsoft.com/office/officeart/2018/5/layout/IconCircleLabelList"/>
    <dgm:cxn modelId="{C45F1B2A-A3D5-4D44-BCA4-826B6C4B326E}" type="presParOf" srcId="{2E02F10E-3192-4CD4-8925-DF2C57F0EA75}" destId="{FD2C9D54-F33C-4087-8174-CCA73DFCD6DC}" srcOrd="2" destOrd="0" presId="urn:microsoft.com/office/officeart/2018/5/layout/IconCircleLabelList"/>
    <dgm:cxn modelId="{C3DC34C8-7333-4221-87B3-7857BCA56EF6}" type="presParOf" srcId="{FD2C9D54-F33C-4087-8174-CCA73DFCD6DC}" destId="{908E827E-BAEC-4313-9023-14B504AB6310}" srcOrd="0" destOrd="0" presId="urn:microsoft.com/office/officeart/2018/5/layout/IconCircleLabelList"/>
    <dgm:cxn modelId="{8EB8DF6B-BC25-4EC5-9E30-019842F0587E}" type="presParOf" srcId="{FD2C9D54-F33C-4087-8174-CCA73DFCD6DC}" destId="{467399E8-CF29-413D-92B5-966136DA6509}" srcOrd="1" destOrd="0" presId="urn:microsoft.com/office/officeart/2018/5/layout/IconCircleLabelList"/>
    <dgm:cxn modelId="{6DEE8680-F369-4E86-B485-38F413BE0EB0}" type="presParOf" srcId="{FD2C9D54-F33C-4087-8174-CCA73DFCD6DC}" destId="{92513FD8-BB57-4E4B-9A95-784A3692DFC0}" srcOrd="2" destOrd="0" presId="urn:microsoft.com/office/officeart/2018/5/layout/IconCircleLabelList"/>
    <dgm:cxn modelId="{D73F7E7C-CF56-477C-9443-F6E8D24CA875}" type="presParOf" srcId="{FD2C9D54-F33C-4087-8174-CCA73DFCD6DC}" destId="{81789599-C47B-419A-BC9C-CF30674D442B}" srcOrd="3" destOrd="0" presId="urn:microsoft.com/office/officeart/2018/5/layout/IconCircleLabelList"/>
    <dgm:cxn modelId="{A4223FF4-8A07-45D0-87F6-8487CEF6CA07}" type="presParOf" srcId="{2E02F10E-3192-4CD4-8925-DF2C57F0EA75}" destId="{45D44EBB-6B94-4D6A-B03E-EDC09E44A02A}" srcOrd="3" destOrd="0" presId="urn:microsoft.com/office/officeart/2018/5/layout/IconCircleLabelList"/>
    <dgm:cxn modelId="{ADE2A99D-DDCD-45CF-AF31-163EF5237140}" type="presParOf" srcId="{2E02F10E-3192-4CD4-8925-DF2C57F0EA75}" destId="{BF675B2B-CF0F-4344-9A44-5E7827268ED0}" srcOrd="4" destOrd="0" presId="urn:microsoft.com/office/officeart/2018/5/layout/IconCircleLabelList"/>
    <dgm:cxn modelId="{F5F23B08-0E10-4CC0-9621-89F4054B7911}" type="presParOf" srcId="{BF675B2B-CF0F-4344-9A44-5E7827268ED0}" destId="{AE1C857B-72EC-4C65-94D8-708BD3570EB3}" srcOrd="0" destOrd="0" presId="urn:microsoft.com/office/officeart/2018/5/layout/IconCircleLabelList"/>
    <dgm:cxn modelId="{8576E43A-379D-41A6-AD63-531C73538E1B}" type="presParOf" srcId="{BF675B2B-CF0F-4344-9A44-5E7827268ED0}" destId="{9913A158-C896-479D-9EF2-CA26455C3EB2}" srcOrd="1" destOrd="0" presId="urn:microsoft.com/office/officeart/2018/5/layout/IconCircleLabelList"/>
    <dgm:cxn modelId="{0AF86210-DE41-41C3-8622-195DF6F19C4B}" type="presParOf" srcId="{BF675B2B-CF0F-4344-9A44-5E7827268ED0}" destId="{20CA237C-B124-4007-B3EB-E1A9D6F6009E}" srcOrd="2" destOrd="0" presId="urn:microsoft.com/office/officeart/2018/5/layout/IconCircleLabelList"/>
    <dgm:cxn modelId="{24FF2A94-BBC9-4AFB-B98F-DF1046369023}" type="presParOf" srcId="{BF675B2B-CF0F-4344-9A44-5E7827268ED0}" destId="{1465BF34-A929-464C-B598-5EF30232470F}" srcOrd="3" destOrd="0" presId="urn:microsoft.com/office/officeart/2018/5/layout/IconCircleLabelList"/>
    <dgm:cxn modelId="{4A46D491-0852-42F2-AD4E-C6930624A546}" type="presParOf" srcId="{2E02F10E-3192-4CD4-8925-DF2C57F0EA75}" destId="{C90803C3-419D-4026-88E3-776E0AE93C7F}" srcOrd="5" destOrd="0" presId="urn:microsoft.com/office/officeart/2018/5/layout/IconCircleLabelList"/>
    <dgm:cxn modelId="{30B9A856-61E7-4241-8CA8-C36333F3F8A4}" type="presParOf" srcId="{2E02F10E-3192-4CD4-8925-DF2C57F0EA75}" destId="{E8D99B75-E04B-4B7B-B160-C38D800889A2}" srcOrd="6" destOrd="0" presId="urn:microsoft.com/office/officeart/2018/5/layout/IconCircleLabelList"/>
    <dgm:cxn modelId="{6712DE8D-BF5C-4897-A318-96B02F79F08B}" type="presParOf" srcId="{E8D99B75-E04B-4B7B-B160-C38D800889A2}" destId="{A8066596-FA8F-4E69-AF0F-B2FB627FB0CA}" srcOrd="0" destOrd="0" presId="urn:microsoft.com/office/officeart/2018/5/layout/IconCircleLabelList"/>
    <dgm:cxn modelId="{DA8F7A26-8D3A-4FC6-AE3B-0C0EA0B30FD5}" type="presParOf" srcId="{E8D99B75-E04B-4B7B-B160-C38D800889A2}" destId="{CC787C57-494D-411A-B2ED-4E38669DDD3C}" srcOrd="1" destOrd="0" presId="urn:microsoft.com/office/officeart/2018/5/layout/IconCircleLabelList"/>
    <dgm:cxn modelId="{E5BAD749-1988-4912-A3E8-31F2841AB1B1}" type="presParOf" srcId="{E8D99B75-E04B-4B7B-B160-C38D800889A2}" destId="{5886E57E-F828-4854-80E1-60321E19A06F}" srcOrd="2" destOrd="0" presId="urn:microsoft.com/office/officeart/2018/5/layout/IconCircleLabelList"/>
    <dgm:cxn modelId="{53092F48-95C9-489C-9841-DEA61B77C50A}" type="presParOf" srcId="{E8D99B75-E04B-4B7B-B160-C38D800889A2}" destId="{225EDDB3-C1AE-476F-B8B9-1954B24598CC}" srcOrd="3" destOrd="0" presId="urn:microsoft.com/office/officeart/2018/5/layout/IconCircleLabelList"/>
    <dgm:cxn modelId="{56B4BFB7-B564-42D6-81D0-3DFCCD84A4C9}" type="presParOf" srcId="{2E02F10E-3192-4CD4-8925-DF2C57F0EA75}" destId="{81509C7D-2524-489F-86F6-7D8B53819813}" srcOrd="7" destOrd="0" presId="urn:microsoft.com/office/officeart/2018/5/layout/IconCircleLabelList"/>
    <dgm:cxn modelId="{C0FFA7A6-C1E9-49BB-8EA1-5027242CA24E}" type="presParOf" srcId="{2E02F10E-3192-4CD4-8925-DF2C57F0EA75}" destId="{65FA36EE-2D4A-49D0-A016-F6DE804A39D9}" srcOrd="8" destOrd="0" presId="urn:microsoft.com/office/officeart/2018/5/layout/IconCircleLabelList"/>
    <dgm:cxn modelId="{3DA89ADB-9637-4FFB-92DB-0FDDCFB87FE8}" type="presParOf" srcId="{65FA36EE-2D4A-49D0-A016-F6DE804A39D9}" destId="{F50F8513-8733-4F12-BF62-FA9EBCC042FD}" srcOrd="0" destOrd="0" presId="urn:microsoft.com/office/officeart/2018/5/layout/IconCircleLabelList"/>
    <dgm:cxn modelId="{FAA7BB5B-AFB2-4190-93B4-C4D47713C658}" type="presParOf" srcId="{65FA36EE-2D4A-49D0-A016-F6DE804A39D9}" destId="{330F60AD-C799-452D-9BF9-475AF95041C3}" srcOrd="1" destOrd="0" presId="urn:microsoft.com/office/officeart/2018/5/layout/IconCircleLabelList"/>
    <dgm:cxn modelId="{348E2287-6E7D-4E7D-923F-D8DCEB63B677}" type="presParOf" srcId="{65FA36EE-2D4A-49D0-A016-F6DE804A39D9}" destId="{D00BF997-17F0-420F-99E4-E82C2DF78F23}" srcOrd="2" destOrd="0" presId="urn:microsoft.com/office/officeart/2018/5/layout/IconCircleLabelList"/>
    <dgm:cxn modelId="{95BA721F-6502-4BF5-9F1F-D763DA6E6D49}" type="presParOf" srcId="{65FA36EE-2D4A-49D0-A016-F6DE804A39D9}" destId="{C6E59917-ECF6-46EB-B299-B6444A630946}" srcOrd="3" destOrd="0" presId="urn:microsoft.com/office/officeart/2018/5/layout/IconCircleLabelList"/>
    <dgm:cxn modelId="{78254A80-A1FB-4B07-B90F-95B2FDD0AD17}" type="presParOf" srcId="{2E02F10E-3192-4CD4-8925-DF2C57F0EA75}" destId="{F888BED9-9556-40C6-8C00-7137C58E3407}" srcOrd="9" destOrd="0" presId="urn:microsoft.com/office/officeart/2018/5/layout/IconCircleLabelList"/>
    <dgm:cxn modelId="{751BE43D-39C5-450C-AB0C-34BC236DE712}" type="presParOf" srcId="{2E02F10E-3192-4CD4-8925-DF2C57F0EA75}" destId="{4AB4F5FB-D47C-4678-9424-35A849BF453A}" srcOrd="10" destOrd="0" presId="urn:microsoft.com/office/officeart/2018/5/layout/IconCircleLabelList"/>
    <dgm:cxn modelId="{F89EA1AE-37A7-4F1B-AACC-4C248BD13E64}" type="presParOf" srcId="{4AB4F5FB-D47C-4678-9424-35A849BF453A}" destId="{F75F7D19-1B99-4A44-B23E-8542BAAEC7ED}" srcOrd="0" destOrd="0" presId="urn:microsoft.com/office/officeart/2018/5/layout/IconCircleLabelList"/>
    <dgm:cxn modelId="{2731E358-1378-4B95-A78D-0D408DB54216}" type="presParOf" srcId="{4AB4F5FB-D47C-4678-9424-35A849BF453A}" destId="{E615AB50-D087-429D-A74C-7184A0AB316A}" srcOrd="1" destOrd="0" presId="urn:microsoft.com/office/officeart/2018/5/layout/IconCircleLabelList"/>
    <dgm:cxn modelId="{4CD7A131-8C3D-41A0-9415-D239F0A7A17E}" type="presParOf" srcId="{4AB4F5FB-D47C-4678-9424-35A849BF453A}" destId="{7F6FA580-2A82-4F6C-89BB-DAD5BDDADC76}" srcOrd="2" destOrd="0" presId="urn:microsoft.com/office/officeart/2018/5/layout/IconCircleLabelList"/>
    <dgm:cxn modelId="{88B27C79-EBC0-4FE7-8492-CC8AD1A43342}" type="presParOf" srcId="{4AB4F5FB-D47C-4678-9424-35A849BF453A}" destId="{8BA381E1-CAED-4551-8BA8-DBC9A4BF4D95}" srcOrd="3" destOrd="0" presId="urn:microsoft.com/office/officeart/2018/5/layout/IconCircleLabelList"/>
    <dgm:cxn modelId="{7A7A17D9-956F-442E-BFF4-535DFA39AC1C}" type="presParOf" srcId="{2E02F10E-3192-4CD4-8925-DF2C57F0EA75}" destId="{C7985075-F0A3-46B8-BE3D-B5566AA1E337}" srcOrd="11" destOrd="0" presId="urn:microsoft.com/office/officeart/2018/5/layout/IconCircleLabelList"/>
    <dgm:cxn modelId="{AD468A7C-0926-49AA-8893-1A22EF23711F}" type="presParOf" srcId="{2E02F10E-3192-4CD4-8925-DF2C57F0EA75}" destId="{0096CB36-53CF-4CF5-BF3F-AE37566CCBDB}" srcOrd="12" destOrd="0" presId="urn:microsoft.com/office/officeart/2018/5/layout/IconCircleLabelList"/>
    <dgm:cxn modelId="{A9D95C2D-92A1-472A-96F2-ED6ED5FBF720}" type="presParOf" srcId="{0096CB36-53CF-4CF5-BF3F-AE37566CCBDB}" destId="{4642BFBD-167B-4763-A91E-47C9256B90AD}" srcOrd="0" destOrd="0" presId="urn:microsoft.com/office/officeart/2018/5/layout/IconCircleLabelList"/>
    <dgm:cxn modelId="{718D76EF-3D65-4DA0-9500-0C0EEF202701}" type="presParOf" srcId="{0096CB36-53CF-4CF5-BF3F-AE37566CCBDB}" destId="{A4ED5A02-9DEB-4FA8-B8E9-CC6D72B3858B}" srcOrd="1" destOrd="0" presId="urn:microsoft.com/office/officeart/2018/5/layout/IconCircleLabelList"/>
    <dgm:cxn modelId="{3A80E3BC-11F0-41D2-8FF2-1CC5F2C6A27E}" type="presParOf" srcId="{0096CB36-53CF-4CF5-BF3F-AE37566CCBDB}" destId="{8CD88018-9572-498F-A0A7-D4F350026F8D}" srcOrd="2" destOrd="0" presId="urn:microsoft.com/office/officeart/2018/5/layout/IconCircleLabelList"/>
    <dgm:cxn modelId="{731C6349-9B14-49DA-977C-3C2083DF5C56}" type="presParOf" srcId="{0096CB36-53CF-4CF5-BF3F-AE37566CCBDB}" destId="{B3B8F09C-935C-4A5E-9FCE-638C1162D0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32177-B297-486A-B4C0-DF91E50F5EF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B89E1B-D3A9-4A09-A07F-90A69C34D414}">
      <dgm:prSet custT="1"/>
      <dgm:spPr/>
      <dgm:t>
        <a:bodyPr/>
        <a:lstStyle/>
        <a:p>
          <a:pPr algn="just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h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thỏa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phối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8680517-A94A-4D17-BDFC-27E0164EAD2F}" type="parTrans" cxnId="{26279011-4565-4649-A19E-C3ADD64FB6A1}">
      <dgm:prSet/>
      <dgm:spPr/>
      <dgm:t>
        <a:bodyPr/>
        <a:lstStyle/>
        <a:p>
          <a:endParaRPr lang="en-US"/>
        </a:p>
      </dgm:t>
    </dgm:pt>
    <dgm:pt modelId="{63CF1914-327B-4141-AC91-026D40044E64}" type="sibTrans" cxnId="{26279011-4565-4649-A19E-C3ADD64FB6A1}">
      <dgm:prSet/>
      <dgm:spPr/>
      <dgm:t>
        <a:bodyPr/>
        <a:lstStyle/>
        <a:p>
          <a:endParaRPr lang="en-US"/>
        </a:p>
      </dgm:t>
    </dgm:pt>
    <dgm:pt modelId="{BF331D15-21BD-49BD-936D-C3775F211FB6}">
      <dgm:prSet custT="1"/>
      <dgm:spPr/>
      <dgm:t>
        <a:bodyPr/>
        <a:lstStyle/>
        <a:p>
          <a:pPr algn="just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8B03AFF-BC34-4BE5-B2A3-E6AAE63D2926}" type="parTrans" cxnId="{53C272AE-75DB-4393-BD14-CCCD90C0ED22}">
      <dgm:prSet/>
      <dgm:spPr/>
      <dgm:t>
        <a:bodyPr/>
        <a:lstStyle/>
        <a:p>
          <a:endParaRPr lang="en-US"/>
        </a:p>
      </dgm:t>
    </dgm:pt>
    <dgm:pt modelId="{D8036B33-F092-40E8-92C8-04D84532A211}" type="sibTrans" cxnId="{53C272AE-75DB-4393-BD14-CCCD90C0ED22}">
      <dgm:prSet/>
      <dgm:spPr/>
      <dgm:t>
        <a:bodyPr/>
        <a:lstStyle/>
        <a:p>
          <a:endParaRPr lang="en-US"/>
        </a:p>
      </dgm:t>
    </dgm:pt>
    <dgm:pt modelId="{52FEE3CC-4892-47D3-8EEB-1A0D04321A82}">
      <dgm:prSet custT="1"/>
      <dgm:spPr/>
      <dgm:t>
        <a:bodyPr/>
        <a:lstStyle/>
        <a:p>
          <a:pPr algn="just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mix để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chia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sẻ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DC30436-9B64-487A-9675-2E7C4BDB3515}" type="parTrans" cxnId="{59815A78-36A5-4FE3-8A49-BED87D70DA21}">
      <dgm:prSet/>
      <dgm:spPr/>
      <dgm:t>
        <a:bodyPr/>
        <a:lstStyle/>
        <a:p>
          <a:endParaRPr lang="en-US"/>
        </a:p>
      </dgm:t>
    </dgm:pt>
    <dgm:pt modelId="{3A835042-B6A3-4556-AF01-2ED074EB903D}" type="sibTrans" cxnId="{59815A78-36A5-4FE3-8A49-BED87D70DA21}">
      <dgm:prSet/>
      <dgm:spPr/>
      <dgm:t>
        <a:bodyPr/>
        <a:lstStyle/>
        <a:p>
          <a:endParaRPr lang="en-US"/>
        </a:p>
      </dgm:t>
    </dgm:pt>
    <dgm:pt modelId="{2EC73672-9EA6-4ABD-9F9F-702054E591EA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Search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qua Internet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C24917D-1781-429A-9A76-0B2BE08B146A}" type="parTrans" cxnId="{177C2F8D-F107-488C-904F-2FEBF3EC1D9E}">
      <dgm:prSet/>
      <dgm:spPr/>
      <dgm:t>
        <a:bodyPr/>
        <a:lstStyle/>
        <a:p>
          <a:endParaRPr lang="en-US"/>
        </a:p>
      </dgm:t>
    </dgm:pt>
    <dgm:pt modelId="{F114D979-B962-4D48-AC55-153F4D57F6BF}" type="sibTrans" cxnId="{177C2F8D-F107-488C-904F-2FEBF3EC1D9E}">
      <dgm:prSet/>
      <dgm:spPr/>
      <dgm:t>
        <a:bodyPr/>
        <a:lstStyle/>
        <a:p>
          <a:endParaRPr lang="en-US"/>
        </a:p>
      </dgm:t>
    </dgm:pt>
    <dgm:pt modelId="{A4C5EA47-445E-4351-B977-B610010F09F5}" type="pres">
      <dgm:prSet presAssocID="{83632177-B297-486A-B4C0-DF91E50F5EFA}" presName="outerComposite" presStyleCnt="0">
        <dgm:presLayoutVars>
          <dgm:chMax val="5"/>
          <dgm:dir/>
          <dgm:resizeHandles val="exact"/>
        </dgm:presLayoutVars>
      </dgm:prSet>
      <dgm:spPr/>
    </dgm:pt>
    <dgm:pt modelId="{FF688C42-FA65-407B-BA96-DD6F08D29E1D}" type="pres">
      <dgm:prSet presAssocID="{83632177-B297-486A-B4C0-DF91E50F5EFA}" presName="dummyMaxCanvas" presStyleCnt="0">
        <dgm:presLayoutVars/>
      </dgm:prSet>
      <dgm:spPr/>
    </dgm:pt>
    <dgm:pt modelId="{97F8ECF2-47AC-48A8-8440-EEDCAB1E68DD}" type="pres">
      <dgm:prSet presAssocID="{83632177-B297-486A-B4C0-DF91E50F5EFA}" presName="FourNodes_1" presStyleLbl="node1" presStyleIdx="0" presStyleCnt="4">
        <dgm:presLayoutVars>
          <dgm:bulletEnabled val="1"/>
        </dgm:presLayoutVars>
      </dgm:prSet>
      <dgm:spPr/>
    </dgm:pt>
    <dgm:pt modelId="{EBB3145B-CC41-4DEE-A328-EAA53D52B955}" type="pres">
      <dgm:prSet presAssocID="{83632177-B297-486A-B4C0-DF91E50F5EFA}" presName="FourNodes_2" presStyleLbl="node1" presStyleIdx="1" presStyleCnt="4">
        <dgm:presLayoutVars>
          <dgm:bulletEnabled val="1"/>
        </dgm:presLayoutVars>
      </dgm:prSet>
      <dgm:spPr/>
    </dgm:pt>
    <dgm:pt modelId="{78FEBE24-4B13-4EE5-BE02-C3CF73378985}" type="pres">
      <dgm:prSet presAssocID="{83632177-B297-486A-B4C0-DF91E50F5EFA}" presName="FourNodes_3" presStyleLbl="node1" presStyleIdx="2" presStyleCnt="4">
        <dgm:presLayoutVars>
          <dgm:bulletEnabled val="1"/>
        </dgm:presLayoutVars>
      </dgm:prSet>
      <dgm:spPr/>
    </dgm:pt>
    <dgm:pt modelId="{4C9522CD-5911-4F33-B344-9B3FC7B8D609}" type="pres">
      <dgm:prSet presAssocID="{83632177-B297-486A-B4C0-DF91E50F5EFA}" presName="FourNodes_4" presStyleLbl="node1" presStyleIdx="3" presStyleCnt="4">
        <dgm:presLayoutVars>
          <dgm:bulletEnabled val="1"/>
        </dgm:presLayoutVars>
      </dgm:prSet>
      <dgm:spPr/>
    </dgm:pt>
    <dgm:pt modelId="{BE8B6AD2-5A95-4EEA-8F15-EDFBA4871CC9}" type="pres">
      <dgm:prSet presAssocID="{83632177-B297-486A-B4C0-DF91E50F5EFA}" presName="FourConn_1-2" presStyleLbl="fgAccFollowNode1" presStyleIdx="0" presStyleCnt="3">
        <dgm:presLayoutVars>
          <dgm:bulletEnabled val="1"/>
        </dgm:presLayoutVars>
      </dgm:prSet>
      <dgm:spPr/>
    </dgm:pt>
    <dgm:pt modelId="{8B893952-8252-441C-B8A0-C1D0C54B6A3B}" type="pres">
      <dgm:prSet presAssocID="{83632177-B297-486A-B4C0-DF91E50F5EFA}" presName="FourConn_2-3" presStyleLbl="fgAccFollowNode1" presStyleIdx="1" presStyleCnt="3">
        <dgm:presLayoutVars>
          <dgm:bulletEnabled val="1"/>
        </dgm:presLayoutVars>
      </dgm:prSet>
      <dgm:spPr/>
    </dgm:pt>
    <dgm:pt modelId="{97F1BC5F-0447-4892-A5D0-93B1846A4710}" type="pres">
      <dgm:prSet presAssocID="{83632177-B297-486A-B4C0-DF91E50F5EFA}" presName="FourConn_3-4" presStyleLbl="fgAccFollowNode1" presStyleIdx="2" presStyleCnt="3">
        <dgm:presLayoutVars>
          <dgm:bulletEnabled val="1"/>
        </dgm:presLayoutVars>
      </dgm:prSet>
      <dgm:spPr/>
    </dgm:pt>
    <dgm:pt modelId="{5B3C567F-5F08-44EF-B4B4-37F99DF05D03}" type="pres">
      <dgm:prSet presAssocID="{83632177-B297-486A-B4C0-DF91E50F5EFA}" presName="FourNodes_1_text" presStyleLbl="node1" presStyleIdx="3" presStyleCnt="4">
        <dgm:presLayoutVars>
          <dgm:bulletEnabled val="1"/>
        </dgm:presLayoutVars>
      </dgm:prSet>
      <dgm:spPr/>
    </dgm:pt>
    <dgm:pt modelId="{BA492014-0BDF-49A4-8069-FAA9F9E8267E}" type="pres">
      <dgm:prSet presAssocID="{83632177-B297-486A-B4C0-DF91E50F5EFA}" presName="FourNodes_2_text" presStyleLbl="node1" presStyleIdx="3" presStyleCnt="4">
        <dgm:presLayoutVars>
          <dgm:bulletEnabled val="1"/>
        </dgm:presLayoutVars>
      </dgm:prSet>
      <dgm:spPr/>
    </dgm:pt>
    <dgm:pt modelId="{0E9BEB19-4B6A-4E9E-9FE2-06B358412D88}" type="pres">
      <dgm:prSet presAssocID="{83632177-B297-486A-B4C0-DF91E50F5EFA}" presName="FourNodes_3_text" presStyleLbl="node1" presStyleIdx="3" presStyleCnt="4">
        <dgm:presLayoutVars>
          <dgm:bulletEnabled val="1"/>
        </dgm:presLayoutVars>
      </dgm:prSet>
      <dgm:spPr/>
    </dgm:pt>
    <dgm:pt modelId="{0AC84A03-1B42-482F-BFB6-B0CBFCCE7E41}" type="pres">
      <dgm:prSet presAssocID="{83632177-B297-486A-B4C0-DF91E50F5EF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75040B-D690-4A5F-8C42-05D7F7EBF24C}" type="presOf" srcId="{2EC73672-9EA6-4ABD-9F9F-702054E591EA}" destId="{EBB3145B-CC41-4DEE-A328-EAA53D52B955}" srcOrd="0" destOrd="0" presId="urn:microsoft.com/office/officeart/2005/8/layout/vProcess5"/>
    <dgm:cxn modelId="{26279011-4565-4649-A19E-C3ADD64FB6A1}" srcId="{83632177-B297-486A-B4C0-DF91E50F5EFA}" destId="{21B89E1B-D3A9-4A09-A07F-90A69C34D414}" srcOrd="0" destOrd="0" parTransId="{38680517-A94A-4D17-BDFC-27E0164EAD2F}" sibTransId="{63CF1914-327B-4141-AC91-026D40044E64}"/>
    <dgm:cxn modelId="{9FE1EA19-303D-4370-A1AE-79D93CECF981}" type="presOf" srcId="{F114D979-B962-4D48-AC55-153F4D57F6BF}" destId="{8B893952-8252-441C-B8A0-C1D0C54B6A3B}" srcOrd="0" destOrd="0" presId="urn:microsoft.com/office/officeart/2005/8/layout/vProcess5"/>
    <dgm:cxn modelId="{04AB6529-2D77-4C94-8361-94A6722A2303}" type="presOf" srcId="{BF331D15-21BD-49BD-936D-C3775F211FB6}" destId="{78FEBE24-4B13-4EE5-BE02-C3CF73378985}" srcOrd="0" destOrd="0" presId="urn:microsoft.com/office/officeart/2005/8/layout/vProcess5"/>
    <dgm:cxn modelId="{3D5A936C-0A4C-4B8C-BB99-7D7BC490DC86}" type="presOf" srcId="{21B89E1B-D3A9-4A09-A07F-90A69C34D414}" destId="{5B3C567F-5F08-44EF-B4B4-37F99DF05D03}" srcOrd="1" destOrd="0" presId="urn:microsoft.com/office/officeart/2005/8/layout/vProcess5"/>
    <dgm:cxn modelId="{1C9D4276-A032-41F0-A369-F2DB326698F7}" type="presOf" srcId="{D8036B33-F092-40E8-92C8-04D84532A211}" destId="{97F1BC5F-0447-4892-A5D0-93B1846A4710}" srcOrd="0" destOrd="0" presId="urn:microsoft.com/office/officeart/2005/8/layout/vProcess5"/>
    <dgm:cxn modelId="{59815A78-36A5-4FE3-8A49-BED87D70DA21}" srcId="{83632177-B297-486A-B4C0-DF91E50F5EFA}" destId="{52FEE3CC-4892-47D3-8EEB-1A0D04321A82}" srcOrd="3" destOrd="0" parTransId="{DDC30436-9B64-487A-9675-2E7C4BDB3515}" sibTransId="{3A835042-B6A3-4556-AF01-2ED074EB903D}"/>
    <dgm:cxn modelId="{177C2F8D-F107-488C-904F-2FEBF3EC1D9E}" srcId="{83632177-B297-486A-B4C0-DF91E50F5EFA}" destId="{2EC73672-9EA6-4ABD-9F9F-702054E591EA}" srcOrd="1" destOrd="0" parTransId="{AC24917D-1781-429A-9A76-0B2BE08B146A}" sibTransId="{F114D979-B962-4D48-AC55-153F4D57F6BF}"/>
    <dgm:cxn modelId="{B5DC768D-E82C-48C6-AFC6-75E1C4436E7A}" type="presOf" srcId="{BF331D15-21BD-49BD-936D-C3775F211FB6}" destId="{0E9BEB19-4B6A-4E9E-9FE2-06B358412D88}" srcOrd="1" destOrd="0" presId="urn:microsoft.com/office/officeart/2005/8/layout/vProcess5"/>
    <dgm:cxn modelId="{9AD6D78E-6F7B-47E4-8B7D-1DDEA5FACEEB}" type="presOf" srcId="{21B89E1B-D3A9-4A09-A07F-90A69C34D414}" destId="{97F8ECF2-47AC-48A8-8440-EEDCAB1E68DD}" srcOrd="0" destOrd="0" presId="urn:microsoft.com/office/officeart/2005/8/layout/vProcess5"/>
    <dgm:cxn modelId="{A45CA89A-3858-484D-A936-189415D0A4B2}" type="presOf" srcId="{63CF1914-327B-4141-AC91-026D40044E64}" destId="{BE8B6AD2-5A95-4EEA-8F15-EDFBA4871CC9}" srcOrd="0" destOrd="0" presId="urn:microsoft.com/office/officeart/2005/8/layout/vProcess5"/>
    <dgm:cxn modelId="{42C4AD9C-726A-4992-93A9-9DD1C8FBFA97}" type="presOf" srcId="{83632177-B297-486A-B4C0-DF91E50F5EFA}" destId="{A4C5EA47-445E-4351-B977-B610010F09F5}" srcOrd="0" destOrd="0" presId="urn:microsoft.com/office/officeart/2005/8/layout/vProcess5"/>
    <dgm:cxn modelId="{53C272AE-75DB-4393-BD14-CCCD90C0ED22}" srcId="{83632177-B297-486A-B4C0-DF91E50F5EFA}" destId="{BF331D15-21BD-49BD-936D-C3775F211FB6}" srcOrd="2" destOrd="0" parTransId="{A8B03AFF-BC34-4BE5-B2A3-E6AAE63D2926}" sibTransId="{D8036B33-F092-40E8-92C8-04D84532A211}"/>
    <dgm:cxn modelId="{2E88ACD5-6557-477D-8EB4-BEA7F6173024}" type="presOf" srcId="{52FEE3CC-4892-47D3-8EEB-1A0D04321A82}" destId="{4C9522CD-5911-4F33-B344-9B3FC7B8D609}" srcOrd="0" destOrd="0" presId="urn:microsoft.com/office/officeart/2005/8/layout/vProcess5"/>
    <dgm:cxn modelId="{0ED8A9EC-B6EF-48F4-A73B-F57C406BA15F}" type="presOf" srcId="{52FEE3CC-4892-47D3-8EEB-1A0D04321A82}" destId="{0AC84A03-1B42-482F-BFB6-B0CBFCCE7E41}" srcOrd="1" destOrd="0" presId="urn:microsoft.com/office/officeart/2005/8/layout/vProcess5"/>
    <dgm:cxn modelId="{C0B0CDF6-2AA7-446E-B63E-3014EFDB126D}" type="presOf" srcId="{2EC73672-9EA6-4ABD-9F9F-702054E591EA}" destId="{BA492014-0BDF-49A4-8069-FAA9F9E8267E}" srcOrd="1" destOrd="0" presId="urn:microsoft.com/office/officeart/2005/8/layout/vProcess5"/>
    <dgm:cxn modelId="{E82CC10F-6FFC-43D9-9328-E1A4D3D88D0D}" type="presParOf" srcId="{A4C5EA47-445E-4351-B977-B610010F09F5}" destId="{FF688C42-FA65-407B-BA96-DD6F08D29E1D}" srcOrd="0" destOrd="0" presId="urn:microsoft.com/office/officeart/2005/8/layout/vProcess5"/>
    <dgm:cxn modelId="{E0CEA2BD-5456-4D53-886B-A7354FB35E5D}" type="presParOf" srcId="{A4C5EA47-445E-4351-B977-B610010F09F5}" destId="{97F8ECF2-47AC-48A8-8440-EEDCAB1E68DD}" srcOrd="1" destOrd="0" presId="urn:microsoft.com/office/officeart/2005/8/layout/vProcess5"/>
    <dgm:cxn modelId="{F9E84FF9-A716-4C8C-A947-32F22E725176}" type="presParOf" srcId="{A4C5EA47-445E-4351-B977-B610010F09F5}" destId="{EBB3145B-CC41-4DEE-A328-EAA53D52B955}" srcOrd="2" destOrd="0" presId="urn:microsoft.com/office/officeart/2005/8/layout/vProcess5"/>
    <dgm:cxn modelId="{C3E6CA97-1BA5-4AE3-815C-2336A087FCDE}" type="presParOf" srcId="{A4C5EA47-445E-4351-B977-B610010F09F5}" destId="{78FEBE24-4B13-4EE5-BE02-C3CF73378985}" srcOrd="3" destOrd="0" presId="urn:microsoft.com/office/officeart/2005/8/layout/vProcess5"/>
    <dgm:cxn modelId="{05968022-D1B6-4E49-837D-0FD6B6F3BB1F}" type="presParOf" srcId="{A4C5EA47-445E-4351-B977-B610010F09F5}" destId="{4C9522CD-5911-4F33-B344-9B3FC7B8D609}" srcOrd="4" destOrd="0" presId="urn:microsoft.com/office/officeart/2005/8/layout/vProcess5"/>
    <dgm:cxn modelId="{C096630A-9502-4645-8C8A-2B75D72A5A0C}" type="presParOf" srcId="{A4C5EA47-445E-4351-B977-B610010F09F5}" destId="{BE8B6AD2-5A95-4EEA-8F15-EDFBA4871CC9}" srcOrd="5" destOrd="0" presId="urn:microsoft.com/office/officeart/2005/8/layout/vProcess5"/>
    <dgm:cxn modelId="{30BCB107-33D3-4E2E-A902-732887D2CFE0}" type="presParOf" srcId="{A4C5EA47-445E-4351-B977-B610010F09F5}" destId="{8B893952-8252-441C-B8A0-C1D0C54B6A3B}" srcOrd="6" destOrd="0" presId="urn:microsoft.com/office/officeart/2005/8/layout/vProcess5"/>
    <dgm:cxn modelId="{D8961919-12B2-43DB-A38E-C46809CC4AD1}" type="presParOf" srcId="{A4C5EA47-445E-4351-B977-B610010F09F5}" destId="{97F1BC5F-0447-4892-A5D0-93B1846A4710}" srcOrd="7" destOrd="0" presId="urn:microsoft.com/office/officeart/2005/8/layout/vProcess5"/>
    <dgm:cxn modelId="{EF313C3C-9F43-485E-91ED-978DB45EB125}" type="presParOf" srcId="{A4C5EA47-445E-4351-B977-B610010F09F5}" destId="{5B3C567F-5F08-44EF-B4B4-37F99DF05D03}" srcOrd="8" destOrd="0" presId="urn:microsoft.com/office/officeart/2005/8/layout/vProcess5"/>
    <dgm:cxn modelId="{537F32F9-302E-4DB8-9257-226FF1F8952D}" type="presParOf" srcId="{A4C5EA47-445E-4351-B977-B610010F09F5}" destId="{BA492014-0BDF-49A4-8069-FAA9F9E8267E}" srcOrd="9" destOrd="0" presId="urn:microsoft.com/office/officeart/2005/8/layout/vProcess5"/>
    <dgm:cxn modelId="{D1818975-15FF-4221-B5E2-2F8F9EB62AFA}" type="presParOf" srcId="{A4C5EA47-445E-4351-B977-B610010F09F5}" destId="{0E9BEB19-4B6A-4E9E-9FE2-06B358412D88}" srcOrd="10" destOrd="0" presId="urn:microsoft.com/office/officeart/2005/8/layout/vProcess5"/>
    <dgm:cxn modelId="{35654802-423B-4DA6-9FA8-50B1010A2632}" type="presParOf" srcId="{A4C5EA47-445E-4351-B977-B610010F09F5}" destId="{0AC84A03-1B42-482F-BFB6-B0CBFCCE7E4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8FA3A-8A23-4E6B-8354-63D9B7F7EABD}">
      <dsp:nvSpPr>
        <dsp:cNvPr id="0" name=""/>
        <dsp:cNvSpPr/>
      </dsp:nvSpPr>
      <dsp:spPr>
        <a:xfrm>
          <a:off x="280867" y="652153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AD06-C4F4-4EB5-8D4F-A99D70E90A6C}">
      <dsp:nvSpPr>
        <dsp:cNvPr id="0" name=""/>
        <dsp:cNvSpPr/>
      </dsp:nvSpPr>
      <dsp:spPr>
        <a:xfrm>
          <a:off x="467335" y="838621"/>
          <a:ext cx="502031" cy="50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6AC45-AD68-4568-8A4A-D6CF36C73542}">
      <dsp:nvSpPr>
        <dsp:cNvPr id="0" name=""/>
        <dsp:cNvSpPr/>
      </dsp:nvSpPr>
      <dsp:spPr>
        <a:xfrm>
          <a:off x="1164" y="1799653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ý t</a:t>
          </a:r>
          <a:r>
            <a:rPr lang="vi-VN" sz="2000" b="1" kern="1200" dirty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ởng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4" y="1799653"/>
        <a:ext cx="1434374" cy="573750"/>
      </dsp:txXfrm>
    </dsp:sp>
    <dsp:sp modelId="{908E827E-BAEC-4313-9023-14B504AB6310}">
      <dsp:nvSpPr>
        <dsp:cNvPr id="0" name=""/>
        <dsp:cNvSpPr/>
      </dsp:nvSpPr>
      <dsp:spPr>
        <a:xfrm>
          <a:off x="1966257" y="652153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399E8-CF29-413D-92B5-966136DA6509}">
      <dsp:nvSpPr>
        <dsp:cNvPr id="0" name=""/>
        <dsp:cNvSpPr/>
      </dsp:nvSpPr>
      <dsp:spPr>
        <a:xfrm>
          <a:off x="2152726" y="838621"/>
          <a:ext cx="502031" cy="50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9599-C47B-419A-BC9C-CF30674D442B}">
      <dsp:nvSpPr>
        <dsp:cNvPr id="0" name=""/>
        <dsp:cNvSpPr/>
      </dsp:nvSpPr>
      <dsp:spPr>
        <a:xfrm>
          <a:off x="1686554" y="1799653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app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86554" y="1799653"/>
        <a:ext cx="1434374" cy="573750"/>
      </dsp:txXfrm>
    </dsp:sp>
    <dsp:sp modelId="{AE1C857B-72EC-4C65-94D8-708BD3570EB3}">
      <dsp:nvSpPr>
        <dsp:cNvPr id="0" name=""/>
        <dsp:cNvSpPr/>
      </dsp:nvSpPr>
      <dsp:spPr>
        <a:xfrm>
          <a:off x="3651648" y="652153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3A158-C896-479D-9EF2-CA26455C3EB2}">
      <dsp:nvSpPr>
        <dsp:cNvPr id="0" name=""/>
        <dsp:cNvSpPr/>
      </dsp:nvSpPr>
      <dsp:spPr>
        <a:xfrm>
          <a:off x="3838117" y="838621"/>
          <a:ext cx="502031" cy="50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5BF34-A929-464C-B598-5EF30232470F}">
      <dsp:nvSpPr>
        <dsp:cNvPr id="0" name=""/>
        <dsp:cNvSpPr/>
      </dsp:nvSpPr>
      <dsp:spPr>
        <a:xfrm>
          <a:off x="3371945" y="1799653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71945" y="1799653"/>
        <a:ext cx="1434374" cy="573750"/>
      </dsp:txXfrm>
    </dsp:sp>
    <dsp:sp modelId="{A8066596-FA8F-4E69-AF0F-B2FB627FB0CA}">
      <dsp:nvSpPr>
        <dsp:cNvPr id="0" name=""/>
        <dsp:cNvSpPr/>
      </dsp:nvSpPr>
      <dsp:spPr>
        <a:xfrm>
          <a:off x="5337039" y="652153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7C57-494D-411A-B2ED-4E38669DDD3C}">
      <dsp:nvSpPr>
        <dsp:cNvPr id="0" name=""/>
        <dsp:cNvSpPr/>
      </dsp:nvSpPr>
      <dsp:spPr>
        <a:xfrm>
          <a:off x="5523507" y="838621"/>
          <a:ext cx="502031" cy="50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EDDB3-C1AE-476F-B8B9-1954B24598CC}">
      <dsp:nvSpPr>
        <dsp:cNvPr id="0" name=""/>
        <dsp:cNvSpPr/>
      </dsp:nvSpPr>
      <dsp:spPr>
        <a:xfrm>
          <a:off x="5057335" y="1799653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Arial" panose="020B0604020202020204" pitchFamily="34" charset="0"/>
              <a:cs typeface="Arial" panose="020B0604020202020204" pitchFamily="34" charset="0"/>
            </a:rPr>
            <a:t>4. Chức năng</a:t>
          </a: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57335" y="1799653"/>
        <a:ext cx="1434374" cy="573750"/>
      </dsp:txXfrm>
    </dsp:sp>
    <dsp:sp modelId="{F50F8513-8733-4F12-BF62-FA9EBCC042FD}">
      <dsp:nvSpPr>
        <dsp:cNvPr id="0" name=""/>
        <dsp:cNvSpPr/>
      </dsp:nvSpPr>
      <dsp:spPr>
        <a:xfrm>
          <a:off x="1123562" y="2731996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60AD-C799-452D-9BF9-475AF95041C3}">
      <dsp:nvSpPr>
        <dsp:cNvPr id="0" name=""/>
        <dsp:cNvSpPr/>
      </dsp:nvSpPr>
      <dsp:spPr>
        <a:xfrm>
          <a:off x="1310031" y="2918465"/>
          <a:ext cx="502031" cy="50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59917-ECF6-46EB-B299-B6444A630946}">
      <dsp:nvSpPr>
        <dsp:cNvPr id="0" name=""/>
        <dsp:cNvSpPr/>
      </dsp:nvSpPr>
      <dsp:spPr>
        <a:xfrm>
          <a:off x="843859" y="3879496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Arial" panose="020B0604020202020204" pitchFamily="34" charset="0"/>
              <a:cs typeface="Arial" panose="020B0604020202020204" pitchFamily="34" charset="0"/>
            </a:rPr>
            <a:t>5. H</a:t>
          </a:r>
          <a:r>
            <a:rPr lang="vi-VN" sz="2000" b="1" kern="120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2000" b="1" kern="1200">
              <a:latin typeface="Arial" panose="020B0604020202020204" pitchFamily="34" charset="0"/>
              <a:cs typeface="Arial" panose="020B0604020202020204" pitchFamily="34" charset="0"/>
            </a:rPr>
            <a:t>ớng phát triển</a:t>
          </a: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3859" y="3879496"/>
        <a:ext cx="1434374" cy="573750"/>
      </dsp:txXfrm>
    </dsp:sp>
    <dsp:sp modelId="{F75F7D19-1B99-4A44-B23E-8542BAAEC7ED}">
      <dsp:nvSpPr>
        <dsp:cNvPr id="0" name=""/>
        <dsp:cNvSpPr/>
      </dsp:nvSpPr>
      <dsp:spPr>
        <a:xfrm>
          <a:off x="2808953" y="2731996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5AB50-D087-429D-A74C-7184A0AB316A}">
      <dsp:nvSpPr>
        <dsp:cNvPr id="0" name=""/>
        <dsp:cNvSpPr/>
      </dsp:nvSpPr>
      <dsp:spPr>
        <a:xfrm>
          <a:off x="2995421" y="2918465"/>
          <a:ext cx="502031" cy="5020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381E1-CAED-4551-8BA8-DBC9A4BF4D95}">
      <dsp:nvSpPr>
        <dsp:cNvPr id="0" name=""/>
        <dsp:cNvSpPr/>
      </dsp:nvSpPr>
      <dsp:spPr>
        <a:xfrm>
          <a:off x="2529250" y="3879496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Arial" panose="020B0604020202020204" pitchFamily="34" charset="0"/>
              <a:cs typeface="Arial" panose="020B0604020202020204" pitchFamily="34" charset="0"/>
            </a:rPr>
            <a:t>6. Demo</a:t>
          </a: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29250" y="3879496"/>
        <a:ext cx="1434374" cy="573750"/>
      </dsp:txXfrm>
    </dsp:sp>
    <dsp:sp modelId="{4642BFBD-167B-4763-A91E-47C9256B90AD}">
      <dsp:nvSpPr>
        <dsp:cNvPr id="0" name=""/>
        <dsp:cNvSpPr/>
      </dsp:nvSpPr>
      <dsp:spPr>
        <a:xfrm>
          <a:off x="4494343" y="2731996"/>
          <a:ext cx="874968" cy="8749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5A02-9DEB-4FA8-B8E9-CC6D72B3858B}">
      <dsp:nvSpPr>
        <dsp:cNvPr id="0" name=""/>
        <dsp:cNvSpPr/>
      </dsp:nvSpPr>
      <dsp:spPr>
        <a:xfrm>
          <a:off x="4680812" y="2918465"/>
          <a:ext cx="502031" cy="50203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8F09C-935C-4A5E-9FCE-638C1162D063}">
      <dsp:nvSpPr>
        <dsp:cNvPr id="0" name=""/>
        <dsp:cNvSpPr/>
      </dsp:nvSpPr>
      <dsp:spPr>
        <a:xfrm>
          <a:off x="4214640" y="3879496"/>
          <a:ext cx="143437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7.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14640" y="3879496"/>
        <a:ext cx="1434374" cy="57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ECF2-47AC-48A8-8440-EEDCAB1E68DD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thỏa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phối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2897" y="32897"/>
        <a:ext cx="3887383" cy="1057394"/>
      </dsp:txXfrm>
    </dsp:sp>
    <dsp:sp modelId="{EBB3145B-CC41-4DEE-A328-EAA53D52B955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qua Internet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67919" y="1360301"/>
        <a:ext cx="3963411" cy="1057394"/>
      </dsp:txXfrm>
    </dsp:sp>
    <dsp:sp modelId="{78FEBE24-4B13-4EE5-BE02-C3CF73378985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96449" y="2687705"/>
        <a:ext cx="3969904" cy="1057394"/>
      </dsp:txXfrm>
    </dsp:sp>
    <dsp:sp modelId="{4C9522CD-5911-4F33-B344-9B3FC7B8D609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mix để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chia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sẻ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331471" y="4015109"/>
        <a:ext cx="3963411" cy="1057394"/>
      </dsp:txXfrm>
    </dsp:sp>
    <dsp:sp modelId="{BE8B6AD2-5A95-4EEA-8F15-EDFBA4871CC9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8B893952-8252-441C-B8A0-C1D0C54B6A3B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97F1BC5F-0447-4892-A5D0-93B1846A4710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0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9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D3DC6-453E-4EDB-B35A-D142AE2AF30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9006D0-0B3F-4E93-A514-6E568A33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18701D-BE31-4D20-B04E-7964838E15DB}"/>
              </a:ext>
            </a:extLst>
          </p:cNvPr>
          <p:cNvSpPr/>
          <p:nvPr/>
        </p:nvSpPr>
        <p:spPr>
          <a:xfrm>
            <a:off x="3048000" y="331928"/>
            <a:ext cx="6096000" cy="14575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ĐẠI HỌC QUỐC GIA THÀNH PHỐ HỒ CHÍ MINH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 ĐẠI HỌC KHOA HỌC TỰ NHIÊN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KHOA ĐIỆN TỬ VIỄN THÔNG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F84955-B9FC-4B4C-9BEE-3304B545D8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41" y="1754048"/>
            <a:ext cx="818515" cy="301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12E112-D40D-4C7E-A57F-6DA05086CD3D}"/>
              </a:ext>
            </a:extLst>
          </p:cNvPr>
          <p:cNvSpPr/>
          <p:nvPr/>
        </p:nvSpPr>
        <p:spPr>
          <a:xfrm>
            <a:off x="2602802" y="2474893"/>
            <a:ext cx="69864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Arial" panose="020B0604020202020204" pitchFamily="34" charset="0"/>
              </a:rPr>
              <a:t>BÁO CÁO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</a:rPr>
              <a:t>ĐỒ ÁN MÔN LẬP </a:t>
            </a:r>
            <a:r>
              <a:rPr lang="en-US" sz="3200" b="1">
                <a:latin typeface="Times New Roman" panose="02020603050405020304" pitchFamily="18" charset="0"/>
              </a:rPr>
              <a:t>TRÌNH ANDROID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EB36E-195C-4BAB-A721-DBD9E93E44BE}"/>
              </a:ext>
            </a:extLst>
          </p:cNvPr>
          <p:cNvSpPr/>
          <p:nvPr/>
        </p:nvSpPr>
        <p:spPr>
          <a:xfrm>
            <a:off x="3048000" y="3702714"/>
            <a:ext cx="6096000" cy="4830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MIX MUSIC</a:t>
            </a:r>
            <a:endParaRPr lang="en-US" sz="2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5CFB5-9A4F-4492-93CB-ABA297CE3C47}"/>
              </a:ext>
            </a:extLst>
          </p:cNvPr>
          <p:cNvSpPr/>
          <p:nvPr/>
        </p:nvSpPr>
        <p:spPr>
          <a:xfrm>
            <a:off x="8110330" y="4110026"/>
            <a:ext cx="384313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n-US" sz="2000" b="1" i="1" u="sng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Nhóm 6:</a:t>
            </a:r>
          </a:p>
          <a:p>
            <a:pPr algn="just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Đậu Thị 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Ngọc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Ánh</a:t>
            </a: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1520006</a:t>
            </a:r>
            <a:endParaRPr 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Nguyễn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Dũng</a:t>
            </a: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	   1520034</a:t>
            </a:r>
            <a:endParaRPr 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Huỳnh 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Hiếu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Nghĩa</a:t>
            </a: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	   1520118</a:t>
            </a:r>
            <a:endParaRPr 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Lê 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Hoàng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Phúc</a:t>
            </a: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1520140</a:t>
            </a:r>
            <a:endParaRPr 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Sô 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Hờ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Uyên                      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1520224</a:t>
            </a:r>
            <a:endParaRPr lang="en-US" b="1" dirty="0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  <p:pic>
        <p:nvPicPr>
          <p:cNvPr id="2068" name="Picture 20" descr="HÃ¬nh áº£nh cÃ³ liÃªn quan">
            <a:extLst>
              <a:ext uri="{FF2B5EF4-FFF2-40B4-BE49-F238E27FC236}">
                <a16:creationId xmlns:a16="http://schemas.microsoft.com/office/drawing/2014/main" id="{092CBEC9-FD2E-4AC3-A155-B43D3919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6" y="331927"/>
            <a:ext cx="1422121" cy="14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D2B6B-B01C-4BF7-A9B9-3041585A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394-653B-4CAF-9E33-06DB3998EE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2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147D-6F06-4E64-B4E7-4160A99B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17B4-713B-4989-AD0B-A89D4CD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ĐỒ ÁN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B73ADB-1BE0-4766-8D68-4E507107B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399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57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C4D-F17F-4F81-8233-0269F82D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Ý 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F23C-50C4-4834-87A8-67608A8C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17402"/>
            <a:ext cx="6855356" cy="379306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mỏi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muốn dùng âm nhạc để làm mới).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âm thanh mới.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4A74F8A-4826-4E91-BDDA-FAEE2539D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8" y="2269752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37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C63C-D199-4991-857B-2EDAB3D6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THIỆU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04BA07C2-CF6A-432D-A977-228C585B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algn="just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â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thanh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này có 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hợp nhiều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âm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tự nhiên, âm nhạc với bộ hẹn giờ linh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hoạt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này giúp người dùng thư giãn, giảm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căng thẳng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cũng nh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làm mới mình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học tập,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việc. </a:t>
            </a:r>
          </a:p>
          <a:p>
            <a:pPr algn="just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0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39D62-FF52-43D8-9E3D-A190AC0B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GIAO DIỆN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170-82E1-4201-B783-02EEE7FE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hình sau: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1 (Mix): Mix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Add Sounds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2 (Music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): Library, Play Songs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3 (More): Set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timer, About App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55BA5E-1039-4200-99E4-2497A1C880EF}"/>
              </a:ext>
            </a:extLst>
          </p:cNvPr>
          <p:cNvSpPr txBox="1"/>
          <p:nvPr/>
        </p:nvSpPr>
        <p:spPr>
          <a:xfrm>
            <a:off x="2352543" y="52314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Mix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0AC19-B10E-4B03-B420-9050A304BFDF}"/>
              </a:ext>
            </a:extLst>
          </p:cNvPr>
          <p:cNvSpPr txBox="1"/>
          <p:nvPr/>
        </p:nvSpPr>
        <p:spPr>
          <a:xfrm>
            <a:off x="5605003" y="5231455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2EA94-162A-499F-98FE-B5323F7175EC}"/>
              </a:ext>
            </a:extLst>
          </p:cNvPr>
          <p:cNvSpPr txBox="1"/>
          <p:nvPr/>
        </p:nvSpPr>
        <p:spPr>
          <a:xfrm>
            <a:off x="8835249" y="5231455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More</a:t>
            </a:r>
          </a:p>
        </p:txBody>
      </p:sp>
      <p:pic>
        <p:nvPicPr>
          <p:cNvPr id="6" name="Picture 5" descr="A picture containing mammal, grass, small, animal&#10;&#10;Description automatically generated">
            <a:extLst>
              <a:ext uri="{FF2B5EF4-FFF2-40B4-BE49-F238E27FC236}">
                <a16:creationId xmlns:a16="http://schemas.microsoft.com/office/drawing/2014/main" id="{D6D83F6A-B238-4E53-8733-7C1FA8A4A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31" y="502307"/>
            <a:ext cx="2571750" cy="4572000"/>
          </a:xfrm>
          <a:prstGeom prst="rect">
            <a:avLst/>
          </a:prstGeo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23887-50EB-4FA8-B1AD-2D989CCE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502307"/>
            <a:ext cx="2571749" cy="4572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133222-346C-4B5D-82FA-32DF2C3D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490" y="502307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B29-C93D-4A1F-8F17-798967B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ADA3-064B-44D8-82D3-00CAD87B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3883"/>
            <a:ext cx="5149034" cy="3737317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Screen 1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(Mix)</a:t>
            </a: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. Mix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vi-V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</a:pP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Screen 2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(Music)</a:t>
            </a: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: List bài hát, âm thanh được mix đã lưu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. (Load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SD). </a:t>
            </a:r>
          </a:p>
          <a:p>
            <a:pPr fontAlgn="base">
              <a:lnSpc>
                <a:spcPct val="90000"/>
              </a:lnSpc>
            </a:pP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Screen 3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(More)</a:t>
            </a:r>
            <a:r>
              <a:rPr lang="vi-VN" sz="1900">
                <a:latin typeface="Times New Roman" panose="02020603050405020304" pitchFamily="18" charset="0"/>
                <a:cs typeface="Times New Roman" panose="02020603050405020304" pitchFamily="18" charset="0"/>
              </a:rPr>
              <a:t>: Set timer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About App. Cài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thông báo về timer.</a:t>
            </a:r>
            <a:endParaRPr lang="vi-V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5E8A2-CA6C-4A69-AD61-35DE7A082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2" y="236240"/>
            <a:ext cx="2007759" cy="35379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C01CEA-B0BB-4403-90C7-E8D3465E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964" y="602425"/>
            <a:ext cx="1869664" cy="322356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985DE-1556-4CD8-88A3-8A38E10CC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346" y="3912123"/>
            <a:ext cx="2352846" cy="23033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FA610-E644-46EB-974A-299D4D8F0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93" y="3956787"/>
            <a:ext cx="2585459" cy="20360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3074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6E971-3780-4233-A3EE-EBBA1383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</a:t>
            </a:r>
            <a:r>
              <a:rPr lang="vi-V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51B17-3449-4DBF-9F85-69B1E316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749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4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EC8-623C-41BA-A18B-98EBE7AD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223868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Tahoma</vt:lpstr>
      <vt:lpstr>Times New Roman</vt:lpstr>
      <vt:lpstr>Parallax</vt:lpstr>
      <vt:lpstr>PowerPoint Presentation</vt:lpstr>
      <vt:lpstr>NỘI DUNG  ĐỒ ÁN</vt:lpstr>
      <vt:lpstr>1. Ý TƯỞNG</vt:lpstr>
      <vt:lpstr>2.  GIỚI  THIỆU  APP</vt:lpstr>
      <vt:lpstr>3. GIAO DIỆN</vt:lpstr>
      <vt:lpstr>PowerPoint Presentation</vt:lpstr>
      <vt:lpstr>4. CHỨC NĂNG</vt:lpstr>
      <vt:lpstr>4. HƯỚNG PHÁT TRIỂN</vt:lpstr>
      <vt:lpstr>5. 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NgocAnh</dc:creator>
  <cp:lastModifiedBy>NgocAnh</cp:lastModifiedBy>
  <cp:revision>1</cp:revision>
  <dcterms:created xsi:type="dcterms:W3CDTF">2019-06-14T21:54:42Z</dcterms:created>
  <dcterms:modified xsi:type="dcterms:W3CDTF">2019-06-14T21:55:44Z</dcterms:modified>
</cp:coreProperties>
</file>