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8" r:id="rId3"/>
    <p:sldId id="259" r:id="rId4"/>
    <p:sldId id="260" r:id="rId5"/>
    <p:sldId id="261" r:id="rId6"/>
    <p:sldId id="262" r:id="rId7"/>
    <p:sldId id="303" r:id="rId8"/>
    <p:sldId id="280" r:id="rId9"/>
    <p:sldId id="305" r:id="rId10"/>
    <p:sldId id="306" r:id="rId11"/>
    <p:sldId id="263" r:id="rId12"/>
    <p:sldId id="264" r:id="rId13"/>
    <p:sldId id="307" r:id="rId14"/>
    <p:sldId id="308" r:id="rId15"/>
  </p:sldIdLst>
  <p:sldSz cx="9144000" cy="5143500" type="screen16x9"/>
  <p:notesSz cx="6858000" cy="9144000"/>
  <p:embeddedFontLst>
    <p:embeddedFont>
      <p:font typeface="Bebas Neue" panose="020B0606020202050201" pitchFamily="34" charset="0"/>
      <p:regular r:id="rId17"/>
    </p:embeddedFont>
    <p:embeddedFont>
      <p:font typeface="Electrolize" panose="020B0604020202020204" charset="0"/>
      <p:regular r:id="rId18"/>
    </p:embeddedFont>
    <p:embeddedFont>
      <p:font typeface="Source Sans Pro" panose="020B0503030403020204" pitchFamily="34" charset="0"/>
      <p:regular r:id="rId19"/>
      <p:bold r:id="rId20"/>
      <p:italic r:id="rId21"/>
      <p:boldItalic r:id="rId22"/>
    </p:embeddedFont>
    <p:embeddedFont>
      <p:font typeface="Teko" panose="020B0604020202020204" charset="0"/>
      <p:regular r:id="rId23"/>
      <p:bold r:id="rId24"/>
    </p:embeddedFont>
    <p:embeddedFont>
      <p:font typeface="Teko Medium"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2C3"/>
    <a:srgbClr val="FFD8B1"/>
    <a:srgbClr val="229017"/>
    <a:srgbClr val="E6E6E6"/>
    <a:srgbClr val="CBE2CA"/>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3166BD-E723-4F66-9E80-97D488FA91C2}">
  <a:tblStyle styleId="{533166BD-E723-4F66-9E80-97D488FA9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2214" y="9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299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4d6535e0d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4d6535e0d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00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53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4d6535e0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4d6535e0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94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2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60"/>
        <p:cNvGrpSpPr/>
        <p:nvPr/>
      </p:nvGrpSpPr>
      <p:grpSpPr>
        <a:xfrm>
          <a:off x="0" y="0"/>
          <a:ext cx="0" cy="0"/>
          <a:chOff x="0" y="0"/>
          <a:chExt cx="0" cy="0"/>
        </a:xfrm>
      </p:grpSpPr>
      <p:sp>
        <p:nvSpPr>
          <p:cNvPr id="161" name="Google Shape;161;p16"/>
          <p:cNvSpPr txBox="1">
            <a:spLocks noGrp="1"/>
          </p:cNvSpPr>
          <p:nvPr>
            <p:ph type="subTitle" idx="1"/>
          </p:nvPr>
        </p:nvSpPr>
        <p:spPr>
          <a:xfrm>
            <a:off x="2776800" y="3673413"/>
            <a:ext cx="3590400" cy="8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6"/>
          <p:cNvSpPr txBox="1">
            <a:spLocks noGrp="1"/>
          </p:cNvSpPr>
          <p:nvPr>
            <p:ph type="title"/>
          </p:nvPr>
        </p:nvSpPr>
        <p:spPr>
          <a:xfrm>
            <a:off x="2776800" y="3214900"/>
            <a:ext cx="3590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a:spLocks noGrp="1"/>
          </p:cNvSpPr>
          <p:nvPr>
            <p:ph type="pic" idx="2"/>
          </p:nvPr>
        </p:nvSpPr>
        <p:spPr>
          <a:xfrm>
            <a:off x="2919380" y="882462"/>
            <a:ext cx="3305700" cy="1859400"/>
          </a:xfrm>
          <a:prstGeom prst="rect">
            <a:avLst/>
          </a:prstGeom>
          <a:noFill/>
          <a:ln>
            <a:noFill/>
          </a:ln>
        </p:spPr>
      </p:sp>
      <p:grpSp>
        <p:nvGrpSpPr>
          <p:cNvPr id="164" name="Google Shape;164;p16"/>
          <p:cNvGrpSpPr/>
          <p:nvPr/>
        </p:nvGrpSpPr>
        <p:grpSpPr>
          <a:xfrm>
            <a:off x="4421623" y="4581142"/>
            <a:ext cx="300770" cy="54726"/>
            <a:chOff x="4770650" y="685575"/>
            <a:chExt cx="158250" cy="28800"/>
          </a:xfrm>
        </p:grpSpPr>
        <p:sp>
          <p:nvSpPr>
            <p:cNvPr id="165" name="Google Shape;165;p1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3"/>
        <p:cNvGrpSpPr/>
        <p:nvPr/>
      </p:nvGrpSpPr>
      <p:grpSpPr>
        <a:xfrm>
          <a:off x="0" y="0"/>
          <a:ext cx="0" cy="0"/>
          <a:chOff x="0" y="0"/>
          <a:chExt cx="0" cy="0"/>
        </a:xfrm>
      </p:grpSpPr>
      <p:sp>
        <p:nvSpPr>
          <p:cNvPr id="194" name="Google Shape;194;p19"/>
          <p:cNvSpPr txBox="1">
            <a:spLocks noGrp="1"/>
          </p:cNvSpPr>
          <p:nvPr>
            <p:ph type="subTitle" idx="1"/>
          </p:nvPr>
        </p:nvSpPr>
        <p:spPr>
          <a:xfrm>
            <a:off x="720000" y="2573563"/>
            <a:ext cx="2336400" cy="4302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5" name="Google Shape;195;p19"/>
          <p:cNvSpPr txBox="1">
            <a:spLocks noGrp="1"/>
          </p:cNvSpPr>
          <p:nvPr>
            <p:ph type="subTitle" idx="2"/>
          </p:nvPr>
        </p:nvSpPr>
        <p:spPr>
          <a:xfrm>
            <a:off x="7200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9"/>
          <p:cNvSpPr txBox="1">
            <a:spLocks noGrp="1"/>
          </p:cNvSpPr>
          <p:nvPr>
            <p:ph type="subTitle" idx="3"/>
          </p:nvPr>
        </p:nvSpPr>
        <p:spPr>
          <a:xfrm>
            <a:off x="34038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9"/>
          <p:cNvSpPr txBox="1">
            <a:spLocks noGrp="1"/>
          </p:cNvSpPr>
          <p:nvPr>
            <p:ph type="subTitle" idx="4"/>
          </p:nvPr>
        </p:nvSpPr>
        <p:spPr>
          <a:xfrm>
            <a:off x="60876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19"/>
          <p:cNvSpPr txBox="1">
            <a:spLocks noGrp="1"/>
          </p:cNvSpPr>
          <p:nvPr>
            <p:ph type="subTitle" idx="5"/>
          </p:nvPr>
        </p:nvSpPr>
        <p:spPr>
          <a:xfrm>
            <a:off x="3403800" y="2573563"/>
            <a:ext cx="2336400" cy="430200"/>
          </a:xfrm>
          <a:prstGeom prst="rect">
            <a:avLst/>
          </a:prstGeom>
          <a:solidFill>
            <a:srgbClr val="FF9933">
              <a:alpha val="5417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0" name="Google Shape;200;p19"/>
          <p:cNvSpPr txBox="1">
            <a:spLocks noGrp="1"/>
          </p:cNvSpPr>
          <p:nvPr>
            <p:ph type="subTitle" idx="6"/>
          </p:nvPr>
        </p:nvSpPr>
        <p:spPr>
          <a:xfrm>
            <a:off x="6087600" y="2573563"/>
            <a:ext cx="2336400" cy="4302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201" name="Google Shape;201;p19"/>
          <p:cNvGrpSpPr/>
          <p:nvPr/>
        </p:nvGrpSpPr>
        <p:grpSpPr>
          <a:xfrm>
            <a:off x="4421623" y="4581142"/>
            <a:ext cx="300770" cy="54726"/>
            <a:chOff x="4770650" y="685575"/>
            <a:chExt cx="158250" cy="28800"/>
          </a:xfrm>
        </p:grpSpPr>
        <p:sp>
          <p:nvSpPr>
            <p:cNvPr id="202" name="Google Shape;202;p19"/>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9"/>
          <p:cNvGrpSpPr/>
          <p:nvPr/>
        </p:nvGrpSpPr>
        <p:grpSpPr>
          <a:xfrm rot="-893893">
            <a:off x="286044" y="213662"/>
            <a:ext cx="480245" cy="457683"/>
            <a:chOff x="3137370" y="-570001"/>
            <a:chExt cx="454778" cy="457459"/>
          </a:xfrm>
        </p:grpSpPr>
        <p:sp>
          <p:nvSpPr>
            <p:cNvPr id="206" name="Google Shape;206;p1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2" r:id="rId7"/>
    <p:sldLayoutId id="2147483665" r:id="rId8"/>
    <p:sldLayoutId id="2147483669"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4709111" y="1640100"/>
            <a:ext cx="3719539" cy="162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t>Professional photo and video editing application OptiPics</a:t>
            </a:r>
            <a:endParaRPr sz="5000">
              <a:solidFill>
                <a:srgbClr val="302F2F"/>
              </a:solidFill>
            </a:endParaRPr>
          </a:p>
        </p:txBody>
      </p:sp>
      <p:sp>
        <p:nvSpPr>
          <p:cNvPr id="371" name="Google Shape;371;p33"/>
          <p:cNvSpPr txBox="1">
            <a:spLocks noGrp="1"/>
          </p:cNvSpPr>
          <p:nvPr>
            <p:ph type="subTitle" idx="1"/>
          </p:nvPr>
        </p:nvSpPr>
        <p:spPr>
          <a:xfrm>
            <a:off x="4857750" y="3197580"/>
            <a:ext cx="3570900" cy="841218"/>
          </a:xfrm>
          <a:prstGeom prst="rect">
            <a:avLst/>
          </a:prstGeom>
        </p:spPr>
        <p:txBody>
          <a:bodyPr spcFirstLastPara="1" wrap="square" lIns="91425" tIns="91425" rIns="91425" bIns="91425" anchor="ctr" anchorCtr="0">
            <a:noAutofit/>
          </a:bodyPr>
          <a:lstStyle/>
          <a:p>
            <a:pPr marL="0" lvl="0" indent="0" algn="l"/>
            <a:r>
              <a:rPr lang="en-US"/>
              <a:t>Student:	Le Quoc Huy</a:t>
            </a:r>
          </a:p>
          <a:p>
            <a:pPr marL="0" lvl="0" indent="0" algn="l"/>
            <a:r>
              <a:rPr lang="en-US"/>
              <a:t>	Huynh Thi Yen Linh</a:t>
            </a:r>
          </a:p>
          <a:p>
            <a:pPr marL="0" lvl="0" indent="0" algn="l"/>
            <a:r>
              <a:rPr lang="en-US"/>
              <a:t>Teacher: Vo Ngoc Dat</a:t>
            </a:r>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6458010" y="4100488"/>
            <a:ext cx="300770" cy="54726"/>
            <a:chOff x="4770650" y="685575"/>
            <a:chExt cx="158250" cy="28800"/>
          </a:xfrm>
        </p:grpSpPr>
        <p:sp>
          <p:nvSpPr>
            <p:cNvPr id="709" name="Google Shape;709;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092229" y="-180802"/>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16525" y="2111199"/>
            <a:ext cx="3516672" cy="1787245"/>
          </a:xfrm>
          <a:prstGeom prst="rect">
            <a:avLst/>
          </a:prstGeom>
        </p:spPr>
        <p:txBody>
          <a:bodyPr spcFirstLastPara="1" wrap="square" lIns="91425" tIns="91425" rIns="91425" bIns="91425" anchor="ctr" anchorCtr="0">
            <a:noAutofit/>
          </a:bodyPr>
          <a:lstStyle/>
          <a:p>
            <a:pPr marL="0" lvl="0" indent="0"/>
            <a:r>
              <a:rPr lang="en-US"/>
              <a:t>DESCRIPTION OF PROGRAM SYSTEM</a:t>
            </a:r>
            <a:endParaRPr lang="en-US" dirty="0"/>
          </a:p>
        </p:txBody>
      </p:sp>
      <p:sp>
        <p:nvSpPr>
          <p:cNvPr id="1044" name="Google Shape;1044;p37"/>
          <p:cNvSpPr txBox="1">
            <a:spLocks noGrp="1"/>
          </p:cNvSpPr>
          <p:nvPr>
            <p:ph type="title" idx="2"/>
          </p:nvPr>
        </p:nvSpPr>
        <p:spPr>
          <a:xfrm>
            <a:off x="160502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65" name="Google Shape;1365;p37"/>
          <p:cNvGrpSpPr/>
          <p:nvPr/>
        </p:nvGrpSpPr>
        <p:grpSpPr>
          <a:xfrm>
            <a:off x="2272515" y="4205379"/>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flipH="1">
            <a:off x="-2287514" y="75273"/>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20E4C59-8510-F446-E611-EB9762C5CDD1}"/>
              </a:ext>
            </a:extLst>
          </p:cNvPr>
          <p:cNvPicPr>
            <a:picLocks noChangeAspect="1"/>
          </p:cNvPicPr>
          <p:nvPr/>
        </p:nvPicPr>
        <p:blipFill>
          <a:blip r:embed="rId3"/>
          <a:stretch>
            <a:fillRect/>
          </a:stretch>
        </p:blipFill>
        <p:spPr>
          <a:xfrm>
            <a:off x="3987545" y="0"/>
            <a:ext cx="5400675" cy="5143500"/>
          </a:xfrm>
          <a:prstGeom prst="rect">
            <a:avLst/>
          </a:prstGeom>
        </p:spPr>
      </p:pic>
      <p:grpSp>
        <p:nvGrpSpPr>
          <p:cNvPr id="4" name="Google Shape;774;p35">
            <a:extLst>
              <a:ext uri="{FF2B5EF4-FFF2-40B4-BE49-F238E27FC236}">
                <a16:creationId xmlns:a16="http://schemas.microsoft.com/office/drawing/2014/main" id="{2F66A80F-1D26-BFEB-E6B6-2B80C8289BD9}"/>
              </a:ext>
            </a:extLst>
          </p:cNvPr>
          <p:cNvGrpSpPr/>
          <p:nvPr/>
        </p:nvGrpSpPr>
        <p:grpSpPr>
          <a:xfrm flipH="1">
            <a:off x="-1664887" y="4151062"/>
            <a:ext cx="4210803" cy="931613"/>
            <a:chOff x="6135243" y="509694"/>
            <a:chExt cx="4210803" cy="931613"/>
          </a:xfrm>
          <a:solidFill>
            <a:srgbClr val="229017"/>
          </a:solidFill>
        </p:grpSpPr>
        <p:sp>
          <p:nvSpPr>
            <p:cNvPr id="5" name="Google Shape;775;p35">
              <a:extLst>
                <a:ext uri="{FF2B5EF4-FFF2-40B4-BE49-F238E27FC236}">
                  <a16:creationId xmlns:a16="http://schemas.microsoft.com/office/drawing/2014/main" id="{A65A7E81-43C9-1804-DC9C-42A5709BB1EF}"/>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6;p35">
              <a:extLst>
                <a:ext uri="{FF2B5EF4-FFF2-40B4-BE49-F238E27FC236}">
                  <a16:creationId xmlns:a16="http://schemas.microsoft.com/office/drawing/2014/main" id="{C0E16B05-2BD0-FE3C-B105-F1A7E3CA9BE9}"/>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7;p35">
              <a:extLst>
                <a:ext uri="{FF2B5EF4-FFF2-40B4-BE49-F238E27FC236}">
                  <a16:creationId xmlns:a16="http://schemas.microsoft.com/office/drawing/2014/main" id="{06388E26-26F6-B608-C6F3-358466DDAA50}"/>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8;p35">
              <a:extLst>
                <a:ext uri="{FF2B5EF4-FFF2-40B4-BE49-F238E27FC236}">
                  <a16:creationId xmlns:a16="http://schemas.microsoft.com/office/drawing/2014/main" id="{2B118074-F8E5-AB27-D855-A95EEB49A605}"/>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9;p35">
              <a:extLst>
                <a:ext uri="{FF2B5EF4-FFF2-40B4-BE49-F238E27FC236}">
                  <a16:creationId xmlns:a16="http://schemas.microsoft.com/office/drawing/2014/main" id="{1FB5DEFA-BA3E-E6B1-61B7-8E5869058C9C}"/>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0;p35">
              <a:extLst>
                <a:ext uri="{FF2B5EF4-FFF2-40B4-BE49-F238E27FC236}">
                  <a16:creationId xmlns:a16="http://schemas.microsoft.com/office/drawing/2014/main" id="{37063D5C-739B-F857-C72C-C408C2665009}"/>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grpFill/>
            <a:ln>
              <a:solidFill>
                <a:srgbClr val="22901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006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2" name="Rectangle 1">
            <a:extLst>
              <a:ext uri="{FF2B5EF4-FFF2-40B4-BE49-F238E27FC236}">
                <a16:creationId xmlns:a16="http://schemas.microsoft.com/office/drawing/2014/main" id="{036920FD-1588-18FD-8A8F-65D9EB2E26DD}"/>
              </a:ext>
            </a:extLst>
          </p:cNvPr>
          <p:cNvSpPr/>
          <p:nvPr/>
        </p:nvSpPr>
        <p:spPr>
          <a:xfrm>
            <a:off x="1366487" y="1067159"/>
            <a:ext cx="2552409" cy="2987913"/>
          </a:xfrm>
          <a:prstGeom prst="rect">
            <a:avLst/>
          </a:prstGeom>
          <a:solidFill>
            <a:srgbClr val="FFD8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3" name="Google Shape;1493;p40"/>
          <p:cNvSpPr txBox="1">
            <a:spLocks noGrp="1"/>
          </p:cNvSpPr>
          <p:nvPr>
            <p:ph type="title"/>
          </p:nvPr>
        </p:nvSpPr>
        <p:spPr>
          <a:xfrm>
            <a:off x="1415364" y="1088428"/>
            <a:ext cx="2609909" cy="2981545"/>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US"/>
              <a:t>- Photo editing includes:</a:t>
            </a:r>
            <a:br>
              <a:rPr lang="en-US"/>
            </a:br>
            <a:r>
              <a:rPr lang="en-US"/>
              <a:t>+ Draw on pictures</a:t>
            </a:r>
            <a:br>
              <a:rPr lang="en-US"/>
            </a:br>
            <a:r>
              <a:rPr lang="en-US"/>
              <a:t>+ Change filter</a:t>
            </a:r>
            <a:br>
              <a:rPr lang="en-US"/>
            </a:br>
            <a:r>
              <a:rPr lang="en-US"/>
              <a:t>+ Crop photo</a:t>
            </a:r>
            <a:br>
              <a:rPr lang="en-US"/>
            </a:br>
            <a:r>
              <a:rPr lang="en-US"/>
              <a:t>+ Rotate photo</a:t>
            </a:r>
            <a:br>
              <a:rPr lang="en-US"/>
            </a:br>
            <a:r>
              <a:rPr lang="en-US"/>
              <a:t>-Share photo</a:t>
            </a:r>
            <a:endParaRPr/>
          </a:p>
        </p:txBody>
      </p:sp>
      <p:sp>
        <p:nvSpPr>
          <p:cNvPr id="1494" name="Google Shape;1494;p40"/>
          <p:cNvSpPr txBox="1">
            <a:spLocks noGrp="1"/>
          </p:cNvSpPr>
          <p:nvPr>
            <p:ph type="subTitle" idx="1"/>
          </p:nvPr>
        </p:nvSpPr>
        <p:spPr>
          <a:xfrm>
            <a:off x="831023" y="472585"/>
            <a:ext cx="4563900" cy="551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t>Require function</a:t>
            </a:r>
            <a:endParaRPr b="1"/>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DD15073-FC96-CF5D-5700-CAB7A29976DB}"/>
              </a:ext>
            </a:extLst>
          </p:cNvPr>
          <p:cNvSpPr/>
          <p:nvPr/>
        </p:nvSpPr>
        <p:spPr>
          <a:xfrm>
            <a:off x="5118729" y="1067159"/>
            <a:ext cx="2584536" cy="2989106"/>
          </a:xfrm>
          <a:prstGeom prst="rect">
            <a:avLst/>
          </a:prstGeom>
          <a:solidFill>
            <a:srgbClr val="C6E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6175C4-CF3B-CE5C-236C-6D27AD0650D3}"/>
              </a:ext>
            </a:extLst>
          </p:cNvPr>
          <p:cNvSpPr txBox="1"/>
          <p:nvPr/>
        </p:nvSpPr>
        <p:spPr>
          <a:xfrm>
            <a:off x="5208266" y="1308462"/>
            <a:ext cx="2657886" cy="3170099"/>
          </a:xfrm>
          <a:prstGeom prst="rect">
            <a:avLst/>
          </a:prstGeom>
          <a:noFill/>
        </p:spPr>
        <p:txBody>
          <a:bodyPr wrap="square">
            <a:spAutoFit/>
          </a:bodyPr>
          <a:lstStyle/>
          <a:p>
            <a:r>
              <a:rPr lang="en-US" sz="2500">
                <a:latin typeface="Teko" panose="020B0604020202020204" charset="0"/>
                <a:cs typeface="Teko" panose="020B0604020202020204" charset="0"/>
              </a:rPr>
              <a:t>- Video editing includes:</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 Trim video</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 Switch to animation</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 Collage videos</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 Save video</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-Save Image</a:t>
            </a:r>
            <a:br>
              <a:rPr lang="en-US" sz="2500">
                <a:latin typeface="Teko" panose="020B0604020202020204" charset="0"/>
                <a:cs typeface="Teko" panose="020B0604020202020204" charset="0"/>
              </a:rPr>
            </a:br>
            <a:r>
              <a:rPr lang="en-US" sz="2500">
                <a:latin typeface="Teko" panose="020B0604020202020204" charset="0"/>
                <a:cs typeface="Teko" panose="020B0604020202020204" charset="0"/>
              </a:rPr>
              <a:t>- Share videos</a:t>
            </a:r>
            <a:br>
              <a:rPr lang="en-US" sz="2500">
                <a:latin typeface="Teko" panose="020B0604020202020204" charset="0"/>
                <a:cs typeface="Teko" panose="020B0604020202020204" charset="0"/>
              </a:rPr>
            </a:br>
            <a:endParaRPr lang="en-US" sz="2500">
              <a:latin typeface="Teko" panose="020B0604020202020204" charset="0"/>
              <a:cs typeface="Tek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Non-functional requirements</a:t>
            </a:r>
            <a:endParaRPr/>
          </a:p>
        </p:txBody>
      </p:sp>
      <p:sp>
        <p:nvSpPr>
          <p:cNvPr id="1618" name="Google Shape;1618;p41"/>
          <p:cNvSpPr txBox="1"/>
          <p:nvPr/>
        </p:nvSpPr>
        <p:spPr>
          <a:xfrm>
            <a:off x="506999" y="1785844"/>
            <a:ext cx="4963550" cy="2011783"/>
          </a:xfrm>
          <a:prstGeom prst="rect">
            <a:avLst/>
          </a:prstGeom>
          <a:solidFill>
            <a:srgbClr val="138808">
              <a:alpha val="24400"/>
            </a:srgbClr>
          </a:solidFill>
          <a:ln>
            <a:noFill/>
          </a:ln>
        </p:spPr>
        <p:txBody>
          <a:bodyPr spcFirstLastPara="1" wrap="square" lIns="91425" tIns="91425" rIns="91425" bIns="91425" anchor="ctr" anchorCtr="0">
            <a:noAutofit/>
          </a:bodyPr>
          <a:lstStyle/>
          <a:p>
            <a:pPr marL="285750" lvl="0" indent="-285750">
              <a:lnSpc>
                <a:spcPct val="200000"/>
              </a:lnSpc>
              <a:buFont typeface="Wingdings" panose="05000000000000000000" pitchFamily="2" charset="2"/>
              <a:buChar char="ü"/>
            </a:pPr>
            <a:r>
              <a:rPr lang="en-US" sz="2500">
                <a:latin typeface="Teko" panose="020B0604020202020204" charset="0"/>
                <a:cs typeface="Teko" panose="020B0604020202020204" charset="0"/>
              </a:rPr>
              <a:t>The program ensures smooth operation</a:t>
            </a:r>
          </a:p>
          <a:p>
            <a:pPr marL="285750" lvl="0" indent="-285750">
              <a:lnSpc>
                <a:spcPct val="200000"/>
              </a:lnSpc>
              <a:buFont typeface="Wingdings" panose="05000000000000000000" pitchFamily="2" charset="2"/>
              <a:buChar char="ü"/>
            </a:pPr>
            <a:r>
              <a:rPr lang="en-US" sz="2500">
                <a:latin typeface="Teko" panose="020B0604020202020204" charset="0"/>
                <a:cs typeface="Teko" panose="020B0604020202020204" charset="0"/>
              </a:rPr>
              <a:t>Simple interface, easy to use</a:t>
            </a:r>
            <a:endParaRPr lang="en-US" sz="2500" dirty="0">
              <a:latin typeface="Teko" panose="020B0604020202020204" charset="0"/>
              <a:cs typeface="Teko" panose="020B0604020202020204" charset="0"/>
            </a:endParaRPr>
          </a:p>
        </p:txBody>
      </p:sp>
      <p:grpSp>
        <p:nvGrpSpPr>
          <p:cNvPr id="1637" name="Google Shape;1637;p41"/>
          <p:cNvGrpSpPr/>
          <p:nvPr/>
        </p:nvGrpSpPr>
        <p:grpSpPr>
          <a:xfrm>
            <a:off x="5835904" y="4238262"/>
            <a:ext cx="5053091" cy="435777"/>
            <a:chOff x="5896679" y="4472082"/>
            <a:chExt cx="5053091" cy="435777"/>
          </a:xfrm>
        </p:grpSpPr>
        <p:grpSp>
          <p:nvGrpSpPr>
            <p:cNvPr id="1638" name="Google Shape;1638;p41"/>
            <p:cNvGrpSpPr/>
            <p:nvPr/>
          </p:nvGrpSpPr>
          <p:grpSpPr>
            <a:xfrm rot="-5400000" flipH="1">
              <a:off x="7373411" y="2995351"/>
              <a:ext cx="435777" cy="3389240"/>
              <a:chOff x="4566275" y="2563884"/>
              <a:chExt cx="61675" cy="479675"/>
            </a:xfrm>
          </p:grpSpPr>
          <p:sp>
            <p:nvSpPr>
              <p:cNvPr id="1639" name="Google Shape;1639;p41"/>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41"/>
            <p:cNvGrpSpPr/>
            <p:nvPr/>
          </p:nvGrpSpPr>
          <p:grpSpPr>
            <a:xfrm rot="-5400000">
              <a:off x="8886321" y="3688564"/>
              <a:ext cx="109695" cy="2328855"/>
              <a:chOff x="4541850" y="2791375"/>
              <a:chExt cx="15525" cy="329600"/>
            </a:xfrm>
          </p:grpSpPr>
          <p:sp>
            <p:nvSpPr>
              <p:cNvPr id="1642" name="Google Shape;1642;p41"/>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41"/>
            <p:cNvGrpSpPr/>
            <p:nvPr/>
          </p:nvGrpSpPr>
          <p:grpSpPr>
            <a:xfrm rot="-5400000">
              <a:off x="9730496" y="3525526"/>
              <a:ext cx="109695" cy="2328855"/>
              <a:chOff x="4541850" y="2791375"/>
              <a:chExt cx="15525" cy="329600"/>
            </a:xfrm>
          </p:grpSpPr>
          <p:sp>
            <p:nvSpPr>
              <p:cNvPr id="1645" name="Google Shape;1645;p41"/>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7" name="Google Shape;1647;p41"/>
          <p:cNvGrpSpPr/>
          <p:nvPr/>
        </p:nvGrpSpPr>
        <p:grpSpPr>
          <a:xfrm>
            <a:off x="7820198" y="243780"/>
            <a:ext cx="888556" cy="888556"/>
            <a:chOff x="3601710" y="-660170"/>
            <a:chExt cx="888556" cy="888556"/>
          </a:xfrm>
        </p:grpSpPr>
        <p:sp>
          <p:nvSpPr>
            <p:cNvPr id="1648" name="Google Shape;1648;p41"/>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41"/>
          <p:cNvSpPr/>
          <p:nvPr/>
        </p:nvSpPr>
        <p:spPr>
          <a:xfrm>
            <a:off x="7251881" y="4205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410;p60">
            <a:extLst>
              <a:ext uri="{FF2B5EF4-FFF2-40B4-BE49-F238E27FC236}">
                <a16:creationId xmlns:a16="http://schemas.microsoft.com/office/drawing/2014/main" id="{4B3DE542-8E9F-9EC4-8CA3-B2CA81F3D685}"/>
              </a:ext>
            </a:extLst>
          </p:cNvPr>
          <p:cNvGrpSpPr/>
          <p:nvPr/>
        </p:nvGrpSpPr>
        <p:grpSpPr>
          <a:xfrm>
            <a:off x="5872604" y="1670664"/>
            <a:ext cx="1898209" cy="1874386"/>
            <a:chOff x="1289325" y="2766700"/>
            <a:chExt cx="1015900" cy="1003150"/>
          </a:xfrm>
        </p:grpSpPr>
        <p:sp>
          <p:nvSpPr>
            <p:cNvPr id="3" name="Google Shape;4411;p60">
              <a:extLst>
                <a:ext uri="{FF2B5EF4-FFF2-40B4-BE49-F238E27FC236}">
                  <a16:creationId xmlns:a16="http://schemas.microsoft.com/office/drawing/2014/main" id="{7C990718-EB70-AC56-87BA-1C22A9AFED6C}"/>
                </a:ext>
              </a:extLst>
            </p:cNvPr>
            <p:cNvSpPr/>
            <p:nvPr/>
          </p:nvSpPr>
          <p:spPr>
            <a:xfrm>
              <a:off x="2019050" y="3647700"/>
              <a:ext cx="115575" cy="115550"/>
            </a:xfrm>
            <a:custGeom>
              <a:avLst/>
              <a:gdLst/>
              <a:ahLst/>
              <a:cxnLst/>
              <a:rect l="l" t="t" r="r" b="b"/>
              <a:pathLst>
                <a:path w="4623" h="4622" extrusionOk="0">
                  <a:moveTo>
                    <a:pt x="2311" y="0"/>
                  </a:moveTo>
                  <a:cubicBezTo>
                    <a:pt x="1039" y="0"/>
                    <a:pt x="0" y="1039"/>
                    <a:pt x="0" y="2311"/>
                  </a:cubicBezTo>
                  <a:cubicBezTo>
                    <a:pt x="0" y="3583"/>
                    <a:pt x="1039" y="4622"/>
                    <a:pt x="2311" y="4622"/>
                  </a:cubicBezTo>
                  <a:cubicBezTo>
                    <a:pt x="3583" y="4622"/>
                    <a:pt x="4622" y="3583"/>
                    <a:pt x="4622" y="2311"/>
                  </a:cubicBezTo>
                  <a:cubicBezTo>
                    <a:pt x="4622" y="1039"/>
                    <a:pt x="358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12;p60">
              <a:extLst>
                <a:ext uri="{FF2B5EF4-FFF2-40B4-BE49-F238E27FC236}">
                  <a16:creationId xmlns:a16="http://schemas.microsoft.com/office/drawing/2014/main" id="{C1E23394-B48F-E59A-563E-3CFEBE1309A2}"/>
                </a:ext>
              </a:extLst>
            </p:cNvPr>
            <p:cNvSpPr/>
            <p:nvPr/>
          </p:nvSpPr>
          <p:spPr>
            <a:xfrm>
              <a:off x="1452175" y="2805900"/>
              <a:ext cx="115575" cy="115575"/>
            </a:xfrm>
            <a:custGeom>
              <a:avLst/>
              <a:gdLst/>
              <a:ahLst/>
              <a:cxnLst/>
              <a:rect l="l" t="t" r="r" b="b"/>
              <a:pathLst>
                <a:path w="4623" h="4623" extrusionOk="0">
                  <a:moveTo>
                    <a:pt x="2311" y="1"/>
                  </a:moveTo>
                  <a:cubicBezTo>
                    <a:pt x="1039" y="1"/>
                    <a:pt x="0" y="1040"/>
                    <a:pt x="0" y="2312"/>
                  </a:cubicBezTo>
                  <a:cubicBezTo>
                    <a:pt x="0" y="3583"/>
                    <a:pt x="1039" y="4623"/>
                    <a:pt x="2311" y="4623"/>
                  </a:cubicBezTo>
                  <a:cubicBezTo>
                    <a:pt x="3583" y="4623"/>
                    <a:pt x="4622" y="3583"/>
                    <a:pt x="4622" y="2312"/>
                  </a:cubicBezTo>
                  <a:cubicBezTo>
                    <a:pt x="4622" y="1040"/>
                    <a:pt x="3583" y="1"/>
                    <a:pt x="2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13;p60">
              <a:extLst>
                <a:ext uri="{FF2B5EF4-FFF2-40B4-BE49-F238E27FC236}">
                  <a16:creationId xmlns:a16="http://schemas.microsoft.com/office/drawing/2014/main" id="{786AC135-7158-41F3-9C4E-DE7E3EF00F7C}"/>
                </a:ext>
              </a:extLst>
            </p:cNvPr>
            <p:cNvSpPr/>
            <p:nvPr/>
          </p:nvSpPr>
          <p:spPr>
            <a:xfrm>
              <a:off x="1289325" y="3245225"/>
              <a:ext cx="49250" cy="49250"/>
            </a:xfrm>
            <a:custGeom>
              <a:avLst/>
              <a:gdLst/>
              <a:ahLst/>
              <a:cxnLst/>
              <a:rect l="l" t="t" r="r" b="b"/>
              <a:pathLst>
                <a:path w="1970" h="1970" extrusionOk="0">
                  <a:moveTo>
                    <a:pt x="993" y="0"/>
                  </a:moveTo>
                  <a:cubicBezTo>
                    <a:pt x="450" y="0"/>
                    <a:pt x="0" y="434"/>
                    <a:pt x="0" y="977"/>
                  </a:cubicBezTo>
                  <a:cubicBezTo>
                    <a:pt x="0" y="1520"/>
                    <a:pt x="450" y="1970"/>
                    <a:pt x="993" y="1970"/>
                  </a:cubicBezTo>
                  <a:cubicBezTo>
                    <a:pt x="1536" y="1970"/>
                    <a:pt x="1970" y="1520"/>
                    <a:pt x="1970" y="977"/>
                  </a:cubicBezTo>
                  <a:cubicBezTo>
                    <a:pt x="1970" y="434"/>
                    <a:pt x="1536" y="0"/>
                    <a:pt x="9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14;p60">
              <a:extLst>
                <a:ext uri="{FF2B5EF4-FFF2-40B4-BE49-F238E27FC236}">
                  <a16:creationId xmlns:a16="http://schemas.microsoft.com/office/drawing/2014/main" id="{1ACF0A08-69BB-2AAB-94BE-CA90A66DAFB6}"/>
                </a:ext>
              </a:extLst>
            </p:cNvPr>
            <p:cNvSpPr/>
            <p:nvPr/>
          </p:nvSpPr>
          <p:spPr>
            <a:xfrm>
              <a:off x="2255575" y="3248325"/>
              <a:ext cx="49650" cy="49650"/>
            </a:xfrm>
            <a:custGeom>
              <a:avLst/>
              <a:gdLst/>
              <a:ahLst/>
              <a:cxnLst/>
              <a:rect l="l" t="t" r="r" b="b"/>
              <a:pathLst>
                <a:path w="1986" h="1986" extrusionOk="0">
                  <a:moveTo>
                    <a:pt x="993" y="0"/>
                  </a:moveTo>
                  <a:cubicBezTo>
                    <a:pt x="450" y="0"/>
                    <a:pt x="0" y="450"/>
                    <a:pt x="0" y="993"/>
                  </a:cubicBezTo>
                  <a:cubicBezTo>
                    <a:pt x="0" y="1536"/>
                    <a:pt x="450" y="1985"/>
                    <a:pt x="993" y="1985"/>
                  </a:cubicBezTo>
                  <a:cubicBezTo>
                    <a:pt x="1536" y="1985"/>
                    <a:pt x="1985" y="1536"/>
                    <a:pt x="1985" y="993"/>
                  </a:cubicBezTo>
                  <a:cubicBezTo>
                    <a:pt x="1985" y="450"/>
                    <a:pt x="1536" y="0"/>
                    <a:pt x="9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5;p60">
              <a:extLst>
                <a:ext uri="{FF2B5EF4-FFF2-40B4-BE49-F238E27FC236}">
                  <a16:creationId xmlns:a16="http://schemas.microsoft.com/office/drawing/2014/main" id="{336BEBA0-8CD3-8343-83C7-0A214408362E}"/>
                </a:ext>
              </a:extLst>
            </p:cNvPr>
            <p:cNvSpPr/>
            <p:nvPr/>
          </p:nvSpPr>
          <p:spPr>
            <a:xfrm>
              <a:off x="1327700" y="3270425"/>
              <a:ext cx="356350" cy="11250"/>
            </a:xfrm>
            <a:custGeom>
              <a:avLst/>
              <a:gdLst/>
              <a:ahLst/>
              <a:cxnLst/>
              <a:rect l="l" t="t" r="r" b="b"/>
              <a:pathLst>
                <a:path w="14254" h="450" extrusionOk="0">
                  <a:moveTo>
                    <a:pt x="16" y="0"/>
                  </a:moveTo>
                  <a:lnTo>
                    <a:pt x="1" y="202"/>
                  </a:lnTo>
                  <a:lnTo>
                    <a:pt x="14254" y="450"/>
                  </a:lnTo>
                  <a:lnTo>
                    <a:pt x="14254" y="26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16;p60">
              <a:extLst>
                <a:ext uri="{FF2B5EF4-FFF2-40B4-BE49-F238E27FC236}">
                  <a16:creationId xmlns:a16="http://schemas.microsoft.com/office/drawing/2014/main" id="{E1185AEA-6661-2725-2328-B6823ADE49A9}"/>
                </a:ext>
              </a:extLst>
            </p:cNvPr>
            <p:cNvSpPr/>
            <p:nvPr/>
          </p:nvSpPr>
          <p:spPr>
            <a:xfrm>
              <a:off x="1805400" y="3287475"/>
              <a:ext cx="273375" cy="419175"/>
            </a:xfrm>
            <a:custGeom>
              <a:avLst/>
              <a:gdLst/>
              <a:ahLst/>
              <a:cxnLst/>
              <a:rect l="l" t="t" r="r" b="b"/>
              <a:pathLst>
                <a:path w="10935" h="16767" extrusionOk="0">
                  <a:moveTo>
                    <a:pt x="156" y="1"/>
                  </a:moveTo>
                  <a:lnTo>
                    <a:pt x="0" y="109"/>
                  </a:lnTo>
                  <a:lnTo>
                    <a:pt x="10780" y="16766"/>
                  </a:lnTo>
                  <a:lnTo>
                    <a:pt x="10935" y="16658"/>
                  </a:lnTo>
                  <a:lnTo>
                    <a:pt x="15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17;p60">
              <a:extLst>
                <a:ext uri="{FF2B5EF4-FFF2-40B4-BE49-F238E27FC236}">
                  <a16:creationId xmlns:a16="http://schemas.microsoft.com/office/drawing/2014/main" id="{D8FA4D09-77BB-B404-26AF-F2505155EA09}"/>
                </a:ext>
              </a:extLst>
            </p:cNvPr>
            <p:cNvSpPr/>
            <p:nvPr/>
          </p:nvSpPr>
          <p:spPr>
            <a:xfrm>
              <a:off x="1507625" y="2862525"/>
              <a:ext cx="179925" cy="351300"/>
            </a:xfrm>
            <a:custGeom>
              <a:avLst/>
              <a:gdLst/>
              <a:ahLst/>
              <a:cxnLst/>
              <a:rect l="l" t="t" r="r" b="b"/>
              <a:pathLst>
                <a:path w="7197" h="14052" extrusionOk="0">
                  <a:moveTo>
                    <a:pt x="171" y="0"/>
                  </a:moveTo>
                  <a:lnTo>
                    <a:pt x="0" y="93"/>
                  </a:lnTo>
                  <a:lnTo>
                    <a:pt x="7026" y="14052"/>
                  </a:lnTo>
                  <a:lnTo>
                    <a:pt x="7197" y="13959"/>
                  </a:lnTo>
                  <a:lnTo>
                    <a:pt x="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18;p60">
              <a:extLst>
                <a:ext uri="{FF2B5EF4-FFF2-40B4-BE49-F238E27FC236}">
                  <a16:creationId xmlns:a16="http://schemas.microsoft.com/office/drawing/2014/main" id="{42301B0E-D631-502A-33A0-B6D51DCEB840}"/>
                </a:ext>
              </a:extLst>
            </p:cNvPr>
            <p:cNvSpPr/>
            <p:nvPr/>
          </p:nvSpPr>
          <p:spPr>
            <a:xfrm>
              <a:off x="1834100" y="3270800"/>
              <a:ext cx="446300" cy="4675"/>
            </a:xfrm>
            <a:custGeom>
              <a:avLst/>
              <a:gdLst/>
              <a:ahLst/>
              <a:cxnLst/>
              <a:rect l="l" t="t" r="r" b="b"/>
              <a:pathLst>
                <a:path w="17852" h="187" extrusionOk="0">
                  <a:moveTo>
                    <a:pt x="0" y="1"/>
                  </a:moveTo>
                  <a:lnTo>
                    <a:pt x="0" y="187"/>
                  </a:lnTo>
                  <a:lnTo>
                    <a:pt x="17852" y="187"/>
                  </a:lnTo>
                  <a:lnTo>
                    <a:pt x="178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9;p60">
              <a:extLst>
                <a:ext uri="{FF2B5EF4-FFF2-40B4-BE49-F238E27FC236}">
                  <a16:creationId xmlns:a16="http://schemas.microsoft.com/office/drawing/2014/main" id="{78DEEA97-14F8-F416-4360-367E113B2FC4}"/>
                </a:ext>
              </a:extLst>
            </p:cNvPr>
            <p:cNvSpPr/>
            <p:nvPr/>
          </p:nvSpPr>
          <p:spPr>
            <a:xfrm>
              <a:off x="2103575" y="3096550"/>
              <a:ext cx="186525" cy="50975"/>
            </a:xfrm>
            <a:custGeom>
              <a:avLst/>
              <a:gdLst/>
              <a:ahLst/>
              <a:cxnLst/>
              <a:rect l="l" t="t" r="r" b="b"/>
              <a:pathLst>
                <a:path w="7461" h="2039" extrusionOk="0">
                  <a:moveTo>
                    <a:pt x="3779" y="0"/>
                  </a:moveTo>
                  <a:cubicBezTo>
                    <a:pt x="3626" y="0"/>
                    <a:pt x="3402" y="7"/>
                    <a:pt x="3350" y="7"/>
                  </a:cubicBezTo>
                  <a:cubicBezTo>
                    <a:pt x="3149" y="22"/>
                    <a:pt x="2932" y="38"/>
                    <a:pt x="2715" y="84"/>
                  </a:cubicBezTo>
                  <a:cubicBezTo>
                    <a:pt x="1877" y="240"/>
                    <a:pt x="1102" y="612"/>
                    <a:pt x="450" y="1139"/>
                  </a:cubicBezTo>
                  <a:cubicBezTo>
                    <a:pt x="295" y="1248"/>
                    <a:pt x="155" y="1387"/>
                    <a:pt x="16" y="1496"/>
                  </a:cubicBezTo>
                  <a:lnTo>
                    <a:pt x="0" y="1527"/>
                  </a:lnTo>
                  <a:lnTo>
                    <a:pt x="16" y="1527"/>
                  </a:lnTo>
                  <a:lnTo>
                    <a:pt x="357" y="1853"/>
                  </a:lnTo>
                  <a:cubicBezTo>
                    <a:pt x="404" y="1930"/>
                    <a:pt x="466" y="1992"/>
                    <a:pt x="528" y="2039"/>
                  </a:cubicBezTo>
                  <a:cubicBezTo>
                    <a:pt x="1443" y="1170"/>
                    <a:pt x="2497" y="705"/>
                    <a:pt x="3738" y="705"/>
                  </a:cubicBezTo>
                  <a:cubicBezTo>
                    <a:pt x="4979" y="705"/>
                    <a:pt x="6049" y="1170"/>
                    <a:pt x="6949" y="2039"/>
                  </a:cubicBezTo>
                  <a:lnTo>
                    <a:pt x="7135" y="1853"/>
                  </a:lnTo>
                  <a:lnTo>
                    <a:pt x="7460" y="1527"/>
                  </a:lnTo>
                  <a:cubicBezTo>
                    <a:pt x="7352" y="1403"/>
                    <a:pt x="7228" y="1310"/>
                    <a:pt x="7104" y="1248"/>
                  </a:cubicBezTo>
                  <a:cubicBezTo>
                    <a:pt x="6871" y="1031"/>
                    <a:pt x="6607" y="860"/>
                    <a:pt x="6344" y="705"/>
                  </a:cubicBezTo>
                  <a:cubicBezTo>
                    <a:pt x="6096" y="565"/>
                    <a:pt x="5816" y="426"/>
                    <a:pt x="5553" y="333"/>
                  </a:cubicBezTo>
                  <a:cubicBezTo>
                    <a:pt x="5165" y="178"/>
                    <a:pt x="4777" y="84"/>
                    <a:pt x="4359" y="38"/>
                  </a:cubicBezTo>
                  <a:cubicBezTo>
                    <a:pt x="4203" y="22"/>
                    <a:pt x="4079" y="22"/>
                    <a:pt x="3924" y="7"/>
                  </a:cubicBezTo>
                  <a:cubicBezTo>
                    <a:pt x="3914" y="2"/>
                    <a:pt x="3855" y="0"/>
                    <a:pt x="3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20;p60">
              <a:extLst>
                <a:ext uri="{FF2B5EF4-FFF2-40B4-BE49-F238E27FC236}">
                  <a16:creationId xmlns:a16="http://schemas.microsoft.com/office/drawing/2014/main" id="{8A397F8E-977B-0CBF-0010-DFEF5530C500}"/>
                </a:ext>
              </a:extLst>
            </p:cNvPr>
            <p:cNvSpPr/>
            <p:nvPr/>
          </p:nvSpPr>
          <p:spPr>
            <a:xfrm>
              <a:off x="2130325" y="3132950"/>
              <a:ext cx="133800" cy="40950"/>
            </a:xfrm>
            <a:custGeom>
              <a:avLst/>
              <a:gdLst/>
              <a:ahLst/>
              <a:cxnLst/>
              <a:rect l="l" t="t" r="r" b="b"/>
              <a:pathLst>
                <a:path w="5352" h="1638" extrusionOk="0">
                  <a:moveTo>
                    <a:pt x="2689" y="0"/>
                  </a:moveTo>
                  <a:cubicBezTo>
                    <a:pt x="2505" y="0"/>
                    <a:pt x="2317" y="13"/>
                    <a:pt x="2125" y="40"/>
                  </a:cubicBezTo>
                  <a:cubicBezTo>
                    <a:pt x="1319" y="148"/>
                    <a:pt x="574" y="536"/>
                    <a:pt x="0" y="1110"/>
                  </a:cubicBezTo>
                  <a:lnTo>
                    <a:pt x="528" y="1637"/>
                  </a:lnTo>
                  <a:cubicBezTo>
                    <a:pt x="1117" y="1048"/>
                    <a:pt x="1897" y="753"/>
                    <a:pt x="2676" y="753"/>
                  </a:cubicBezTo>
                  <a:cubicBezTo>
                    <a:pt x="3455" y="753"/>
                    <a:pt x="4235" y="1048"/>
                    <a:pt x="4824" y="1637"/>
                  </a:cubicBezTo>
                  <a:lnTo>
                    <a:pt x="5351" y="1110"/>
                  </a:lnTo>
                  <a:cubicBezTo>
                    <a:pt x="4578" y="389"/>
                    <a:pt x="3694" y="0"/>
                    <a:pt x="2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21;p60">
              <a:extLst>
                <a:ext uri="{FF2B5EF4-FFF2-40B4-BE49-F238E27FC236}">
                  <a16:creationId xmlns:a16="http://schemas.microsoft.com/office/drawing/2014/main" id="{2A08A548-7A6A-5A6F-4B54-4041EC51C996}"/>
                </a:ext>
              </a:extLst>
            </p:cNvPr>
            <p:cNvSpPr/>
            <p:nvPr/>
          </p:nvSpPr>
          <p:spPr>
            <a:xfrm>
              <a:off x="2157075" y="3170050"/>
              <a:ext cx="80675" cy="29825"/>
            </a:xfrm>
            <a:custGeom>
              <a:avLst/>
              <a:gdLst/>
              <a:ahLst/>
              <a:cxnLst/>
              <a:rect l="l" t="t" r="r" b="b"/>
              <a:pathLst>
                <a:path w="3227" h="1193" extrusionOk="0">
                  <a:moveTo>
                    <a:pt x="3216" y="667"/>
                  </a:moveTo>
                  <a:cubicBezTo>
                    <a:pt x="3215" y="667"/>
                    <a:pt x="3215" y="668"/>
                    <a:pt x="3215" y="669"/>
                  </a:cubicBezTo>
                  <a:lnTo>
                    <a:pt x="3215" y="669"/>
                  </a:lnTo>
                  <a:cubicBezTo>
                    <a:pt x="3219" y="673"/>
                    <a:pt x="3223" y="677"/>
                    <a:pt x="3227" y="681"/>
                  </a:cubicBezTo>
                  <a:cubicBezTo>
                    <a:pt x="3221" y="670"/>
                    <a:pt x="3218" y="667"/>
                    <a:pt x="3216" y="667"/>
                  </a:cubicBezTo>
                  <a:close/>
                  <a:moveTo>
                    <a:pt x="1598" y="0"/>
                  </a:moveTo>
                  <a:cubicBezTo>
                    <a:pt x="1014" y="0"/>
                    <a:pt x="437" y="229"/>
                    <a:pt x="1" y="681"/>
                  </a:cubicBezTo>
                  <a:lnTo>
                    <a:pt x="512" y="1192"/>
                  </a:lnTo>
                  <a:cubicBezTo>
                    <a:pt x="811" y="886"/>
                    <a:pt x="1204" y="739"/>
                    <a:pt x="1598" y="739"/>
                  </a:cubicBezTo>
                  <a:cubicBezTo>
                    <a:pt x="2003" y="739"/>
                    <a:pt x="2409" y="894"/>
                    <a:pt x="2715" y="1192"/>
                  </a:cubicBezTo>
                  <a:lnTo>
                    <a:pt x="3227" y="681"/>
                  </a:lnTo>
                  <a:cubicBezTo>
                    <a:pt x="3219" y="681"/>
                    <a:pt x="3215" y="673"/>
                    <a:pt x="3215" y="669"/>
                  </a:cubicBezTo>
                  <a:lnTo>
                    <a:pt x="3215" y="669"/>
                  </a:lnTo>
                  <a:cubicBezTo>
                    <a:pt x="2754" y="221"/>
                    <a:pt x="2172" y="0"/>
                    <a:pt x="1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2;p60">
              <a:extLst>
                <a:ext uri="{FF2B5EF4-FFF2-40B4-BE49-F238E27FC236}">
                  <a16:creationId xmlns:a16="http://schemas.microsoft.com/office/drawing/2014/main" id="{A67776CC-6D82-7732-5F42-683C5873C0C0}"/>
                </a:ext>
              </a:extLst>
            </p:cNvPr>
            <p:cNvSpPr/>
            <p:nvPr/>
          </p:nvSpPr>
          <p:spPr>
            <a:xfrm>
              <a:off x="2185375" y="3199850"/>
              <a:ext cx="23300" cy="23300"/>
            </a:xfrm>
            <a:custGeom>
              <a:avLst/>
              <a:gdLst/>
              <a:ahLst/>
              <a:cxnLst/>
              <a:rect l="l" t="t" r="r" b="b"/>
              <a:pathLst>
                <a:path w="932" h="932" extrusionOk="0">
                  <a:moveTo>
                    <a:pt x="466" y="0"/>
                  </a:moveTo>
                  <a:cubicBezTo>
                    <a:pt x="218" y="0"/>
                    <a:pt x="1" y="218"/>
                    <a:pt x="1" y="466"/>
                  </a:cubicBezTo>
                  <a:cubicBezTo>
                    <a:pt x="1" y="729"/>
                    <a:pt x="218" y="931"/>
                    <a:pt x="466" y="931"/>
                  </a:cubicBezTo>
                  <a:cubicBezTo>
                    <a:pt x="730" y="931"/>
                    <a:pt x="931" y="729"/>
                    <a:pt x="931" y="466"/>
                  </a:cubicBezTo>
                  <a:cubicBezTo>
                    <a:pt x="931" y="218"/>
                    <a:pt x="730" y="0"/>
                    <a:pt x="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3;p60">
              <a:extLst>
                <a:ext uri="{FF2B5EF4-FFF2-40B4-BE49-F238E27FC236}">
                  <a16:creationId xmlns:a16="http://schemas.microsoft.com/office/drawing/2014/main" id="{CCB7AE10-CE63-57BE-038F-06A952740C71}"/>
                </a:ext>
              </a:extLst>
            </p:cNvPr>
            <p:cNvSpPr/>
            <p:nvPr/>
          </p:nvSpPr>
          <p:spPr>
            <a:xfrm>
              <a:off x="1312200" y="3349100"/>
              <a:ext cx="161700" cy="88850"/>
            </a:xfrm>
            <a:custGeom>
              <a:avLst/>
              <a:gdLst/>
              <a:ahLst/>
              <a:cxnLst/>
              <a:rect l="l" t="t" r="r" b="b"/>
              <a:pathLst>
                <a:path w="6468" h="3554" extrusionOk="0">
                  <a:moveTo>
                    <a:pt x="3950" y="1"/>
                  </a:moveTo>
                  <a:cubicBezTo>
                    <a:pt x="3931" y="1"/>
                    <a:pt x="3912" y="1"/>
                    <a:pt x="3893" y="2"/>
                  </a:cubicBezTo>
                  <a:cubicBezTo>
                    <a:pt x="3211" y="33"/>
                    <a:pt x="2637" y="451"/>
                    <a:pt x="2404" y="1087"/>
                  </a:cubicBezTo>
                  <a:cubicBezTo>
                    <a:pt x="2265" y="1010"/>
                    <a:pt x="2110" y="994"/>
                    <a:pt x="1954" y="994"/>
                  </a:cubicBezTo>
                  <a:cubicBezTo>
                    <a:pt x="1427" y="994"/>
                    <a:pt x="1008" y="1398"/>
                    <a:pt x="993" y="1909"/>
                  </a:cubicBezTo>
                  <a:cubicBezTo>
                    <a:pt x="946" y="1909"/>
                    <a:pt x="884" y="1894"/>
                    <a:pt x="853" y="1894"/>
                  </a:cubicBezTo>
                  <a:cubicBezTo>
                    <a:pt x="373" y="1894"/>
                    <a:pt x="0" y="2251"/>
                    <a:pt x="0" y="2716"/>
                  </a:cubicBezTo>
                  <a:cubicBezTo>
                    <a:pt x="0" y="3150"/>
                    <a:pt x="326" y="3522"/>
                    <a:pt x="776" y="3553"/>
                  </a:cubicBezTo>
                  <a:lnTo>
                    <a:pt x="5491" y="3553"/>
                  </a:lnTo>
                  <a:cubicBezTo>
                    <a:pt x="6034" y="3553"/>
                    <a:pt x="6468" y="3135"/>
                    <a:pt x="6468" y="2592"/>
                  </a:cubicBezTo>
                  <a:cubicBezTo>
                    <a:pt x="6468" y="2080"/>
                    <a:pt x="6080" y="1661"/>
                    <a:pt x="5584" y="1599"/>
                  </a:cubicBezTo>
                  <a:cubicBezTo>
                    <a:pt x="5569" y="703"/>
                    <a:pt x="4825" y="1"/>
                    <a:pt x="3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24;p60">
              <a:extLst>
                <a:ext uri="{FF2B5EF4-FFF2-40B4-BE49-F238E27FC236}">
                  <a16:creationId xmlns:a16="http://schemas.microsoft.com/office/drawing/2014/main" id="{F013F622-F641-B9B0-1D45-D4EDF0A69953}"/>
                </a:ext>
              </a:extLst>
            </p:cNvPr>
            <p:cNvSpPr/>
            <p:nvPr/>
          </p:nvSpPr>
          <p:spPr>
            <a:xfrm>
              <a:off x="1766625" y="2797775"/>
              <a:ext cx="32975" cy="32975"/>
            </a:xfrm>
            <a:custGeom>
              <a:avLst/>
              <a:gdLst/>
              <a:ahLst/>
              <a:cxnLst/>
              <a:rect l="l" t="t" r="r" b="b"/>
              <a:pathLst>
                <a:path w="1319" h="1319" extrusionOk="0">
                  <a:moveTo>
                    <a:pt x="667" y="0"/>
                  </a:moveTo>
                  <a:cubicBezTo>
                    <a:pt x="295" y="0"/>
                    <a:pt x="1" y="295"/>
                    <a:pt x="1" y="651"/>
                  </a:cubicBezTo>
                  <a:cubicBezTo>
                    <a:pt x="1" y="1024"/>
                    <a:pt x="295" y="1318"/>
                    <a:pt x="667" y="1318"/>
                  </a:cubicBezTo>
                  <a:cubicBezTo>
                    <a:pt x="1024" y="1318"/>
                    <a:pt x="1319" y="1024"/>
                    <a:pt x="1319" y="651"/>
                  </a:cubicBezTo>
                  <a:cubicBezTo>
                    <a:pt x="1319" y="295"/>
                    <a:pt x="1024" y="0"/>
                    <a:pt x="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25;p60">
              <a:extLst>
                <a:ext uri="{FF2B5EF4-FFF2-40B4-BE49-F238E27FC236}">
                  <a16:creationId xmlns:a16="http://schemas.microsoft.com/office/drawing/2014/main" id="{4A239CBC-CC30-82E2-D052-BA0721EA4A9D}"/>
                </a:ext>
              </a:extLst>
            </p:cNvPr>
            <p:cNvSpPr/>
            <p:nvPr/>
          </p:nvSpPr>
          <p:spPr>
            <a:xfrm>
              <a:off x="1707700" y="2834200"/>
              <a:ext cx="32975" cy="33000"/>
            </a:xfrm>
            <a:custGeom>
              <a:avLst/>
              <a:gdLst/>
              <a:ahLst/>
              <a:cxnLst/>
              <a:rect l="l" t="t" r="r" b="b"/>
              <a:pathLst>
                <a:path w="1319" h="1320" extrusionOk="0">
                  <a:moveTo>
                    <a:pt x="651" y="1"/>
                  </a:moveTo>
                  <a:cubicBezTo>
                    <a:pt x="279" y="1"/>
                    <a:pt x="0" y="280"/>
                    <a:pt x="0" y="652"/>
                  </a:cubicBezTo>
                  <a:cubicBezTo>
                    <a:pt x="0" y="1025"/>
                    <a:pt x="279" y="1319"/>
                    <a:pt x="651" y="1319"/>
                  </a:cubicBezTo>
                  <a:cubicBezTo>
                    <a:pt x="1024" y="1319"/>
                    <a:pt x="1318" y="1025"/>
                    <a:pt x="1318" y="652"/>
                  </a:cubicBezTo>
                  <a:cubicBezTo>
                    <a:pt x="1318" y="280"/>
                    <a:pt x="1008"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26;p60">
              <a:extLst>
                <a:ext uri="{FF2B5EF4-FFF2-40B4-BE49-F238E27FC236}">
                  <a16:creationId xmlns:a16="http://schemas.microsoft.com/office/drawing/2014/main" id="{1AF7709D-71DC-CD10-E98C-31E14D9F8584}"/>
                </a:ext>
              </a:extLst>
            </p:cNvPr>
            <p:cNvSpPr/>
            <p:nvPr/>
          </p:nvSpPr>
          <p:spPr>
            <a:xfrm>
              <a:off x="1766225" y="2870275"/>
              <a:ext cx="33000" cy="32975"/>
            </a:xfrm>
            <a:custGeom>
              <a:avLst/>
              <a:gdLst/>
              <a:ahLst/>
              <a:cxnLst/>
              <a:rect l="l" t="t" r="r" b="b"/>
              <a:pathLst>
                <a:path w="1320" h="1319" extrusionOk="0">
                  <a:moveTo>
                    <a:pt x="652" y="0"/>
                  </a:moveTo>
                  <a:cubicBezTo>
                    <a:pt x="296" y="0"/>
                    <a:pt x="1" y="295"/>
                    <a:pt x="1" y="667"/>
                  </a:cubicBezTo>
                  <a:cubicBezTo>
                    <a:pt x="1" y="1039"/>
                    <a:pt x="296" y="1319"/>
                    <a:pt x="652" y="1319"/>
                  </a:cubicBezTo>
                  <a:cubicBezTo>
                    <a:pt x="1025" y="1319"/>
                    <a:pt x="1319" y="1039"/>
                    <a:pt x="1319" y="667"/>
                  </a:cubicBezTo>
                  <a:cubicBezTo>
                    <a:pt x="1319" y="295"/>
                    <a:pt x="1025" y="0"/>
                    <a:pt x="6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7;p60">
              <a:extLst>
                <a:ext uri="{FF2B5EF4-FFF2-40B4-BE49-F238E27FC236}">
                  <a16:creationId xmlns:a16="http://schemas.microsoft.com/office/drawing/2014/main" id="{D1943222-D6A0-5641-1D82-09BED1C28091}"/>
                </a:ext>
              </a:extLst>
            </p:cNvPr>
            <p:cNvSpPr/>
            <p:nvPr/>
          </p:nvSpPr>
          <p:spPr>
            <a:xfrm>
              <a:off x="1719700" y="2812100"/>
              <a:ext cx="64400" cy="78750"/>
            </a:xfrm>
            <a:custGeom>
              <a:avLst/>
              <a:gdLst/>
              <a:ahLst/>
              <a:cxnLst/>
              <a:rect l="l" t="t" r="r" b="b"/>
              <a:pathLst>
                <a:path w="2576" h="3150" extrusionOk="0">
                  <a:moveTo>
                    <a:pt x="2482" y="1"/>
                  </a:moveTo>
                  <a:lnTo>
                    <a:pt x="1" y="1536"/>
                  </a:lnTo>
                  <a:lnTo>
                    <a:pt x="2482" y="3149"/>
                  </a:lnTo>
                  <a:lnTo>
                    <a:pt x="2575" y="2994"/>
                  </a:lnTo>
                  <a:lnTo>
                    <a:pt x="358" y="1536"/>
                  </a:lnTo>
                  <a:lnTo>
                    <a:pt x="2575" y="187"/>
                  </a:lnTo>
                  <a:lnTo>
                    <a:pt x="24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28;p60">
              <a:extLst>
                <a:ext uri="{FF2B5EF4-FFF2-40B4-BE49-F238E27FC236}">
                  <a16:creationId xmlns:a16="http://schemas.microsoft.com/office/drawing/2014/main" id="{DBA45374-652F-B4A0-6E2C-D8494332A049}"/>
                </a:ext>
              </a:extLst>
            </p:cNvPr>
            <p:cNvSpPr/>
            <p:nvPr/>
          </p:nvSpPr>
          <p:spPr>
            <a:xfrm>
              <a:off x="1837200" y="3652725"/>
              <a:ext cx="103925" cy="76025"/>
            </a:xfrm>
            <a:custGeom>
              <a:avLst/>
              <a:gdLst/>
              <a:ahLst/>
              <a:cxnLst/>
              <a:rect l="l" t="t" r="r" b="b"/>
              <a:pathLst>
                <a:path w="4157" h="3041" extrusionOk="0">
                  <a:moveTo>
                    <a:pt x="1179" y="1303"/>
                  </a:moveTo>
                  <a:cubicBezTo>
                    <a:pt x="1288" y="1303"/>
                    <a:pt x="1396" y="1397"/>
                    <a:pt x="1396" y="1505"/>
                  </a:cubicBezTo>
                  <a:cubicBezTo>
                    <a:pt x="1396" y="1629"/>
                    <a:pt x="1288" y="1722"/>
                    <a:pt x="1179" y="1722"/>
                  </a:cubicBezTo>
                  <a:cubicBezTo>
                    <a:pt x="1055" y="1722"/>
                    <a:pt x="962" y="1629"/>
                    <a:pt x="962" y="1505"/>
                  </a:cubicBezTo>
                  <a:cubicBezTo>
                    <a:pt x="962" y="1397"/>
                    <a:pt x="1055" y="1303"/>
                    <a:pt x="1179" y="1303"/>
                  </a:cubicBezTo>
                  <a:close/>
                  <a:moveTo>
                    <a:pt x="2125" y="1303"/>
                  </a:moveTo>
                  <a:cubicBezTo>
                    <a:pt x="2249" y="1303"/>
                    <a:pt x="2342" y="1397"/>
                    <a:pt x="2342" y="1505"/>
                  </a:cubicBezTo>
                  <a:cubicBezTo>
                    <a:pt x="2342" y="1629"/>
                    <a:pt x="2249" y="1722"/>
                    <a:pt x="2125" y="1722"/>
                  </a:cubicBezTo>
                  <a:cubicBezTo>
                    <a:pt x="2016" y="1722"/>
                    <a:pt x="1908" y="1629"/>
                    <a:pt x="1908" y="1505"/>
                  </a:cubicBezTo>
                  <a:cubicBezTo>
                    <a:pt x="1908" y="1397"/>
                    <a:pt x="2016" y="1303"/>
                    <a:pt x="2125" y="1303"/>
                  </a:cubicBezTo>
                  <a:close/>
                  <a:moveTo>
                    <a:pt x="3071" y="1303"/>
                  </a:moveTo>
                  <a:cubicBezTo>
                    <a:pt x="3195" y="1303"/>
                    <a:pt x="3288" y="1397"/>
                    <a:pt x="3288" y="1505"/>
                  </a:cubicBezTo>
                  <a:cubicBezTo>
                    <a:pt x="3288" y="1629"/>
                    <a:pt x="3195" y="1722"/>
                    <a:pt x="3071" y="1722"/>
                  </a:cubicBezTo>
                  <a:cubicBezTo>
                    <a:pt x="2963" y="1722"/>
                    <a:pt x="2870" y="1629"/>
                    <a:pt x="2870" y="1505"/>
                  </a:cubicBezTo>
                  <a:cubicBezTo>
                    <a:pt x="2870" y="1397"/>
                    <a:pt x="2963" y="1303"/>
                    <a:pt x="3071" y="1303"/>
                  </a:cubicBezTo>
                  <a:close/>
                  <a:moveTo>
                    <a:pt x="2125" y="1"/>
                  </a:moveTo>
                  <a:cubicBezTo>
                    <a:pt x="1008" y="1"/>
                    <a:pt x="78" y="683"/>
                    <a:pt x="78" y="1505"/>
                  </a:cubicBezTo>
                  <a:cubicBezTo>
                    <a:pt x="78" y="1738"/>
                    <a:pt x="155" y="1970"/>
                    <a:pt x="264" y="2172"/>
                  </a:cubicBezTo>
                  <a:lnTo>
                    <a:pt x="0" y="2792"/>
                  </a:lnTo>
                  <a:lnTo>
                    <a:pt x="698" y="2622"/>
                  </a:lnTo>
                  <a:cubicBezTo>
                    <a:pt x="1101" y="2885"/>
                    <a:pt x="1598" y="3041"/>
                    <a:pt x="2110" y="3041"/>
                  </a:cubicBezTo>
                  <a:cubicBezTo>
                    <a:pt x="3226" y="3041"/>
                    <a:pt x="4141" y="2358"/>
                    <a:pt x="4141" y="1521"/>
                  </a:cubicBezTo>
                  <a:cubicBezTo>
                    <a:pt x="4157" y="683"/>
                    <a:pt x="3242" y="1"/>
                    <a:pt x="2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29;p60">
              <a:extLst>
                <a:ext uri="{FF2B5EF4-FFF2-40B4-BE49-F238E27FC236}">
                  <a16:creationId xmlns:a16="http://schemas.microsoft.com/office/drawing/2014/main" id="{BD9CB0E1-9608-EEAD-6FC5-EC3D2841CC7F}"/>
                </a:ext>
              </a:extLst>
            </p:cNvPr>
            <p:cNvSpPr/>
            <p:nvPr/>
          </p:nvSpPr>
          <p:spPr>
            <a:xfrm>
              <a:off x="1372300" y="2905175"/>
              <a:ext cx="800325" cy="750575"/>
            </a:xfrm>
            <a:custGeom>
              <a:avLst/>
              <a:gdLst/>
              <a:ahLst/>
              <a:cxnLst/>
              <a:rect l="l" t="t" r="r" b="b"/>
              <a:pathLst>
                <a:path w="32013" h="30023" extrusionOk="0">
                  <a:moveTo>
                    <a:pt x="16999" y="0"/>
                  </a:moveTo>
                  <a:cubicBezTo>
                    <a:pt x="12206" y="0"/>
                    <a:pt x="7693" y="2296"/>
                    <a:pt x="4870" y="6188"/>
                  </a:cubicBezTo>
                  <a:cubicBezTo>
                    <a:pt x="0" y="12904"/>
                    <a:pt x="1474" y="22303"/>
                    <a:pt x="8174" y="27157"/>
                  </a:cubicBezTo>
                  <a:cubicBezTo>
                    <a:pt x="10841" y="29092"/>
                    <a:pt x="13929" y="30023"/>
                    <a:pt x="16988" y="30023"/>
                  </a:cubicBezTo>
                  <a:cubicBezTo>
                    <a:pt x="21631" y="30023"/>
                    <a:pt x="26207" y="27877"/>
                    <a:pt x="29143" y="23838"/>
                  </a:cubicBezTo>
                  <a:cubicBezTo>
                    <a:pt x="31004" y="21279"/>
                    <a:pt x="32012" y="18177"/>
                    <a:pt x="32012" y="15013"/>
                  </a:cubicBezTo>
                  <a:cubicBezTo>
                    <a:pt x="32012" y="11663"/>
                    <a:pt x="30880" y="8375"/>
                    <a:pt x="28802" y="5739"/>
                  </a:cubicBezTo>
                  <a:cubicBezTo>
                    <a:pt x="27685" y="4327"/>
                    <a:pt x="26320" y="3133"/>
                    <a:pt x="24800" y="2203"/>
                  </a:cubicBezTo>
                  <a:cubicBezTo>
                    <a:pt x="22799" y="977"/>
                    <a:pt x="20550" y="264"/>
                    <a:pt x="18224" y="62"/>
                  </a:cubicBezTo>
                  <a:cubicBezTo>
                    <a:pt x="17821" y="31"/>
                    <a:pt x="17402" y="0"/>
                    <a:pt x="169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30;p60">
              <a:extLst>
                <a:ext uri="{FF2B5EF4-FFF2-40B4-BE49-F238E27FC236}">
                  <a16:creationId xmlns:a16="http://schemas.microsoft.com/office/drawing/2014/main" id="{7C139D10-AE68-E9B1-E2CE-3EFB68BD9242}"/>
                </a:ext>
              </a:extLst>
            </p:cNvPr>
            <p:cNvSpPr/>
            <p:nvPr/>
          </p:nvSpPr>
          <p:spPr>
            <a:xfrm>
              <a:off x="1484750" y="2905150"/>
              <a:ext cx="439700" cy="736775"/>
            </a:xfrm>
            <a:custGeom>
              <a:avLst/>
              <a:gdLst/>
              <a:ahLst/>
              <a:cxnLst/>
              <a:rect l="l" t="t" r="r" b="b"/>
              <a:pathLst>
                <a:path w="17588" h="29471" extrusionOk="0">
                  <a:moveTo>
                    <a:pt x="12429" y="1"/>
                  </a:moveTo>
                  <a:cubicBezTo>
                    <a:pt x="9259" y="1"/>
                    <a:pt x="6185" y="1024"/>
                    <a:pt x="3629" y="2917"/>
                  </a:cubicBezTo>
                  <a:cubicBezTo>
                    <a:pt x="3583" y="3150"/>
                    <a:pt x="3567" y="3382"/>
                    <a:pt x="3474" y="3522"/>
                  </a:cubicBezTo>
                  <a:cubicBezTo>
                    <a:pt x="3273" y="3848"/>
                    <a:pt x="1458" y="5026"/>
                    <a:pt x="1380" y="5321"/>
                  </a:cubicBezTo>
                  <a:cubicBezTo>
                    <a:pt x="1272" y="5616"/>
                    <a:pt x="1194" y="6081"/>
                    <a:pt x="1194" y="6081"/>
                  </a:cubicBezTo>
                  <a:cubicBezTo>
                    <a:pt x="620" y="6794"/>
                    <a:pt x="326" y="7678"/>
                    <a:pt x="403" y="8516"/>
                  </a:cubicBezTo>
                  <a:cubicBezTo>
                    <a:pt x="496" y="9353"/>
                    <a:pt x="0" y="10904"/>
                    <a:pt x="78" y="11370"/>
                  </a:cubicBezTo>
                  <a:cubicBezTo>
                    <a:pt x="102" y="11518"/>
                    <a:pt x="152" y="11570"/>
                    <a:pt x="214" y="11570"/>
                  </a:cubicBezTo>
                  <a:cubicBezTo>
                    <a:pt x="346" y="11570"/>
                    <a:pt x="530" y="11334"/>
                    <a:pt x="636" y="11292"/>
                  </a:cubicBezTo>
                  <a:cubicBezTo>
                    <a:pt x="643" y="11289"/>
                    <a:pt x="649" y="11288"/>
                    <a:pt x="655" y="11288"/>
                  </a:cubicBezTo>
                  <a:cubicBezTo>
                    <a:pt x="761" y="11288"/>
                    <a:pt x="473" y="11866"/>
                    <a:pt x="636" y="12176"/>
                  </a:cubicBezTo>
                  <a:cubicBezTo>
                    <a:pt x="807" y="12517"/>
                    <a:pt x="1039" y="12409"/>
                    <a:pt x="1225" y="12486"/>
                  </a:cubicBezTo>
                  <a:cubicBezTo>
                    <a:pt x="1396" y="12595"/>
                    <a:pt x="1551" y="13153"/>
                    <a:pt x="1954" y="13448"/>
                  </a:cubicBezTo>
                  <a:cubicBezTo>
                    <a:pt x="2057" y="13519"/>
                    <a:pt x="2142" y="13544"/>
                    <a:pt x="2214" y="13544"/>
                  </a:cubicBezTo>
                  <a:cubicBezTo>
                    <a:pt x="2379" y="13544"/>
                    <a:pt x="2477" y="13413"/>
                    <a:pt x="2573" y="13413"/>
                  </a:cubicBezTo>
                  <a:cubicBezTo>
                    <a:pt x="2599" y="13413"/>
                    <a:pt x="2625" y="13423"/>
                    <a:pt x="2652" y="13448"/>
                  </a:cubicBezTo>
                  <a:cubicBezTo>
                    <a:pt x="2823" y="13603"/>
                    <a:pt x="2931" y="14611"/>
                    <a:pt x="3133" y="15014"/>
                  </a:cubicBezTo>
                  <a:cubicBezTo>
                    <a:pt x="3218" y="15167"/>
                    <a:pt x="3260" y="15211"/>
                    <a:pt x="3290" y="15211"/>
                  </a:cubicBezTo>
                  <a:cubicBezTo>
                    <a:pt x="3331" y="15211"/>
                    <a:pt x="3346" y="15121"/>
                    <a:pt x="3422" y="15121"/>
                  </a:cubicBezTo>
                  <a:cubicBezTo>
                    <a:pt x="3428" y="15121"/>
                    <a:pt x="3436" y="15121"/>
                    <a:pt x="3443" y="15123"/>
                  </a:cubicBezTo>
                  <a:cubicBezTo>
                    <a:pt x="3598" y="15170"/>
                    <a:pt x="3986" y="15619"/>
                    <a:pt x="4110" y="15666"/>
                  </a:cubicBezTo>
                  <a:cubicBezTo>
                    <a:pt x="4122" y="15671"/>
                    <a:pt x="4134" y="15673"/>
                    <a:pt x="4146" y="15673"/>
                  </a:cubicBezTo>
                  <a:cubicBezTo>
                    <a:pt x="4259" y="15673"/>
                    <a:pt x="4382" y="15464"/>
                    <a:pt x="4524" y="15464"/>
                  </a:cubicBezTo>
                  <a:cubicBezTo>
                    <a:pt x="4546" y="15464"/>
                    <a:pt x="4568" y="15468"/>
                    <a:pt x="4591" y="15480"/>
                  </a:cubicBezTo>
                  <a:cubicBezTo>
                    <a:pt x="4792" y="15573"/>
                    <a:pt x="4963" y="16209"/>
                    <a:pt x="4917" y="16426"/>
                  </a:cubicBezTo>
                  <a:cubicBezTo>
                    <a:pt x="4886" y="16643"/>
                    <a:pt x="4668" y="16674"/>
                    <a:pt x="4637" y="16860"/>
                  </a:cubicBezTo>
                  <a:cubicBezTo>
                    <a:pt x="4591" y="17031"/>
                    <a:pt x="4684" y="17124"/>
                    <a:pt x="4436" y="17325"/>
                  </a:cubicBezTo>
                  <a:cubicBezTo>
                    <a:pt x="4095" y="17636"/>
                    <a:pt x="3862" y="18039"/>
                    <a:pt x="3800" y="18489"/>
                  </a:cubicBezTo>
                  <a:cubicBezTo>
                    <a:pt x="3753" y="18954"/>
                    <a:pt x="4513" y="20319"/>
                    <a:pt x="5056" y="21017"/>
                  </a:cubicBezTo>
                  <a:cubicBezTo>
                    <a:pt x="5615" y="21715"/>
                    <a:pt x="7134" y="22723"/>
                    <a:pt x="7212" y="23297"/>
                  </a:cubicBezTo>
                  <a:cubicBezTo>
                    <a:pt x="7290" y="23855"/>
                    <a:pt x="7057" y="25313"/>
                    <a:pt x="7212" y="26011"/>
                  </a:cubicBezTo>
                  <a:cubicBezTo>
                    <a:pt x="7367" y="26709"/>
                    <a:pt x="7507" y="27220"/>
                    <a:pt x="7972" y="27810"/>
                  </a:cubicBezTo>
                  <a:cubicBezTo>
                    <a:pt x="8431" y="28406"/>
                    <a:pt x="8663" y="29470"/>
                    <a:pt x="9145" y="29470"/>
                  </a:cubicBezTo>
                  <a:cubicBezTo>
                    <a:pt x="9152" y="29470"/>
                    <a:pt x="9159" y="29470"/>
                    <a:pt x="9166" y="29469"/>
                  </a:cubicBezTo>
                  <a:cubicBezTo>
                    <a:pt x="9678" y="29454"/>
                    <a:pt x="9414" y="28725"/>
                    <a:pt x="9631" y="28275"/>
                  </a:cubicBezTo>
                  <a:cubicBezTo>
                    <a:pt x="9849" y="27825"/>
                    <a:pt x="10391" y="26910"/>
                    <a:pt x="11105" y="26755"/>
                  </a:cubicBezTo>
                  <a:cubicBezTo>
                    <a:pt x="11818" y="26631"/>
                    <a:pt x="11896" y="26817"/>
                    <a:pt x="12408" y="26476"/>
                  </a:cubicBezTo>
                  <a:cubicBezTo>
                    <a:pt x="12904" y="26104"/>
                    <a:pt x="13261" y="25034"/>
                    <a:pt x="13478" y="24785"/>
                  </a:cubicBezTo>
                  <a:cubicBezTo>
                    <a:pt x="13679" y="24537"/>
                    <a:pt x="14688" y="24661"/>
                    <a:pt x="15292" y="24041"/>
                  </a:cubicBezTo>
                  <a:cubicBezTo>
                    <a:pt x="15897" y="23421"/>
                    <a:pt x="15913" y="23033"/>
                    <a:pt x="15897" y="22831"/>
                  </a:cubicBezTo>
                  <a:cubicBezTo>
                    <a:pt x="15882" y="22614"/>
                    <a:pt x="15541" y="22583"/>
                    <a:pt x="15742" y="22087"/>
                  </a:cubicBezTo>
                  <a:cubicBezTo>
                    <a:pt x="15928" y="21591"/>
                    <a:pt x="17588" y="20458"/>
                    <a:pt x="17386" y="19884"/>
                  </a:cubicBezTo>
                  <a:cubicBezTo>
                    <a:pt x="17231" y="19264"/>
                    <a:pt x="16983" y="19124"/>
                    <a:pt x="16533" y="19031"/>
                  </a:cubicBezTo>
                  <a:cubicBezTo>
                    <a:pt x="16479" y="19017"/>
                    <a:pt x="16430" y="19011"/>
                    <a:pt x="16385" y="19011"/>
                  </a:cubicBezTo>
                  <a:cubicBezTo>
                    <a:pt x="16119" y="19011"/>
                    <a:pt x="15976" y="19217"/>
                    <a:pt x="15632" y="19217"/>
                  </a:cubicBezTo>
                  <a:cubicBezTo>
                    <a:pt x="15580" y="19217"/>
                    <a:pt x="15524" y="19213"/>
                    <a:pt x="15463" y="19202"/>
                  </a:cubicBezTo>
                  <a:cubicBezTo>
                    <a:pt x="14920" y="19109"/>
                    <a:pt x="13509" y="18690"/>
                    <a:pt x="13137" y="18411"/>
                  </a:cubicBezTo>
                  <a:cubicBezTo>
                    <a:pt x="12749" y="18116"/>
                    <a:pt x="12966" y="17108"/>
                    <a:pt x="12206" y="16565"/>
                  </a:cubicBezTo>
                  <a:cubicBezTo>
                    <a:pt x="11462" y="16023"/>
                    <a:pt x="10407" y="16240"/>
                    <a:pt x="10097" y="16100"/>
                  </a:cubicBezTo>
                  <a:cubicBezTo>
                    <a:pt x="9787" y="15961"/>
                    <a:pt x="9756" y="15201"/>
                    <a:pt x="8996" y="14952"/>
                  </a:cubicBezTo>
                  <a:cubicBezTo>
                    <a:pt x="8236" y="14704"/>
                    <a:pt x="8050" y="14813"/>
                    <a:pt x="7662" y="14704"/>
                  </a:cubicBezTo>
                  <a:cubicBezTo>
                    <a:pt x="7274" y="14580"/>
                    <a:pt x="6778" y="14565"/>
                    <a:pt x="6762" y="14348"/>
                  </a:cubicBezTo>
                  <a:cubicBezTo>
                    <a:pt x="6747" y="14146"/>
                    <a:pt x="6933" y="13944"/>
                    <a:pt x="6669" y="13836"/>
                  </a:cubicBezTo>
                  <a:cubicBezTo>
                    <a:pt x="6609" y="13805"/>
                    <a:pt x="6549" y="13792"/>
                    <a:pt x="6493" y="13792"/>
                  </a:cubicBezTo>
                  <a:cubicBezTo>
                    <a:pt x="6290" y="13792"/>
                    <a:pt x="6125" y="13967"/>
                    <a:pt x="6064" y="14161"/>
                  </a:cubicBezTo>
                  <a:cubicBezTo>
                    <a:pt x="5987" y="14410"/>
                    <a:pt x="6142" y="14503"/>
                    <a:pt x="5739" y="14627"/>
                  </a:cubicBezTo>
                  <a:cubicBezTo>
                    <a:pt x="5335" y="14735"/>
                    <a:pt x="5444" y="14937"/>
                    <a:pt x="5227" y="14952"/>
                  </a:cubicBezTo>
                  <a:cubicBezTo>
                    <a:pt x="5214" y="14955"/>
                    <a:pt x="5202" y="14957"/>
                    <a:pt x="5190" y="14957"/>
                  </a:cubicBezTo>
                  <a:cubicBezTo>
                    <a:pt x="5001" y="14957"/>
                    <a:pt x="4814" y="14638"/>
                    <a:pt x="4668" y="14580"/>
                  </a:cubicBezTo>
                  <a:cubicBezTo>
                    <a:pt x="4660" y="14578"/>
                    <a:pt x="4652" y="14577"/>
                    <a:pt x="4644" y="14577"/>
                  </a:cubicBezTo>
                  <a:cubicBezTo>
                    <a:pt x="4520" y="14577"/>
                    <a:pt x="4373" y="14837"/>
                    <a:pt x="4143" y="14837"/>
                  </a:cubicBezTo>
                  <a:cubicBezTo>
                    <a:pt x="4095" y="14837"/>
                    <a:pt x="4043" y="14826"/>
                    <a:pt x="3986" y="14797"/>
                  </a:cubicBezTo>
                  <a:cubicBezTo>
                    <a:pt x="3660" y="14627"/>
                    <a:pt x="3598" y="14177"/>
                    <a:pt x="3676" y="13603"/>
                  </a:cubicBezTo>
                  <a:cubicBezTo>
                    <a:pt x="3738" y="13029"/>
                    <a:pt x="3645" y="12874"/>
                    <a:pt x="3412" y="12828"/>
                  </a:cubicBezTo>
                  <a:cubicBezTo>
                    <a:pt x="3373" y="12817"/>
                    <a:pt x="3329" y="12813"/>
                    <a:pt x="3280" y="12813"/>
                  </a:cubicBezTo>
                  <a:cubicBezTo>
                    <a:pt x="3136" y="12813"/>
                    <a:pt x="2962" y="12848"/>
                    <a:pt x="2832" y="12848"/>
                  </a:cubicBezTo>
                  <a:cubicBezTo>
                    <a:pt x="2745" y="12848"/>
                    <a:pt x="2678" y="12833"/>
                    <a:pt x="2652" y="12781"/>
                  </a:cubicBezTo>
                  <a:cubicBezTo>
                    <a:pt x="2590" y="12626"/>
                    <a:pt x="3117" y="12099"/>
                    <a:pt x="3117" y="11866"/>
                  </a:cubicBezTo>
                  <a:cubicBezTo>
                    <a:pt x="3117" y="11618"/>
                    <a:pt x="2962" y="11385"/>
                    <a:pt x="2714" y="11292"/>
                  </a:cubicBezTo>
                  <a:cubicBezTo>
                    <a:pt x="2685" y="11282"/>
                    <a:pt x="2662" y="11278"/>
                    <a:pt x="2643" y="11278"/>
                  </a:cubicBezTo>
                  <a:cubicBezTo>
                    <a:pt x="2482" y="11278"/>
                    <a:pt x="2652" y="11606"/>
                    <a:pt x="2249" y="11773"/>
                  </a:cubicBezTo>
                  <a:cubicBezTo>
                    <a:pt x="2058" y="11858"/>
                    <a:pt x="1915" y="11908"/>
                    <a:pt x="1802" y="11908"/>
                  </a:cubicBezTo>
                  <a:cubicBezTo>
                    <a:pt x="1650" y="11908"/>
                    <a:pt x="1554" y="11817"/>
                    <a:pt x="1473" y="11602"/>
                  </a:cubicBezTo>
                  <a:cubicBezTo>
                    <a:pt x="1334" y="11215"/>
                    <a:pt x="1473" y="9617"/>
                    <a:pt x="1660" y="9431"/>
                  </a:cubicBezTo>
                  <a:cubicBezTo>
                    <a:pt x="1861" y="9229"/>
                    <a:pt x="2357" y="9291"/>
                    <a:pt x="2637" y="9059"/>
                  </a:cubicBezTo>
                  <a:cubicBezTo>
                    <a:pt x="2877" y="8847"/>
                    <a:pt x="3182" y="8570"/>
                    <a:pt x="3528" y="8570"/>
                  </a:cubicBezTo>
                  <a:cubicBezTo>
                    <a:pt x="3561" y="8570"/>
                    <a:pt x="3595" y="8573"/>
                    <a:pt x="3629" y="8578"/>
                  </a:cubicBezTo>
                  <a:cubicBezTo>
                    <a:pt x="4017" y="8640"/>
                    <a:pt x="4653" y="9198"/>
                    <a:pt x="4653" y="9307"/>
                  </a:cubicBezTo>
                  <a:cubicBezTo>
                    <a:pt x="4653" y="9431"/>
                    <a:pt x="4513" y="9726"/>
                    <a:pt x="4560" y="9912"/>
                  </a:cubicBezTo>
                  <a:cubicBezTo>
                    <a:pt x="4591" y="10113"/>
                    <a:pt x="4746" y="10393"/>
                    <a:pt x="4870" y="10439"/>
                  </a:cubicBezTo>
                  <a:cubicBezTo>
                    <a:pt x="4876" y="10441"/>
                    <a:pt x="4881" y="10442"/>
                    <a:pt x="4887" y="10442"/>
                  </a:cubicBezTo>
                  <a:cubicBezTo>
                    <a:pt x="4979" y="10442"/>
                    <a:pt x="4979" y="10189"/>
                    <a:pt x="4979" y="9881"/>
                  </a:cubicBezTo>
                  <a:cubicBezTo>
                    <a:pt x="4979" y="9540"/>
                    <a:pt x="5056" y="8562"/>
                    <a:pt x="5506" y="8128"/>
                  </a:cubicBezTo>
                  <a:cubicBezTo>
                    <a:pt x="5704" y="7944"/>
                    <a:pt x="5842" y="7916"/>
                    <a:pt x="5964" y="7916"/>
                  </a:cubicBezTo>
                  <a:cubicBezTo>
                    <a:pt x="6016" y="7916"/>
                    <a:pt x="6066" y="7921"/>
                    <a:pt x="6116" y="7921"/>
                  </a:cubicBezTo>
                  <a:cubicBezTo>
                    <a:pt x="6212" y="7921"/>
                    <a:pt x="6311" y="7901"/>
                    <a:pt x="6437" y="7787"/>
                  </a:cubicBezTo>
                  <a:cubicBezTo>
                    <a:pt x="6778" y="7477"/>
                    <a:pt x="6933" y="6934"/>
                    <a:pt x="7259" y="6562"/>
                  </a:cubicBezTo>
                  <a:cubicBezTo>
                    <a:pt x="7600" y="6189"/>
                    <a:pt x="8282" y="6283"/>
                    <a:pt x="8406" y="6158"/>
                  </a:cubicBezTo>
                  <a:cubicBezTo>
                    <a:pt x="8546" y="6019"/>
                    <a:pt x="8453" y="5616"/>
                    <a:pt x="8623" y="5461"/>
                  </a:cubicBezTo>
                  <a:cubicBezTo>
                    <a:pt x="8654" y="5433"/>
                    <a:pt x="8691" y="5422"/>
                    <a:pt x="8734" y="5422"/>
                  </a:cubicBezTo>
                  <a:cubicBezTo>
                    <a:pt x="8935" y="5422"/>
                    <a:pt x="9270" y="5668"/>
                    <a:pt x="9678" y="5693"/>
                  </a:cubicBezTo>
                  <a:cubicBezTo>
                    <a:pt x="9690" y="5694"/>
                    <a:pt x="9701" y="5694"/>
                    <a:pt x="9713" y="5694"/>
                  </a:cubicBezTo>
                  <a:cubicBezTo>
                    <a:pt x="10177" y="5694"/>
                    <a:pt x="10545" y="5395"/>
                    <a:pt x="10500" y="5259"/>
                  </a:cubicBezTo>
                  <a:cubicBezTo>
                    <a:pt x="10469" y="5119"/>
                    <a:pt x="9957" y="5073"/>
                    <a:pt x="9802" y="4933"/>
                  </a:cubicBezTo>
                  <a:cubicBezTo>
                    <a:pt x="9647" y="4794"/>
                    <a:pt x="9383" y="4266"/>
                    <a:pt x="9523" y="4096"/>
                  </a:cubicBezTo>
                  <a:cubicBezTo>
                    <a:pt x="9537" y="4078"/>
                    <a:pt x="9557" y="4070"/>
                    <a:pt x="9582" y="4070"/>
                  </a:cubicBezTo>
                  <a:cubicBezTo>
                    <a:pt x="9755" y="4070"/>
                    <a:pt x="10149" y="4473"/>
                    <a:pt x="10343" y="4473"/>
                  </a:cubicBezTo>
                  <a:cubicBezTo>
                    <a:pt x="10355" y="4473"/>
                    <a:pt x="10366" y="4471"/>
                    <a:pt x="10376" y="4468"/>
                  </a:cubicBezTo>
                  <a:cubicBezTo>
                    <a:pt x="10562" y="4406"/>
                    <a:pt x="10640" y="4189"/>
                    <a:pt x="10841" y="4080"/>
                  </a:cubicBezTo>
                  <a:cubicBezTo>
                    <a:pt x="10902" y="4040"/>
                    <a:pt x="10981" y="4024"/>
                    <a:pt x="11061" y="4024"/>
                  </a:cubicBezTo>
                  <a:cubicBezTo>
                    <a:pt x="11226" y="4024"/>
                    <a:pt x="11394" y="4090"/>
                    <a:pt x="11415" y="4142"/>
                  </a:cubicBezTo>
                  <a:cubicBezTo>
                    <a:pt x="11462" y="4220"/>
                    <a:pt x="10857" y="4499"/>
                    <a:pt x="10950" y="4701"/>
                  </a:cubicBezTo>
                  <a:cubicBezTo>
                    <a:pt x="11024" y="4874"/>
                    <a:pt x="11522" y="5027"/>
                    <a:pt x="11808" y="5027"/>
                  </a:cubicBezTo>
                  <a:cubicBezTo>
                    <a:pt x="11880" y="5027"/>
                    <a:pt x="11939" y="5017"/>
                    <a:pt x="11973" y="4995"/>
                  </a:cubicBezTo>
                  <a:cubicBezTo>
                    <a:pt x="12160" y="4871"/>
                    <a:pt x="11942" y="4561"/>
                    <a:pt x="11865" y="4251"/>
                  </a:cubicBezTo>
                  <a:cubicBezTo>
                    <a:pt x="11772" y="3941"/>
                    <a:pt x="11462" y="2932"/>
                    <a:pt x="10996" y="2839"/>
                  </a:cubicBezTo>
                  <a:cubicBezTo>
                    <a:pt x="10921" y="2824"/>
                    <a:pt x="10850" y="2818"/>
                    <a:pt x="10782" y="2818"/>
                  </a:cubicBezTo>
                  <a:cubicBezTo>
                    <a:pt x="10493" y="2818"/>
                    <a:pt x="10280" y="2932"/>
                    <a:pt x="10149" y="2932"/>
                  </a:cubicBezTo>
                  <a:cubicBezTo>
                    <a:pt x="10123" y="2932"/>
                    <a:pt x="10101" y="2928"/>
                    <a:pt x="10081" y="2917"/>
                  </a:cubicBezTo>
                  <a:cubicBezTo>
                    <a:pt x="9942" y="2855"/>
                    <a:pt x="9802" y="2141"/>
                    <a:pt x="9383" y="2126"/>
                  </a:cubicBezTo>
                  <a:cubicBezTo>
                    <a:pt x="8980" y="2126"/>
                    <a:pt x="8794" y="2839"/>
                    <a:pt x="8608" y="3010"/>
                  </a:cubicBezTo>
                  <a:cubicBezTo>
                    <a:pt x="8419" y="3170"/>
                    <a:pt x="7727" y="3779"/>
                    <a:pt x="7538" y="3779"/>
                  </a:cubicBezTo>
                  <a:cubicBezTo>
                    <a:pt x="7525" y="3779"/>
                    <a:pt x="7515" y="3776"/>
                    <a:pt x="7507" y="3770"/>
                  </a:cubicBezTo>
                  <a:cubicBezTo>
                    <a:pt x="7367" y="3677"/>
                    <a:pt x="7662" y="3181"/>
                    <a:pt x="7522" y="3057"/>
                  </a:cubicBezTo>
                  <a:cubicBezTo>
                    <a:pt x="7398" y="2917"/>
                    <a:pt x="6902" y="2793"/>
                    <a:pt x="6933" y="2560"/>
                  </a:cubicBezTo>
                  <a:cubicBezTo>
                    <a:pt x="6979" y="2328"/>
                    <a:pt x="7352" y="2328"/>
                    <a:pt x="7507" y="2235"/>
                  </a:cubicBezTo>
                  <a:cubicBezTo>
                    <a:pt x="7662" y="2141"/>
                    <a:pt x="7739" y="1893"/>
                    <a:pt x="8018" y="1831"/>
                  </a:cubicBezTo>
                  <a:cubicBezTo>
                    <a:pt x="8053" y="1824"/>
                    <a:pt x="8087" y="1821"/>
                    <a:pt x="8120" y="1821"/>
                  </a:cubicBezTo>
                  <a:cubicBezTo>
                    <a:pt x="8359" y="1821"/>
                    <a:pt x="8555" y="1987"/>
                    <a:pt x="8728" y="1987"/>
                  </a:cubicBezTo>
                  <a:cubicBezTo>
                    <a:pt x="8734" y="1987"/>
                    <a:pt x="8741" y="1987"/>
                    <a:pt x="8747" y="1986"/>
                  </a:cubicBezTo>
                  <a:cubicBezTo>
                    <a:pt x="8919" y="1972"/>
                    <a:pt x="9142" y="1748"/>
                    <a:pt x="9418" y="1748"/>
                  </a:cubicBezTo>
                  <a:cubicBezTo>
                    <a:pt x="9442" y="1748"/>
                    <a:pt x="9467" y="1750"/>
                    <a:pt x="9492" y="1754"/>
                  </a:cubicBezTo>
                  <a:cubicBezTo>
                    <a:pt x="9802" y="1785"/>
                    <a:pt x="10081" y="2157"/>
                    <a:pt x="10298" y="2219"/>
                  </a:cubicBezTo>
                  <a:cubicBezTo>
                    <a:pt x="10308" y="2222"/>
                    <a:pt x="10320" y="2223"/>
                    <a:pt x="10333" y="2223"/>
                  </a:cubicBezTo>
                  <a:cubicBezTo>
                    <a:pt x="10611" y="2223"/>
                    <a:pt x="11708" y="1643"/>
                    <a:pt x="11663" y="1288"/>
                  </a:cubicBezTo>
                  <a:cubicBezTo>
                    <a:pt x="11632" y="932"/>
                    <a:pt x="10066" y="1149"/>
                    <a:pt x="10004" y="963"/>
                  </a:cubicBezTo>
                  <a:cubicBezTo>
                    <a:pt x="9947" y="777"/>
                    <a:pt x="10875" y="618"/>
                    <a:pt x="11410" y="618"/>
                  </a:cubicBezTo>
                  <a:cubicBezTo>
                    <a:pt x="11456" y="618"/>
                    <a:pt x="11500" y="619"/>
                    <a:pt x="11539" y="622"/>
                  </a:cubicBezTo>
                  <a:cubicBezTo>
                    <a:pt x="12020" y="668"/>
                    <a:pt x="12315" y="622"/>
                    <a:pt x="12485" y="839"/>
                  </a:cubicBezTo>
                  <a:cubicBezTo>
                    <a:pt x="12656" y="1056"/>
                    <a:pt x="12284" y="1506"/>
                    <a:pt x="12408" y="1707"/>
                  </a:cubicBezTo>
                  <a:cubicBezTo>
                    <a:pt x="12514" y="1920"/>
                    <a:pt x="13021" y="2608"/>
                    <a:pt x="13319" y="2608"/>
                  </a:cubicBezTo>
                  <a:cubicBezTo>
                    <a:pt x="13326" y="2608"/>
                    <a:pt x="13332" y="2607"/>
                    <a:pt x="13338" y="2607"/>
                  </a:cubicBezTo>
                  <a:cubicBezTo>
                    <a:pt x="13633" y="2560"/>
                    <a:pt x="13835" y="1816"/>
                    <a:pt x="14067" y="1676"/>
                  </a:cubicBezTo>
                  <a:cubicBezTo>
                    <a:pt x="14155" y="1623"/>
                    <a:pt x="14239" y="1608"/>
                    <a:pt x="14321" y="1608"/>
                  </a:cubicBezTo>
                  <a:cubicBezTo>
                    <a:pt x="14429" y="1608"/>
                    <a:pt x="14534" y="1635"/>
                    <a:pt x="14642" y="1635"/>
                  </a:cubicBezTo>
                  <a:cubicBezTo>
                    <a:pt x="14667" y="1635"/>
                    <a:pt x="14693" y="1633"/>
                    <a:pt x="14719" y="1630"/>
                  </a:cubicBezTo>
                  <a:cubicBezTo>
                    <a:pt x="14920" y="1614"/>
                    <a:pt x="15106" y="1583"/>
                    <a:pt x="15215" y="1366"/>
                  </a:cubicBezTo>
                  <a:cubicBezTo>
                    <a:pt x="15339" y="1149"/>
                    <a:pt x="15215" y="901"/>
                    <a:pt x="14672" y="699"/>
                  </a:cubicBezTo>
                  <a:cubicBezTo>
                    <a:pt x="14129" y="497"/>
                    <a:pt x="13943" y="358"/>
                    <a:pt x="13757" y="125"/>
                  </a:cubicBezTo>
                  <a:lnTo>
                    <a:pt x="13726" y="63"/>
                  </a:lnTo>
                  <a:cubicBezTo>
                    <a:pt x="13323" y="32"/>
                    <a:pt x="12904" y="1"/>
                    <a:pt x="12501" y="1"/>
                  </a:cubicBezTo>
                  <a:cubicBezTo>
                    <a:pt x="12477" y="1"/>
                    <a:pt x="12453" y="1"/>
                    <a:pt x="12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1;p60">
              <a:extLst>
                <a:ext uri="{FF2B5EF4-FFF2-40B4-BE49-F238E27FC236}">
                  <a16:creationId xmlns:a16="http://schemas.microsoft.com/office/drawing/2014/main" id="{0BFA4EF0-B703-4EAC-6531-8AF21358578E}"/>
                </a:ext>
              </a:extLst>
            </p:cNvPr>
            <p:cNvSpPr/>
            <p:nvPr/>
          </p:nvSpPr>
          <p:spPr>
            <a:xfrm>
              <a:off x="1595625" y="3179200"/>
              <a:ext cx="51600" cy="43175"/>
            </a:xfrm>
            <a:custGeom>
              <a:avLst/>
              <a:gdLst/>
              <a:ahLst/>
              <a:cxnLst/>
              <a:rect l="l" t="t" r="r" b="b"/>
              <a:pathLst>
                <a:path w="2064" h="1727" extrusionOk="0">
                  <a:moveTo>
                    <a:pt x="349" y="1"/>
                  </a:moveTo>
                  <a:cubicBezTo>
                    <a:pt x="336" y="1"/>
                    <a:pt x="324" y="2"/>
                    <a:pt x="311" y="4"/>
                  </a:cubicBezTo>
                  <a:cubicBezTo>
                    <a:pt x="140" y="4"/>
                    <a:pt x="1" y="129"/>
                    <a:pt x="1" y="315"/>
                  </a:cubicBezTo>
                  <a:cubicBezTo>
                    <a:pt x="16" y="346"/>
                    <a:pt x="16" y="361"/>
                    <a:pt x="16" y="392"/>
                  </a:cubicBezTo>
                  <a:cubicBezTo>
                    <a:pt x="47" y="501"/>
                    <a:pt x="389" y="563"/>
                    <a:pt x="792" y="795"/>
                  </a:cubicBezTo>
                  <a:cubicBezTo>
                    <a:pt x="1211" y="1028"/>
                    <a:pt x="1381" y="1726"/>
                    <a:pt x="1598" y="1726"/>
                  </a:cubicBezTo>
                  <a:cubicBezTo>
                    <a:pt x="1831" y="1710"/>
                    <a:pt x="1753" y="1385"/>
                    <a:pt x="1831" y="1292"/>
                  </a:cubicBezTo>
                  <a:cubicBezTo>
                    <a:pt x="1908" y="1199"/>
                    <a:pt x="2064" y="1028"/>
                    <a:pt x="1831" y="842"/>
                  </a:cubicBezTo>
                  <a:cubicBezTo>
                    <a:pt x="1598" y="671"/>
                    <a:pt x="1381" y="268"/>
                    <a:pt x="978" y="206"/>
                  </a:cubicBezTo>
                  <a:cubicBezTo>
                    <a:pt x="591" y="163"/>
                    <a:pt x="495"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2;p60">
              <a:extLst>
                <a:ext uri="{FF2B5EF4-FFF2-40B4-BE49-F238E27FC236}">
                  <a16:creationId xmlns:a16="http://schemas.microsoft.com/office/drawing/2014/main" id="{5BEB5BAB-9573-566D-14F3-69895C324B4F}"/>
                </a:ext>
              </a:extLst>
            </p:cNvPr>
            <p:cNvSpPr/>
            <p:nvPr/>
          </p:nvSpPr>
          <p:spPr>
            <a:xfrm>
              <a:off x="1652250" y="3210550"/>
              <a:ext cx="33825" cy="18900"/>
            </a:xfrm>
            <a:custGeom>
              <a:avLst/>
              <a:gdLst/>
              <a:ahLst/>
              <a:cxnLst/>
              <a:rect l="l" t="t" r="r" b="b"/>
              <a:pathLst>
                <a:path w="1353" h="756" extrusionOk="0">
                  <a:moveTo>
                    <a:pt x="759" y="0"/>
                  </a:moveTo>
                  <a:cubicBezTo>
                    <a:pt x="731" y="0"/>
                    <a:pt x="700" y="2"/>
                    <a:pt x="667" y="7"/>
                  </a:cubicBezTo>
                  <a:cubicBezTo>
                    <a:pt x="295" y="22"/>
                    <a:pt x="124" y="162"/>
                    <a:pt x="62" y="317"/>
                  </a:cubicBezTo>
                  <a:cubicBezTo>
                    <a:pt x="0" y="488"/>
                    <a:pt x="62" y="612"/>
                    <a:pt x="512" y="720"/>
                  </a:cubicBezTo>
                  <a:cubicBezTo>
                    <a:pt x="600" y="745"/>
                    <a:pt x="689" y="756"/>
                    <a:pt x="772" y="756"/>
                  </a:cubicBezTo>
                  <a:cubicBezTo>
                    <a:pt x="1099" y="756"/>
                    <a:pt x="1352" y="596"/>
                    <a:pt x="1241" y="534"/>
                  </a:cubicBezTo>
                  <a:cubicBezTo>
                    <a:pt x="1101" y="425"/>
                    <a:pt x="900" y="472"/>
                    <a:pt x="977" y="332"/>
                  </a:cubicBezTo>
                  <a:cubicBezTo>
                    <a:pt x="1048" y="192"/>
                    <a:pt x="1029"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33;p60">
              <a:extLst>
                <a:ext uri="{FF2B5EF4-FFF2-40B4-BE49-F238E27FC236}">
                  <a16:creationId xmlns:a16="http://schemas.microsoft.com/office/drawing/2014/main" id="{7F776670-54C3-459E-F45B-D17950825B2B}"/>
                </a:ext>
              </a:extLst>
            </p:cNvPr>
            <p:cNvSpPr/>
            <p:nvPr/>
          </p:nvSpPr>
          <p:spPr>
            <a:xfrm>
              <a:off x="1687150" y="3219075"/>
              <a:ext cx="24050" cy="14875"/>
            </a:xfrm>
            <a:custGeom>
              <a:avLst/>
              <a:gdLst/>
              <a:ahLst/>
              <a:cxnLst/>
              <a:rect l="l" t="t" r="r" b="b"/>
              <a:pathLst>
                <a:path w="962" h="595" extrusionOk="0">
                  <a:moveTo>
                    <a:pt x="391" y="0"/>
                  </a:moveTo>
                  <a:cubicBezTo>
                    <a:pt x="328" y="0"/>
                    <a:pt x="271" y="3"/>
                    <a:pt x="233" y="7"/>
                  </a:cubicBezTo>
                  <a:cubicBezTo>
                    <a:pt x="78" y="22"/>
                    <a:pt x="0" y="302"/>
                    <a:pt x="155" y="472"/>
                  </a:cubicBezTo>
                  <a:cubicBezTo>
                    <a:pt x="227" y="559"/>
                    <a:pt x="266" y="595"/>
                    <a:pt x="305" y="595"/>
                  </a:cubicBezTo>
                  <a:cubicBezTo>
                    <a:pt x="350" y="595"/>
                    <a:pt x="397" y="547"/>
                    <a:pt x="496" y="472"/>
                  </a:cubicBezTo>
                  <a:cubicBezTo>
                    <a:pt x="667" y="348"/>
                    <a:pt x="962" y="271"/>
                    <a:pt x="884" y="131"/>
                  </a:cubicBezTo>
                  <a:cubicBezTo>
                    <a:pt x="838" y="26"/>
                    <a:pt x="582" y="0"/>
                    <a:pt x="3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34;p60">
              <a:extLst>
                <a:ext uri="{FF2B5EF4-FFF2-40B4-BE49-F238E27FC236}">
                  <a16:creationId xmlns:a16="http://schemas.microsoft.com/office/drawing/2014/main" id="{D6D4873B-5A35-3EF7-7239-C2646A14F7A8}"/>
                </a:ext>
              </a:extLst>
            </p:cNvPr>
            <p:cNvSpPr/>
            <p:nvPr/>
          </p:nvSpPr>
          <p:spPr>
            <a:xfrm>
              <a:off x="1722025" y="3231700"/>
              <a:ext cx="20200" cy="37800"/>
            </a:xfrm>
            <a:custGeom>
              <a:avLst/>
              <a:gdLst/>
              <a:ahLst/>
              <a:cxnLst/>
              <a:rect l="l" t="t" r="r" b="b"/>
              <a:pathLst>
                <a:path w="808" h="1512" extrusionOk="0">
                  <a:moveTo>
                    <a:pt x="192" y="1"/>
                  </a:moveTo>
                  <a:cubicBezTo>
                    <a:pt x="133" y="1"/>
                    <a:pt x="86" y="27"/>
                    <a:pt x="63" y="91"/>
                  </a:cubicBezTo>
                  <a:cubicBezTo>
                    <a:pt x="1" y="262"/>
                    <a:pt x="265" y="650"/>
                    <a:pt x="296" y="836"/>
                  </a:cubicBezTo>
                  <a:cubicBezTo>
                    <a:pt x="342" y="1037"/>
                    <a:pt x="125" y="1363"/>
                    <a:pt x="311" y="1487"/>
                  </a:cubicBezTo>
                  <a:cubicBezTo>
                    <a:pt x="342" y="1504"/>
                    <a:pt x="369" y="1511"/>
                    <a:pt x="394" y="1511"/>
                  </a:cubicBezTo>
                  <a:cubicBezTo>
                    <a:pt x="532" y="1511"/>
                    <a:pt x="587" y="1279"/>
                    <a:pt x="652" y="1068"/>
                  </a:cubicBezTo>
                  <a:cubicBezTo>
                    <a:pt x="730" y="836"/>
                    <a:pt x="807" y="510"/>
                    <a:pt x="652" y="293"/>
                  </a:cubicBezTo>
                  <a:cubicBezTo>
                    <a:pt x="543" y="151"/>
                    <a:pt x="333"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35;p60">
              <a:extLst>
                <a:ext uri="{FF2B5EF4-FFF2-40B4-BE49-F238E27FC236}">
                  <a16:creationId xmlns:a16="http://schemas.microsoft.com/office/drawing/2014/main" id="{86AA763C-2724-D906-B74C-194E4A468BD5}"/>
                </a:ext>
              </a:extLst>
            </p:cNvPr>
            <p:cNvSpPr/>
            <p:nvPr/>
          </p:nvSpPr>
          <p:spPr>
            <a:xfrm>
              <a:off x="1872475" y="2938600"/>
              <a:ext cx="27950" cy="14500"/>
            </a:xfrm>
            <a:custGeom>
              <a:avLst/>
              <a:gdLst/>
              <a:ahLst/>
              <a:cxnLst/>
              <a:rect l="l" t="t" r="r" b="b"/>
              <a:pathLst>
                <a:path w="1118" h="580" extrusionOk="0">
                  <a:moveTo>
                    <a:pt x="448" y="0"/>
                  </a:moveTo>
                  <a:cubicBezTo>
                    <a:pt x="282" y="0"/>
                    <a:pt x="120" y="29"/>
                    <a:pt x="78" y="121"/>
                  </a:cubicBezTo>
                  <a:cubicBezTo>
                    <a:pt x="1" y="292"/>
                    <a:pt x="342" y="354"/>
                    <a:pt x="543" y="462"/>
                  </a:cubicBezTo>
                  <a:cubicBezTo>
                    <a:pt x="646" y="530"/>
                    <a:pt x="738" y="580"/>
                    <a:pt x="822" y="580"/>
                  </a:cubicBezTo>
                  <a:cubicBezTo>
                    <a:pt x="890" y="580"/>
                    <a:pt x="953" y="546"/>
                    <a:pt x="1009" y="462"/>
                  </a:cubicBezTo>
                  <a:cubicBezTo>
                    <a:pt x="1117" y="292"/>
                    <a:pt x="962" y="75"/>
                    <a:pt x="807" y="44"/>
                  </a:cubicBezTo>
                  <a:cubicBezTo>
                    <a:pt x="735" y="22"/>
                    <a:pt x="590" y="0"/>
                    <a:pt x="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36;p60">
              <a:extLst>
                <a:ext uri="{FF2B5EF4-FFF2-40B4-BE49-F238E27FC236}">
                  <a16:creationId xmlns:a16="http://schemas.microsoft.com/office/drawing/2014/main" id="{12C2689C-57E2-5054-2BD1-D87E1C07F753}"/>
                </a:ext>
              </a:extLst>
            </p:cNvPr>
            <p:cNvSpPr/>
            <p:nvPr/>
          </p:nvSpPr>
          <p:spPr>
            <a:xfrm>
              <a:off x="1938775" y="2974125"/>
              <a:ext cx="52000" cy="37075"/>
            </a:xfrm>
            <a:custGeom>
              <a:avLst/>
              <a:gdLst/>
              <a:ahLst/>
              <a:cxnLst/>
              <a:rect l="l" t="t" r="r" b="b"/>
              <a:pathLst>
                <a:path w="2080" h="1483" extrusionOk="0">
                  <a:moveTo>
                    <a:pt x="724" y="0"/>
                  </a:moveTo>
                  <a:cubicBezTo>
                    <a:pt x="520" y="0"/>
                    <a:pt x="342" y="60"/>
                    <a:pt x="233" y="158"/>
                  </a:cubicBezTo>
                  <a:cubicBezTo>
                    <a:pt x="94" y="251"/>
                    <a:pt x="1" y="251"/>
                    <a:pt x="78" y="344"/>
                  </a:cubicBezTo>
                  <a:cubicBezTo>
                    <a:pt x="218" y="484"/>
                    <a:pt x="435" y="468"/>
                    <a:pt x="590" y="654"/>
                  </a:cubicBezTo>
                  <a:cubicBezTo>
                    <a:pt x="745" y="856"/>
                    <a:pt x="683" y="1182"/>
                    <a:pt x="869" y="1290"/>
                  </a:cubicBezTo>
                  <a:cubicBezTo>
                    <a:pt x="928" y="1327"/>
                    <a:pt x="982" y="1342"/>
                    <a:pt x="1029" y="1342"/>
                  </a:cubicBezTo>
                  <a:cubicBezTo>
                    <a:pt x="1142" y="1342"/>
                    <a:pt x="1215" y="1254"/>
                    <a:pt x="1226" y="1166"/>
                  </a:cubicBezTo>
                  <a:cubicBezTo>
                    <a:pt x="1242" y="1027"/>
                    <a:pt x="931" y="670"/>
                    <a:pt x="978" y="592"/>
                  </a:cubicBezTo>
                  <a:cubicBezTo>
                    <a:pt x="980" y="580"/>
                    <a:pt x="992" y="574"/>
                    <a:pt x="1011" y="574"/>
                  </a:cubicBezTo>
                  <a:cubicBezTo>
                    <a:pt x="1109" y="574"/>
                    <a:pt x="1393" y="733"/>
                    <a:pt x="1459" y="902"/>
                  </a:cubicBezTo>
                  <a:cubicBezTo>
                    <a:pt x="1536" y="1120"/>
                    <a:pt x="1381" y="1414"/>
                    <a:pt x="1567" y="1476"/>
                  </a:cubicBezTo>
                  <a:cubicBezTo>
                    <a:pt x="1584" y="1480"/>
                    <a:pt x="1600" y="1482"/>
                    <a:pt x="1613" y="1482"/>
                  </a:cubicBezTo>
                  <a:cubicBezTo>
                    <a:pt x="1762" y="1482"/>
                    <a:pt x="1729" y="1269"/>
                    <a:pt x="1800" y="1213"/>
                  </a:cubicBezTo>
                  <a:cubicBezTo>
                    <a:pt x="1877" y="1166"/>
                    <a:pt x="2079" y="1197"/>
                    <a:pt x="2064" y="1027"/>
                  </a:cubicBezTo>
                  <a:cubicBezTo>
                    <a:pt x="2033" y="856"/>
                    <a:pt x="1831" y="499"/>
                    <a:pt x="1629" y="360"/>
                  </a:cubicBezTo>
                  <a:cubicBezTo>
                    <a:pt x="1443" y="236"/>
                    <a:pt x="1304" y="96"/>
                    <a:pt x="993" y="34"/>
                  </a:cubicBezTo>
                  <a:cubicBezTo>
                    <a:pt x="901" y="11"/>
                    <a:pt x="810" y="0"/>
                    <a:pt x="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37;p60">
              <a:extLst>
                <a:ext uri="{FF2B5EF4-FFF2-40B4-BE49-F238E27FC236}">
                  <a16:creationId xmlns:a16="http://schemas.microsoft.com/office/drawing/2014/main" id="{46522FC1-1BA9-45B1-1837-84049D0F9212}"/>
                </a:ext>
              </a:extLst>
            </p:cNvPr>
            <p:cNvSpPr/>
            <p:nvPr/>
          </p:nvSpPr>
          <p:spPr>
            <a:xfrm>
              <a:off x="1987250" y="2960225"/>
              <a:ext cx="104725" cy="121475"/>
            </a:xfrm>
            <a:custGeom>
              <a:avLst/>
              <a:gdLst/>
              <a:ahLst/>
              <a:cxnLst/>
              <a:rect l="l" t="t" r="r" b="b"/>
              <a:pathLst>
                <a:path w="4189" h="4859" extrusionOk="0">
                  <a:moveTo>
                    <a:pt x="156" y="1"/>
                  </a:moveTo>
                  <a:lnTo>
                    <a:pt x="156" y="1"/>
                  </a:lnTo>
                  <a:cubicBezTo>
                    <a:pt x="404" y="202"/>
                    <a:pt x="698" y="512"/>
                    <a:pt x="667" y="698"/>
                  </a:cubicBezTo>
                  <a:cubicBezTo>
                    <a:pt x="621" y="1009"/>
                    <a:pt x="404" y="947"/>
                    <a:pt x="326" y="1086"/>
                  </a:cubicBezTo>
                  <a:cubicBezTo>
                    <a:pt x="249" y="1195"/>
                    <a:pt x="264" y="1831"/>
                    <a:pt x="450" y="2017"/>
                  </a:cubicBezTo>
                  <a:cubicBezTo>
                    <a:pt x="636" y="2187"/>
                    <a:pt x="1148" y="2482"/>
                    <a:pt x="1133" y="2715"/>
                  </a:cubicBezTo>
                  <a:cubicBezTo>
                    <a:pt x="1133" y="2892"/>
                    <a:pt x="989" y="3116"/>
                    <a:pt x="849" y="3116"/>
                  </a:cubicBezTo>
                  <a:cubicBezTo>
                    <a:pt x="830" y="3116"/>
                    <a:pt x="810" y="3112"/>
                    <a:pt x="791" y="3102"/>
                  </a:cubicBezTo>
                  <a:cubicBezTo>
                    <a:pt x="640" y="3027"/>
                    <a:pt x="489" y="2730"/>
                    <a:pt x="294" y="2730"/>
                  </a:cubicBezTo>
                  <a:cubicBezTo>
                    <a:pt x="289" y="2730"/>
                    <a:pt x="285" y="2730"/>
                    <a:pt x="280" y="2730"/>
                  </a:cubicBezTo>
                  <a:cubicBezTo>
                    <a:pt x="62" y="2746"/>
                    <a:pt x="202" y="3040"/>
                    <a:pt x="94" y="3227"/>
                  </a:cubicBezTo>
                  <a:cubicBezTo>
                    <a:pt x="0" y="3428"/>
                    <a:pt x="156" y="3521"/>
                    <a:pt x="621" y="3955"/>
                  </a:cubicBezTo>
                  <a:cubicBezTo>
                    <a:pt x="1086" y="4390"/>
                    <a:pt x="822" y="4762"/>
                    <a:pt x="1133" y="4840"/>
                  </a:cubicBezTo>
                  <a:cubicBezTo>
                    <a:pt x="1187" y="4853"/>
                    <a:pt x="1229" y="4859"/>
                    <a:pt x="1264" y="4859"/>
                  </a:cubicBezTo>
                  <a:cubicBezTo>
                    <a:pt x="1422" y="4859"/>
                    <a:pt x="1422" y="4746"/>
                    <a:pt x="1587" y="4746"/>
                  </a:cubicBezTo>
                  <a:cubicBezTo>
                    <a:pt x="1595" y="4746"/>
                    <a:pt x="1604" y="4746"/>
                    <a:pt x="1613" y="4746"/>
                  </a:cubicBezTo>
                  <a:cubicBezTo>
                    <a:pt x="1717" y="4753"/>
                    <a:pt x="1802" y="4773"/>
                    <a:pt x="1874" y="4773"/>
                  </a:cubicBezTo>
                  <a:cubicBezTo>
                    <a:pt x="1964" y="4773"/>
                    <a:pt x="2034" y="4743"/>
                    <a:pt x="2094" y="4622"/>
                  </a:cubicBezTo>
                  <a:cubicBezTo>
                    <a:pt x="2187" y="4405"/>
                    <a:pt x="1722" y="3769"/>
                    <a:pt x="1800" y="3428"/>
                  </a:cubicBezTo>
                  <a:cubicBezTo>
                    <a:pt x="1877" y="3071"/>
                    <a:pt x="2063" y="3118"/>
                    <a:pt x="2187" y="2947"/>
                  </a:cubicBezTo>
                  <a:cubicBezTo>
                    <a:pt x="2327" y="2761"/>
                    <a:pt x="2311" y="2606"/>
                    <a:pt x="2389" y="2498"/>
                  </a:cubicBezTo>
                  <a:cubicBezTo>
                    <a:pt x="2399" y="2485"/>
                    <a:pt x="2409" y="2479"/>
                    <a:pt x="2421" y="2479"/>
                  </a:cubicBezTo>
                  <a:cubicBezTo>
                    <a:pt x="2520" y="2479"/>
                    <a:pt x="2696" y="2915"/>
                    <a:pt x="3071" y="3040"/>
                  </a:cubicBezTo>
                  <a:cubicBezTo>
                    <a:pt x="3423" y="3162"/>
                    <a:pt x="3727" y="3732"/>
                    <a:pt x="3995" y="3732"/>
                  </a:cubicBezTo>
                  <a:cubicBezTo>
                    <a:pt x="4034" y="3732"/>
                    <a:pt x="4073" y="3720"/>
                    <a:pt x="4111" y="3692"/>
                  </a:cubicBezTo>
                  <a:cubicBezTo>
                    <a:pt x="4157" y="3661"/>
                    <a:pt x="4188" y="3599"/>
                    <a:pt x="4188" y="3537"/>
                  </a:cubicBezTo>
                  <a:cubicBezTo>
                    <a:pt x="3087" y="2125"/>
                    <a:pt x="1722" y="931"/>
                    <a:pt x="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8;p60">
              <a:extLst>
                <a:ext uri="{FF2B5EF4-FFF2-40B4-BE49-F238E27FC236}">
                  <a16:creationId xmlns:a16="http://schemas.microsoft.com/office/drawing/2014/main" id="{219CF0D8-521B-BEDC-0B90-364EF7576B92}"/>
                </a:ext>
              </a:extLst>
            </p:cNvPr>
            <p:cNvSpPr/>
            <p:nvPr/>
          </p:nvSpPr>
          <p:spPr>
            <a:xfrm>
              <a:off x="2010900" y="3077000"/>
              <a:ext cx="185375" cy="423375"/>
            </a:xfrm>
            <a:custGeom>
              <a:avLst/>
              <a:gdLst/>
              <a:ahLst/>
              <a:cxnLst/>
              <a:rect l="l" t="t" r="r" b="b"/>
              <a:pathLst>
                <a:path w="7415" h="16935" extrusionOk="0">
                  <a:moveTo>
                    <a:pt x="1900" y="1"/>
                  </a:moveTo>
                  <a:cubicBezTo>
                    <a:pt x="1715" y="1"/>
                    <a:pt x="1532" y="87"/>
                    <a:pt x="1210" y="324"/>
                  </a:cubicBezTo>
                  <a:cubicBezTo>
                    <a:pt x="683" y="711"/>
                    <a:pt x="388" y="711"/>
                    <a:pt x="419" y="991"/>
                  </a:cubicBezTo>
                  <a:cubicBezTo>
                    <a:pt x="435" y="1254"/>
                    <a:pt x="698" y="1657"/>
                    <a:pt x="776" y="1890"/>
                  </a:cubicBezTo>
                  <a:cubicBezTo>
                    <a:pt x="854" y="2123"/>
                    <a:pt x="512" y="2402"/>
                    <a:pt x="311" y="2929"/>
                  </a:cubicBezTo>
                  <a:cubicBezTo>
                    <a:pt x="125" y="3441"/>
                    <a:pt x="342" y="3627"/>
                    <a:pt x="233" y="3937"/>
                  </a:cubicBezTo>
                  <a:cubicBezTo>
                    <a:pt x="140" y="4248"/>
                    <a:pt x="1" y="4092"/>
                    <a:pt x="78" y="4418"/>
                  </a:cubicBezTo>
                  <a:cubicBezTo>
                    <a:pt x="140" y="4744"/>
                    <a:pt x="512" y="4604"/>
                    <a:pt x="605" y="5194"/>
                  </a:cubicBezTo>
                  <a:cubicBezTo>
                    <a:pt x="683" y="5767"/>
                    <a:pt x="311" y="6527"/>
                    <a:pt x="512" y="7008"/>
                  </a:cubicBezTo>
                  <a:cubicBezTo>
                    <a:pt x="698" y="7505"/>
                    <a:pt x="1303" y="7753"/>
                    <a:pt x="1598" y="8156"/>
                  </a:cubicBezTo>
                  <a:cubicBezTo>
                    <a:pt x="1877" y="8544"/>
                    <a:pt x="2141" y="9102"/>
                    <a:pt x="2529" y="9133"/>
                  </a:cubicBezTo>
                  <a:cubicBezTo>
                    <a:pt x="2535" y="9133"/>
                    <a:pt x="2541" y="9133"/>
                    <a:pt x="2547" y="9133"/>
                  </a:cubicBezTo>
                  <a:cubicBezTo>
                    <a:pt x="2922" y="9133"/>
                    <a:pt x="3090" y="8683"/>
                    <a:pt x="3258" y="8668"/>
                  </a:cubicBezTo>
                  <a:cubicBezTo>
                    <a:pt x="3281" y="8664"/>
                    <a:pt x="3304" y="8663"/>
                    <a:pt x="3327" y="8663"/>
                  </a:cubicBezTo>
                  <a:cubicBezTo>
                    <a:pt x="3454" y="8663"/>
                    <a:pt x="3575" y="8709"/>
                    <a:pt x="3701" y="8709"/>
                  </a:cubicBezTo>
                  <a:cubicBezTo>
                    <a:pt x="3749" y="8709"/>
                    <a:pt x="3797" y="8702"/>
                    <a:pt x="3847" y="8683"/>
                  </a:cubicBezTo>
                  <a:cubicBezTo>
                    <a:pt x="4064" y="8621"/>
                    <a:pt x="3847" y="8466"/>
                    <a:pt x="4142" y="8296"/>
                  </a:cubicBezTo>
                  <a:cubicBezTo>
                    <a:pt x="4324" y="8195"/>
                    <a:pt x="4517" y="8132"/>
                    <a:pt x="4680" y="8132"/>
                  </a:cubicBezTo>
                  <a:cubicBezTo>
                    <a:pt x="4794" y="8132"/>
                    <a:pt x="4893" y="8163"/>
                    <a:pt x="4964" y="8234"/>
                  </a:cubicBezTo>
                  <a:cubicBezTo>
                    <a:pt x="5150" y="8404"/>
                    <a:pt x="5615" y="9288"/>
                    <a:pt x="5382" y="10110"/>
                  </a:cubicBezTo>
                  <a:cubicBezTo>
                    <a:pt x="5165" y="10932"/>
                    <a:pt x="5382" y="10963"/>
                    <a:pt x="5336" y="11413"/>
                  </a:cubicBezTo>
                  <a:cubicBezTo>
                    <a:pt x="5305" y="11878"/>
                    <a:pt x="5026" y="14763"/>
                    <a:pt x="3599" y="16934"/>
                  </a:cubicBezTo>
                  <a:cubicBezTo>
                    <a:pt x="7181" y="12002"/>
                    <a:pt x="7414" y="5364"/>
                    <a:pt x="4173" y="184"/>
                  </a:cubicBezTo>
                  <a:lnTo>
                    <a:pt x="4173" y="184"/>
                  </a:lnTo>
                  <a:cubicBezTo>
                    <a:pt x="4080" y="277"/>
                    <a:pt x="4018" y="386"/>
                    <a:pt x="4002" y="494"/>
                  </a:cubicBezTo>
                  <a:cubicBezTo>
                    <a:pt x="3955" y="773"/>
                    <a:pt x="3940" y="960"/>
                    <a:pt x="3847" y="975"/>
                  </a:cubicBezTo>
                  <a:cubicBezTo>
                    <a:pt x="3845" y="976"/>
                    <a:pt x="3842" y="976"/>
                    <a:pt x="3840" y="976"/>
                  </a:cubicBezTo>
                  <a:cubicBezTo>
                    <a:pt x="3737" y="976"/>
                    <a:pt x="3407" y="385"/>
                    <a:pt x="3180" y="339"/>
                  </a:cubicBezTo>
                  <a:cubicBezTo>
                    <a:pt x="2870" y="277"/>
                    <a:pt x="2591" y="200"/>
                    <a:pt x="2296" y="91"/>
                  </a:cubicBezTo>
                  <a:cubicBezTo>
                    <a:pt x="2138" y="36"/>
                    <a:pt x="2019"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39;p60">
              <a:extLst>
                <a:ext uri="{FF2B5EF4-FFF2-40B4-BE49-F238E27FC236}">
                  <a16:creationId xmlns:a16="http://schemas.microsoft.com/office/drawing/2014/main" id="{360164FF-1273-0C53-CFB6-9518DC11AD4B}"/>
                </a:ext>
              </a:extLst>
            </p:cNvPr>
            <p:cNvSpPr/>
            <p:nvPr/>
          </p:nvSpPr>
          <p:spPr>
            <a:xfrm>
              <a:off x="1375400" y="2904775"/>
              <a:ext cx="712675" cy="750675"/>
            </a:xfrm>
            <a:custGeom>
              <a:avLst/>
              <a:gdLst/>
              <a:ahLst/>
              <a:cxnLst/>
              <a:rect l="l" t="t" r="r" b="b"/>
              <a:pathLst>
                <a:path w="28507" h="30027" extrusionOk="0">
                  <a:moveTo>
                    <a:pt x="16890" y="1"/>
                  </a:moveTo>
                  <a:cubicBezTo>
                    <a:pt x="12377" y="1"/>
                    <a:pt x="8112" y="2032"/>
                    <a:pt x="5258" y="5522"/>
                  </a:cubicBezTo>
                  <a:cubicBezTo>
                    <a:pt x="0" y="11943"/>
                    <a:pt x="977" y="21388"/>
                    <a:pt x="7398" y="26646"/>
                  </a:cubicBezTo>
                  <a:cubicBezTo>
                    <a:pt x="10184" y="28920"/>
                    <a:pt x="13538" y="30027"/>
                    <a:pt x="16872" y="30027"/>
                  </a:cubicBezTo>
                  <a:cubicBezTo>
                    <a:pt x="21223" y="30027"/>
                    <a:pt x="25539" y="28141"/>
                    <a:pt x="28507" y="24506"/>
                  </a:cubicBezTo>
                  <a:lnTo>
                    <a:pt x="28507" y="24506"/>
                  </a:lnTo>
                  <a:cubicBezTo>
                    <a:pt x="26475" y="26134"/>
                    <a:pt x="24009" y="27142"/>
                    <a:pt x="21435" y="27437"/>
                  </a:cubicBezTo>
                  <a:cubicBezTo>
                    <a:pt x="20937" y="27490"/>
                    <a:pt x="20443" y="27516"/>
                    <a:pt x="19954" y="27516"/>
                  </a:cubicBezTo>
                  <a:cubicBezTo>
                    <a:pt x="13027" y="27516"/>
                    <a:pt x="7048" y="22303"/>
                    <a:pt x="6266" y="15262"/>
                  </a:cubicBezTo>
                  <a:cubicBezTo>
                    <a:pt x="5444" y="7724"/>
                    <a:pt x="10888" y="931"/>
                    <a:pt x="18441" y="94"/>
                  </a:cubicBezTo>
                  <a:cubicBezTo>
                    <a:pt x="18348" y="78"/>
                    <a:pt x="18224" y="63"/>
                    <a:pt x="18116" y="63"/>
                  </a:cubicBezTo>
                  <a:cubicBezTo>
                    <a:pt x="17712" y="16"/>
                    <a:pt x="17294" y="1"/>
                    <a:pt x="1689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4440;p60">
              <a:extLst>
                <a:ext uri="{FF2B5EF4-FFF2-40B4-BE49-F238E27FC236}">
                  <a16:creationId xmlns:a16="http://schemas.microsoft.com/office/drawing/2014/main" id="{9F2912F7-CF92-9A5A-FA3B-CAA889297B4E}"/>
                </a:ext>
              </a:extLst>
            </p:cNvPr>
            <p:cNvSpPr/>
            <p:nvPr/>
          </p:nvSpPr>
          <p:spPr>
            <a:xfrm>
              <a:off x="1688300" y="2905550"/>
              <a:ext cx="518425" cy="710375"/>
            </a:xfrm>
            <a:custGeom>
              <a:avLst/>
              <a:gdLst/>
              <a:ahLst/>
              <a:cxnLst/>
              <a:rect l="l" t="t" r="r" b="b"/>
              <a:pathLst>
                <a:path w="20737" h="28415" extrusionOk="0">
                  <a:moveTo>
                    <a:pt x="4343" y="1"/>
                  </a:moveTo>
                  <a:cubicBezTo>
                    <a:pt x="2870" y="1"/>
                    <a:pt x="1412" y="218"/>
                    <a:pt x="1" y="652"/>
                  </a:cubicBezTo>
                  <a:cubicBezTo>
                    <a:pt x="1179" y="357"/>
                    <a:pt x="2405" y="202"/>
                    <a:pt x="3630" y="202"/>
                  </a:cubicBezTo>
                  <a:cubicBezTo>
                    <a:pt x="4033" y="202"/>
                    <a:pt x="4436" y="218"/>
                    <a:pt x="4840" y="264"/>
                  </a:cubicBezTo>
                  <a:cubicBezTo>
                    <a:pt x="7616" y="466"/>
                    <a:pt x="10252" y="1459"/>
                    <a:pt x="12501" y="3087"/>
                  </a:cubicBezTo>
                  <a:cubicBezTo>
                    <a:pt x="19248" y="7988"/>
                    <a:pt x="20737" y="17418"/>
                    <a:pt x="15836" y="24165"/>
                  </a:cubicBezTo>
                  <a:cubicBezTo>
                    <a:pt x="14580" y="25902"/>
                    <a:pt x="12967" y="27344"/>
                    <a:pt x="11105" y="28414"/>
                  </a:cubicBezTo>
                  <a:cubicBezTo>
                    <a:pt x="13230" y="27329"/>
                    <a:pt x="15076" y="25762"/>
                    <a:pt x="16503" y="23823"/>
                  </a:cubicBezTo>
                  <a:cubicBezTo>
                    <a:pt x="18364" y="21264"/>
                    <a:pt x="19372" y="18162"/>
                    <a:pt x="19372" y="14998"/>
                  </a:cubicBezTo>
                  <a:cubicBezTo>
                    <a:pt x="19372" y="7182"/>
                    <a:pt x="13370" y="668"/>
                    <a:pt x="5569" y="63"/>
                  </a:cubicBezTo>
                  <a:cubicBezTo>
                    <a:pt x="5150" y="32"/>
                    <a:pt x="4747" y="1"/>
                    <a:pt x="4343"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4441;p60">
              <a:extLst>
                <a:ext uri="{FF2B5EF4-FFF2-40B4-BE49-F238E27FC236}">
                  <a16:creationId xmlns:a16="http://schemas.microsoft.com/office/drawing/2014/main" id="{130ED0A2-5734-7D29-8D83-AE1B4621EBA4}"/>
                </a:ext>
              </a:extLst>
            </p:cNvPr>
            <p:cNvSpPr/>
            <p:nvPr/>
          </p:nvSpPr>
          <p:spPr>
            <a:xfrm>
              <a:off x="1990750" y="3406900"/>
              <a:ext cx="276075" cy="276475"/>
            </a:xfrm>
            <a:custGeom>
              <a:avLst/>
              <a:gdLst/>
              <a:ahLst/>
              <a:cxnLst/>
              <a:rect l="l" t="t" r="r" b="b"/>
              <a:pathLst>
                <a:path w="11043" h="11059" extrusionOk="0">
                  <a:moveTo>
                    <a:pt x="5521" y="1"/>
                  </a:moveTo>
                  <a:cubicBezTo>
                    <a:pt x="2466" y="1"/>
                    <a:pt x="0" y="2467"/>
                    <a:pt x="0" y="5522"/>
                  </a:cubicBezTo>
                  <a:cubicBezTo>
                    <a:pt x="0" y="8577"/>
                    <a:pt x="2466" y="11059"/>
                    <a:pt x="5521" y="11059"/>
                  </a:cubicBezTo>
                  <a:cubicBezTo>
                    <a:pt x="8577" y="11059"/>
                    <a:pt x="11043" y="8577"/>
                    <a:pt x="11043" y="5522"/>
                  </a:cubicBezTo>
                  <a:cubicBezTo>
                    <a:pt x="11043" y="2467"/>
                    <a:pt x="8577" y="1"/>
                    <a:pt x="5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4442;p60">
              <a:extLst>
                <a:ext uri="{FF2B5EF4-FFF2-40B4-BE49-F238E27FC236}">
                  <a16:creationId xmlns:a16="http://schemas.microsoft.com/office/drawing/2014/main" id="{DCC54054-95AE-A474-B9F3-708E17A4BBCE}"/>
                </a:ext>
              </a:extLst>
            </p:cNvPr>
            <p:cNvSpPr/>
            <p:nvPr/>
          </p:nvSpPr>
          <p:spPr>
            <a:xfrm>
              <a:off x="1989200" y="3406125"/>
              <a:ext cx="279175" cy="278425"/>
            </a:xfrm>
            <a:custGeom>
              <a:avLst/>
              <a:gdLst/>
              <a:ahLst/>
              <a:cxnLst/>
              <a:rect l="l" t="t" r="r" b="b"/>
              <a:pathLst>
                <a:path w="11167" h="11137" extrusionOk="0">
                  <a:moveTo>
                    <a:pt x="5583" y="78"/>
                  </a:moveTo>
                  <a:cubicBezTo>
                    <a:pt x="8623" y="78"/>
                    <a:pt x="11074" y="2529"/>
                    <a:pt x="11074" y="5553"/>
                  </a:cubicBezTo>
                  <a:cubicBezTo>
                    <a:pt x="11058" y="8577"/>
                    <a:pt x="8608" y="11043"/>
                    <a:pt x="5583" y="11043"/>
                  </a:cubicBezTo>
                  <a:cubicBezTo>
                    <a:pt x="2559" y="11043"/>
                    <a:pt x="93" y="8577"/>
                    <a:pt x="93" y="5553"/>
                  </a:cubicBezTo>
                  <a:cubicBezTo>
                    <a:pt x="93" y="2529"/>
                    <a:pt x="2559" y="78"/>
                    <a:pt x="5583" y="78"/>
                  </a:cubicBezTo>
                  <a:close/>
                  <a:moveTo>
                    <a:pt x="5542" y="0"/>
                  </a:moveTo>
                  <a:cubicBezTo>
                    <a:pt x="2497" y="0"/>
                    <a:pt x="16" y="2486"/>
                    <a:pt x="16" y="5553"/>
                  </a:cubicBezTo>
                  <a:cubicBezTo>
                    <a:pt x="0" y="8639"/>
                    <a:pt x="2497" y="11136"/>
                    <a:pt x="5583" y="11136"/>
                  </a:cubicBezTo>
                  <a:cubicBezTo>
                    <a:pt x="8670" y="11136"/>
                    <a:pt x="11167" y="8639"/>
                    <a:pt x="11167" y="5584"/>
                  </a:cubicBezTo>
                  <a:cubicBezTo>
                    <a:pt x="11167" y="2498"/>
                    <a:pt x="8685" y="1"/>
                    <a:pt x="5599" y="1"/>
                  </a:cubicBezTo>
                  <a:cubicBezTo>
                    <a:pt x="5580" y="0"/>
                    <a:pt x="5561" y="0"/>
                    <a:pt x="5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4443;p60">
              <a:extLst>
                <a:ext uri="{FF2B5EF4-FFF2-40B4-BE49-F238E27FC236}">
                  <a16:creationId xmlns:a16="http://schemas.microsoft.com/office/drawing/2014/main" id="{52DBE27B-9E37-73F0-1D3D-550037C3B5C2}"/>
                </a:ext>
              </a:extLst>
            </p:cNvPr>
            <p:cNvSpPr/>
            <p:nvPr/>
          </p:nvSpPr>
          <p:spPr>
            <a:xfrm>
              <a:off x="1970200" y="3386750"/>
              <a:ext cx="317175" cy="316800"/>
            </a:xfrm>
            <a:custGeom>
              <a:avLst/>
              <a:gdLst/>
              <a:ahLst/>
              <a:cxnLst/>
              <a:rect l="l" t="t" r="r" b="b"/>
              <a:pathLst>
                <a:path w="12687" h="12672" extrusionOk="0">
                  <a:moveTo>
                    <a:pt x="6343" y="186"/>
                  </a:moveTo>
                  <a:cubicBezTo>
                    <a:pt x="9756" y="186"/>
                    <a:pt x="12516" y="2947"/>
                    <a:pt x="12485" y="6328"/>
                  </a:cubicBezTo>
                  <a:cubicBezTo>
                    <a:pt x="12485" y="9725"/>
                    <a:pt x="9740" y="12470"/>
                    <a:pt x="6343" y="12470"/>
                  </a:cubicBezTo>
                  <a:cubicBezTo>
                    <a:pt x="2947" y="12470"/>
                    <a:pt x="202" y="9725"/>
                    <a:pt x="202" y="6328"/>
                  </a:cubicBezTo>
                  <a:cubicBezTo>
                    <a:pt x="202" y="2931"/>
                    <a:pt x="2947" y="186"/>
                    <a:pt x="6343" y="186"/>
                  </a:cubicBezTo>
                  <a:close/>
                  <a:moveTo>
                    <a:pt x="6343" y="0"/>
                  </a:moveTo>
                  <a:cubicBezTo>
                    <a:pt x="2838" y="0"/>
                    <a:pt x="0" y="2823"/>
                    <a:pt x="0" y="6328"/>
                  </a:cubicBezTo>
                  <a:cubicBezTo>
                    <a:pt x="0" y="9849"/>
                    <a:pt x="2838" y="12671"/>
                    <a:pt x="6343" y="12671"/>
                  </a:cubicBezTo>
                  <a:cubicBezTo>
                    <a:pt x="9849" y="12671"/>
                    <a:pt x="12687" y="9849"/>
                    <a:pt x="12687" y="6328"/>
                  </a:cubicBezTo>
                  <a:cubicBezTo>
                    <a:pt x="12687" y="2823"/>
                    <a:pt x="9849" y="0"/>
                    <a:pt x="6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4444;p60">
              <a:extLst>
                <a:ext uri="{FF2B5EF4-FFF2-40B4-BE49-F238E27FC236}">
                  <a16:creationId xmlns:a16="http://schemas.microsoft.com/office/drawing/2014/main" id="{390CF761-4796-CB5A-91F2-1DBB7A1E7DC6}"/>
                </a:ext>
              </a:extLst>
            </p:cNvPr>
            <p:cNvSpPr/>
            <p:nvPr/>
          </p:nvSpPr>
          <p:spPr>
            <a:xfrm>
              <a:off x="2151675" y="3416375"/>
              <a:ext cx="91125" cy="152700"/>
            </a:xfrm>
            <a:custGeom>
              <a:avLst/>
              <a:gdLst/>
              <a:ahLst/>
              <a:cxnLst/>
              <a:rect l="l" t="t" r="r" b="b"/>
              <a:pathLst>
                <a:path w="3645" h="6108" extrusionOk="0">
                  <a:moveTo>
                    <a:pt x="1664" y="0"/>
                  </a:moveTo>
                  <a:cubicBezTo>
                    <a:pt x="1058" y="0"/>
                    <a:pt x="1" y="366"/>
                    <a:pt x="15" y="366"/>
                  </a:cubicBezTo>
                  <a:cubicBezTo>
                    <a:pt x="77" y="382"/>
                    <a:pt x="108" y="413"/>
                    <a:pt x="170" y="459"/>
                  </a:cubicBezTo>
                  <a:cubicBezTo>
                    <a:pt x="372" y="645"/>
                    <a:pt x="387" y="924"/>
                    <a:pt x="372" y="1173"/>
                  </a:cubicBezTo>
                  <a:cubicBezTo>
                    <a:pt x="341" y="1436"/>
                    <a:pt x="248" y="1715"/>
                    <a:pt x="310" y="1979"/>
                  </a:cubicBezTo>
                  <a:cubicBezTo>
                    <a:pt x="325" y="2103"/>
                    <a:pt x="387" y="2196"/>
                    <a:pt x="465" y="2258"/>
                  </a:cubicBezTo>
                  <a:cubicBezTo>
                    <a:pt x="521" y="2296"/>
                    <a:pt x="595" y="2316"/>
                    <a:pt x="668" y="2316"/>
                  </a:cubicBezTo>
                  <a:cubicBezTo>
                    <a:pt x="716" y="2316"/>
                    <a:pt x="763" y="2308"/>
                    <a:pt x="806" y="2289"/>
                  </a:cubicBezTo>
                  <a:cubicBezTo>
                    <a:pt x="897" y="2278"/>
                    <a:pt x="997" y="2241"/>
                    <a:pt x="1093" y="2241"/>
                  </a:cubicBezTo>
                  <a:cubicBezTo>
                    <a:pt x="1127" y="2241"/>
                    <a:pt x="1161" y="2246"/>
                    <a:pt x="1194" y="2258"/>
                  </a:cubicBezTo>
                  <a:cubicBezTo>
                    <a:pt x="1302" y="2320"/>
                    <a:pt x="1380" y="2413"/>
                    <a:pt x="1380" y="2506"/>
                  </a:cubicBezTo>
                  <a:cubicBezTo>
                    <a:pt x="1426" y="2786"/>
                    <a:pt x="1240" y="3034"/>
                    <a:pt x="1194" y="3313"/>
                  </a:cubicBezTo>
                  <a:cubicBezTo>
                    <a:pt x="1147" y="3577"/>
                    <a:pt x="1178" y="3871"/>
                    <a:pt x="1271" y="4135"/>
                  </a:cubicBezTo>
                  <a:cubicBezTo>
                    <a:pt x="1426" y="4507"/>
                    <a:pt x="1737" y="4786"/>
                    <a:pt x="2124" y="4895"/>
                  </a:cubicBezTo>
                  <a:cubicBezTo>
                    <a:pt x="2264" y="4941"/>
                    <a:pt x="2419" y="4957"/>
                    <a:pt x="2559" y="4988"/>
                  </a:cubicBezTo>
                  <a:cubicBezTo>
                    <a:pt x="2698" y="5019"/>
                    <a:pt x="2807" y="5096"/>
                    <a:pt x="2884" y="5205"/>
                  </a:cubicBezTo>
                  <a:cubicBezTo>
                    <a:pt x="2946" y="5298"/>
                    <a:pt x="2900" y="5686"/>
                    <a:pt x="2574" y="6058"/>
                  </a:cubicBezTo>
                  <a:cubicBezTo>
                    <a:pt x="2561" y="6071"/>
                    <a:pt x="2582" y="6108"/>
                    <a:pt x="2618" y="6108"/>
                  </a:cubicBezTo>
                  <a:cubicBezTo>
                    <a:pt x="2623" y="6108"/>
                    <a:pt x="2630" y="6107"/>
                    <a:pt x="2636" y="6105"/>
                  </a:cubicBezTo>
                  <a:cubicBezTo>
                    <a:pt x="2698" y="6058"/>
                    <a:pt x="2776" y="6027"/>
                    <a:pt x="2822" y="5980"/>
                  </a:cubicBezTo>
                  <a:cubicBezTo>
                    <a:pt x="3334" y="5639"/>
                    <a:pt x="3629" y="5065"/>
                    <a:pt x="3644" y="4476"/>
                  </a:cubicBezTo>
                  <a:cubicBezTo>
                    <a:pt x="3644" y="4135"/>
                    <a:pt x="3567" y="3825"/>
                    <a:pt x="3427" y="3561"/>
                  </a:cubicBezTo>
                  <a:cubicBezTo>
                    <a:pt x="3334" y="3406"/>
                    <a:pt x="3257" y="3251"/>
                    <a:pt x="3194" y="3080"/>
                  </a:cubicBezTo>
                  <a:cubicBezTo>
                    <a:pt x="3163" y="2925"/>
                    <a:pt x="3132" y="2770"/>
                    <a:pt x="3179" y="2615"/>
                  </a:cubicBezTo>
                  <a:cubicBezTo>
                    <a:pt x="3241" y="2320"/>
                    <a:pt x="3350" y="2026"/>
                    <a:pt x="3350" y="1731"/>
                  </a:cubicBezTo>
                  <a:cubicBezTo>
                    <a:pt x="3350" y="1467"/>
                    <a:pt x="3272" y="1188"/>
                    <a:pt x="3132" y="955"/>
                  </a:cubicBezTo>
                  <a:cubicBezTo>
                    <a:pt x="2869" y="475"/>
                    <a:pt x="2388" y="118"/>
                    <a:pt x="1814" y="9"/>
                  </a:cubicBezTo>
                  <a:cubicBezTo>
                    <a:pt x="1768" y="3"/>
                    <a:pt x="171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4445;p60">
              <a:extLst>
                <a:ext uri="{FF2B5EF4-FFF2-40B4-BE49-F238E27FC236}">
                  <a16:creationId xmlns:a16="http://schemas.microsoft.com/office/drawing/2014/main" id="{A89D401E-1864-BCED-D00F-D5607BC03867}"/>
                </a:ext>
              </a:extLst>
            </p:cNvPr>
            <p:cNvSpPr/>
            <p:nvPr/>
          </p:nvSpPr>
          <p:spPr>
            <a:xfrm>
              <a:off x="2152075" y="3425900"/>
              <a:ext cx="66300" cy="124500"/>
            </a:xfrm>
            <a:custGeom>
              <a:avLst/>
              <a:gdLst/>
              <a:ahLst/>
              <a:cxnLst/>
              <a:rect l="l" t="t" r="r" b="b"/>
              <a:pathLst>
                <a:path w="2652" h="4980" extrusionOk="0">
                  <a:moveTo>
                    <a:pt x="15" y="1"/>
                  </a:moveTo>
                  <a:cubicBezTo>
                    <a:pt x="4" y="1"/>
                    <a:pt x="1" y="7"/>
                    <a:pt x="4" y="7"/>
                  </a:cubicBezTo>
                  <a:cubicBezTo>
                    <a:pt x="6" y="7"/>
                    <a:pt x="9" y="6"/>
                    <a:pt x="15" y="1"/>
                  </a:cubicBezTo>
                  <a:close/>
                  <a:moveTo>
                    <a:pt x="15" y="1"/>
                  </a:moveTo>
                  <a:lnTo>
                    <a:pt x="15" y="1"/>
                  </a:lnTo>
                  <a:cubicBezTo>
                    <a:pt x="76" y="36"/>
                    <a:pt x="133" y="66"/>
                    <a:pt x="185" y="103"/>
                  </a:cubicBezTo>
                  <a:lnTo>
                    <a:pt x="185" y="103"/>
                  </a:lnTo>
                  <a:cubicBezTo>
                    <a:pt x="136" y="61"/>
                    <a:pt x="79" y="26"/>
                    <a:pt x="15" y="1"/>
                  </a:cubicBezTo>
                  <a:close/>
                  <a:moveTo>
                    <a:pt x="185" y="103"/>
                  </a:moveTo>
                  <a:cubicBezTo>
                    <a:pt x="347" y="243"/>
                    <a:pt x="419" y="465"/>
                    <a:pt x="371" y="667"/>
                  </a:cubicBezTo>
                  <a:cubicBezTo>
                    <a:pt x="356" y="947"/>
                    <a:pt x="232" y="1179"/>
                    <a:pt x="201" y="1443"/>
                  </a:cubicBezTo>
                  <a:cubicBezTo>
                    <a:pt x="154" y="1645"/>
                    <a:pt x="216" y="1846"/>
                    <a:pt x="309" y="2001"/>
                  </a:cubicBezTo>
                  <a:cubicBezTo>
                    <a:pt x="371" y="2048"/>
                    <a:pt x="433" y="2110"/>
                    <a:pt x="511" y="2156"/>
                  </a:cubicBezTo>
                  <a:cubicBezTo>
                    <a:pt x="566" y="2167"/>
                    <a:pt x="636" y="2178"/>
                    <a:pt x="705" y="2178"/>
                  </a:cubicBezTo>
                  <a:cubicBezTo>
                    <a:pt x="734" y="2178"/>
                    <a:pt x="763" y="2176"/>
                    <a:pt x="790" y="2172"/>
                  </a:cubicBezTo>
                  <a:cubicBezTo>
                    <a:pt x="914" y="2156"/>
                    <a:pt x="1023" y="2125"/>
                    <a:pt x="1147" y="2125"/>
                  </a:cubicBezTo>
                  <a:cubicBezTo>
                    <a:pt x="1255" y="2125"/>
                    <a:pt x="1364" y="2203"/>
                    <a:pt x="1379" y="2327"/>
                  </a:cubicBezTo>
                  <a:cubicBezTo>
                    <a:pt x="1395" y="2436"/>
                    <a:pt x="1379" y="2544"/>
                    <a:pt x="1364" y="2653"/>
                  </a:cubicBezTo>
                  <a:cubicBezTo>
                    <a:pt x="1333" y="2792"/>
                    <a:pt x="1302" y="2901"/>
                    <a:pt x="1286" y="3025"/>
                  </a:cubicBezTo>
                  <a:cubicBezTo>
                    <a:pt x="1209" y="3258"/>
                    <a:pt x="1178" y="3506"/>
                    <a:pt x="1209" y="3738"/>
                  </a:cubicBezTo>
                  <a:cubicBezTo>
                    <a:pt x="1224" y="3971"/>
                    <a:pt x="1333" y="4188"/>
                    <a:pt x="1519" y="4343"/>
                  </a:cubicBezTo>
                  <a:cubicBezTo>
                    <a:pt x="1705" y="4498"/>
                    <a:pt x="1907" y="4607"/>
                    <a:pt x="2139" y="4669"/>
                  </a:cubicBezTo>
                  <a:cubicBezTo>
                    <a:pt x="2310" y="4731"/>
                    <a:pt x="2558" y="4762"/>
                    <a:pt x="2636" y="4979"/>
                  </a:cubicBezTo>
                  <a:lnTo>
                    <a:pt x="2651" y="4979"/>
                  </a:lnTo>
                  <a:cubicBezTo>
                    <a:pt x="2574" y="4777"/>
                    <a:pt x="2341" y="4684"/>
                    <a:pt x="2170" y="4622"/>
                  </a:cubicBezTo>
                  <a:cubicBezTo>
                    <a:pt x="1922" y="4560"/>
                    <a:pt x="1674" y="4390"/>
                    <a:pt x="1472" y="4204"/>
                  </a:cubicBezTo>
                  <a:cubicBezTo>
                    <a:pt x="1100" y="3816"/>
                    <a:pt x="1302" y="3227"/>
                    <a:pt x="1395" y="2761"/>
                  </a:cubicBezTo>
                  <a:cubicBezTo>
                    <a:pt x="1441" y="2575"/>
                    <a:pt x="1519" y="2327"/>
                    <a:pt x="1333" y="2172"/>
                  </a:cubicBezTo>
                  <a:cubicBezTo>
                    <a:pt x="1258" y="2104"/>
                    <a:pt x="1171" y="2084"/>
                    <a:pt x="1082" y="2084"/>
                  </a:cubicBezTo>
                  <a:cubicBezTo>
                    <a:pt x="967" y="2084"/>
                    <a:pt x="848" y="2117"/>
                    <a:pt x="743" y="2125"/>
                  </a:cubicBezTo>
                  <a:cubicBezTo>
                    <a:pt x="720" y="2132"/>
                    <a:pt x="696" y="2135"/>
                    <a:pt x="672" y="2135"/>
                  </a:cubicBezTo>
                  <a:cubicBezTo>
                    <a:pt x="589" y="2135"/>
                    <a:pt x="509" y="2096"/>
                    <a:pt x="449" y="2048"/>
                  </a:cubicBezTo>
                  <a:cubicBezTo>
                    <a:pt x="387" y="2001"/>
                    <a:pt x="325" y="1924"/>
                    <a:pt x="294" y="1815"/>
                  </a:cubicBezTo>
                  <a:cubicBezTo>
                    <a:pt x="216" y="1629"/>
                    <a:pt x="247" y="1396"/>
                    <a:pt x="309" y="1179"/>
                  </a:cubicBezTo>
                  <a:cubicBezTo>
                    <a:pt x="371" y="962"/>
                    <a:pt x="449" y="729"/>
                    <a:pt x="402" y="497"/>
                  </a:cubicBezTo>
                  <a:cubicBezTo>
                    <a:pt x="387" y="404"/>
                    <a:pt x="356" y="280"/>
                    <a:pt x="294" y="202"/>
                  </a:cubicBezTo>
                  <a:cubicBezTo>
                    <a:pt x="260" y="162"/>
                    <a:pt x="224" y="131"/>
                    <a:pt x="185" y="10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4446;p60">
              <a:extLst>
                <a:ext uri="{FF2B5EF4-FFF2-40B4-BE49-F238E27FC236}">
                  <a16:creationId xmlns:a16="http://schemas.microsoft.com/office/drawing/2014/main" id="{7CD049A2-DF0F-95D0-DBF7-E5532BF4ADBA}"/>
                </a:ext>
              </a:extLst>
            </p:cNvPr>
            <p:cNvSpPr/>
            <p:nvPr/>
          </p:nvSpPr>
          <p:spPr>
            <a:xfrm>
              <a:off x="2155925" y="3413475"/>
              <a:ext cx="89200" cy="148925"/>
            </a:xfrm>
            <a:custGeom>
              <a:avLst/>
              <a:gdLst/>
              <a:ahLst/>
              <a:cxnLst/>
              <a:rect l="l" t="t" r="r" b="b"/>
              <a:pathLst>
                <a:path w="3568" h="5957" extrusionOk="0">
                  <a:moveTo>
                    <a:pt x="1520" y="1"/>
                  </a:moveTo>
                  <a:cubicBezTo>
                    <a:pt x="1009" y="1"/>
                    <a:pt x="502" y="218"/>
                    <a:pt x="16" y="436"/>
                  </a:cubicBezTo>
                  <a:cubicBezTo>
                    <a:pt x="0" y="451"/>
                    <a:pt x="16" y="451"/>
                    <a:pt x="16" y="451"/>
                  </a:cubicBezTo>
                  <a:lnTo>
                    <a:pt x="248" y="358"/>
                  </a:lnTo>
                  <a:cubicBezTo>
                    <a:pt x="621" y="193"/>
                    <a:pt x="1027" y="62"/>
                    <a:pt x="1432" y="62"/>
                  </a:cubicBezTo>
                  <a:cubicBezTo>
                    <a:pt x="1634" y="62"/>
                    <a:pt x="1835" y="94"/>
                    <a:pt x="2032" y="172"/>
                  </a:cubicBezTo>
                  <a:cubicBezTo>
                    <a:pt x="2559" y="389"/>
                    <a:pt x="2931" y="885"/>
                    <a:pt x="3009" y="1444"/>
                  </a:cubicBezTo>
                  <a:cubicBezTo>
                    <a:pt x="3040" y="1754"/>
                    <a:pt x="2993" y="2048"/>
                    <a:pt x="2931" y="2343"/>
                  </a:cubicBezTo>
                  <a:cubicBezTo>
                    <a:pt x="2869" y="2607"/>
                    <a:pt x="2838" y="2871"/>
                    <a:pt x="2916" y="3150"/>
                  </a:cubicBezTo>
                  <a:cubicBezTo>
                    <a:pt x="2993" y="3444"/>
                    <a:pt x="3195" y="3677"/>
                    <a:pt x="3319" y="3941"/>
                  </a:cubicBezTo>
                  <a:cubicBezTo>
                    <a:pt x="3412" y="4158"/>
                    <a:pt x="3474" y="4406"/>
                    <a:pt x="3474" y="4639"/>
                  </a:cubicBezTo>
                  <a:cubicBezTo>
                    <a:pt x="3490" y="5119"/>
                    <a:pt x="3304" y="5616"/>
                    <a:pt x="2947" y="5957"/>
                  </a:cubicBezTo>
                  <a:cubicBezTo>
                    <a:pt x="3009" y="5926"/>
                    <a:pt x="3040" y="5864"/>
                    <a:pt x="3087" y="5833"/>
                  </a:cubicBezTo>
                  <a:cubicBezTo>
                    <a:pt x="3397" y="5445"/>
                    <a:pt x="3567" y="4949"/>
                    <a:pt x="3536" y="4468"/>
                  </a:cubicBezTo>
                  <a:cubicBezTo>
                    <a:pt x="3505" y="4220"/>
                    <a:pt x="3428" y="3972"/>
                    <a:pt x="3319" y="3755"/>
                  </a:cubicBezTo>
                  <a:cubicBezTo>
                    <a:pt x="3164" y="3475"/>
                    <a:pt x="2962" y="3227"/>
                    <a:pt x="2947" y="2902"/>
                  </a:cubicBezTo>
                  <a:cubicBezTo>
                    <a:pt x="2931" y="2607"/>
                    <a:pt x="3024" y="2312"/>
                    <a:pt x="3071" y="2033"/>
                  </a:cubicBezTo>
                  <a:cubicBezTo>
                    <a:pt x="3118" y="1738"/>
                    <a:pt x="3102" y="1413"/>
                    <a:pt x="3009" y="1118"/>
                  </a:cubicBezTo>
                  <a:cubicBezTo>
                    <a:pt x="2838" y="575"/>
                    <a:pt x="2404" y="141"/>
                    <a:pt x="1846" y="32"/>
                  </a:cubicBezTo>
                  <a:cubicBezTo>
                    <a:pt x="1737" y="10"/>
                    <a:pt x="162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4447;p60">
              <a:extLst>
                <a:ext uri="{FF2B5EF4-FFF2-40B4-BE49-F238E27FC236}">
                  <a16:creationId xmlns:a16="http://schemas.microsoft.com/office/drawing/2014/main" id="{A57A81EE-E510-40CD-D392-E1572E123C98}"/>
                </a:ext>
              </a:extLst>
            </p:cNvPr>
            <p:cNvSpPr/>
            <p:nvPr/>
          </p:nvSpPr>
          <p:spPr>
            <a:xfrm>
              <a:off x="2149325" y="3416875"/>
              <a:ext cx="8550" cy="17600"/>
            </a:xfrm>
            <a:custGeom>
              <a:avLst/>
              <a:gdLst/>
              <a:ahLst/>
              <a:cxnLst/>
              <a:rect l="l" t="t" r="r" b="b"/>
              <a:pathLst>
                <a:path w="342" h="704" extrusionOk="0">
                  <a:moveTo>
                    <a:pt x="132" y="1"/>
                  </a:moveTo>
                  <a:cubicBezTo>
                    <a:pt x="86" y="1"/>
                    <a:pt x="39" y="13"/>
                    <a:pt x="0" y="36"/>
                  </a:cubicBezTo>
                  <a:lnTo>
                    <a:pt x="0" y="625"/>
                  </a:lnTo>
                  <a:cubicBezTo>
                    <a:pt x="0" y="625"/>
                    <a:pt x="105" y="704"/>
                    <a:pt x="190" y="704"/>
                  </a:cubicBezTo>
                  <a:cubicBezTo>
                    <a:pt x="219" y="704"/>
                    <a:pt x="245" y="695"/>
                    <a:pt x="264" y="672"/>
                  </a:cubicBezTo>
                  <a:cubicBezTo>
                    <a:pt x="342" y="579"/>
                    <a:pt x="311" y="67"/>
                    <a:pt x="264" y="36"/>
                  </a:cubicBezTo>
                  <a:cubicBezTo>
                    <a:pt x="225" y="13"/>
                    <a:pt x="179"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4448;p60">
              <a:extLst>
                <a:ext uri="{FF2B5EF4-FFF2-40B4-BE49-F238E27FC236}">
                  <a16:creationId xmlns:a16="http://schemas.microsoft.com/office/drawing/2014/main" id="{5BFD0926-382F-A008-31FA-326F90B2C365}"/>
                </a:ext>
              </a:extLst>
            </p:cNvPr>
            <p:cNvSpPr/>
            <p:nvPr/>
          </p:nvSpPr>
          <p:spPr>
            <a:xfrm>
              <a:off x="1965150" y="3509650"/>
              <a:ext cx="153625" cy="205525"/>
            </a:xfrm>
            <a:custGeom>
              <a:avLst/>
              <a:gdLst/>
              <a:ahLst/>
              <a:cxnLst/>
              <a:rect l="l" t="t" r="r" b="b"/>
              <a:pathLst>
                <a:path w="6145" h="8221" extrusionOk="0">
                  <a:moveTo>
                    <a:pt x="5775" y="1"/>
                  </a:moveTo>
                  <a:cubicBezTo>
                    <a:pt x="5547" y="1"/>
                    <a:pt x="5202" y="234"/>
                    <a:pt x="4963" y="450"/>
                  </a:cubicBezTo>
                  <a:cubicBezTo>
                    <a:pt x="2591" y="2575"/>
                    <a:pt x="388" y="4933"/>
                    <a:pt x="233" y="6111"/>
                  </a:cubicBezTo>
                  <a:cubicBezTo>
                    <a:pt x="0" y="7755"/>
                    <a:pt x="1009" y="8221"/>
                    <a:pt x="1474" y="8221"/>
                  </a:cubicBezTo>
                  <a:cubicBezTo>
                    <a:pt x="1476" y="8221"/>
                    <a:pt x="1478" y="8221"/>
                    <a:pt x="1480" y="8221"/>
                  </a:cubicBezTo>
                  <a:cubicBezTo>
                    <a:pt x="2721" y="8221"/>
                    <a:pt x="4965" y="3193"/>
                    <a:pt x="5754" y="1303"/>
                  </a:cubicBezTo>
                  <a:cubicBezTo>
                    <a:pt x="6144" y="308"/>
                    <a:pt x="6037" y="1"/>
                    <a:pt x="5775"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4449;p60">
              <a:extLst>
                <a:ext uri="{FF2B5EF4-FFF2-40B4-BE49-F238E27FC236}">
                  <a16:creationId xmlns:a16="http://schemas.microsoft.com/office/drawing/2014/main" id="{12C4783A-E78D-9F86-64DB-3A30082E7B25}"/>
                </a:ext>
              </a:extLst>
            </p:cNvPr>
            <p:cNvSpPr/>
            <p:nvPr/>
          </p:nvSpPr>
          <p:spPr>
            <a:xfrm>
              <a:off x="2000050" y="3504225"/>
              <a:ext cx="120975" cy="137675"/>
            </a:xfrm>
            <a:custGeom>
              <a:avLst/>
              <a:gdLst/>
              <a:ahLst/>
              <a:cxnLst/>
              <a:rect l="l" t="t" r="r" b="b"/>
              <a:pathLst>
                <a:path w="4839" h="5507" extrusionOk="0">
                  <a:moveTo>
                    <a:pt x="4500" y="1"/>
                  </a:moveTo>
                  <a:cubicBezTo>
                    <a:pt x="4244" y="1"/>
                    <a:pt x="3806" y="286"/>
                    <a:pt x="3211" y="807"/>
                  </a:cubicBezTo>
                  <a:cubicBezTo>
                    <a:pt x="1970" y="1893"/>
                    <a:pt x="0" y="4079"/>
                    <a:pt x="0" y="4079"/>
                  </a:cubicBezTo>
                  <a:lnTo>
                    <a:pt x="2637" y="5506"/>
                  </a:lnTo>
                  <a:cubicBezTo>
                    <a:pt x="2637" y="5506"/>
                    <a:pt x="4281" y="2482"/>
                    <a:pt x="4653" y="1071"/>
                  </a:cubicBezTo>
                  <a:cubicBezTo>
                    <a:pt x="4839" y="336"/>
                    <a:pt x="4777" y="1"/>
                    <a:pt x="4500"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4450;p60">
              <a:extLst>
                <a:ext uri="{FF2B5EF4-FFF2-40B4-BE49-F238E27FC236}">
                  <a16:creationId xmlns:a16="http://schemas.microsoft.com/office/drawing/2014/main" id="{85CE52B4-B296-A8BE-9BD5-2AF45FA090D9}"/>
                </a:ext>
              </a:extLst>
            </p:cNvPr>
            <p:cNvSpPr/>
            <p:nvPr/>
          </p:nvSpPr>
          <p:spPr>
            <a:xfrm>
              <a:off x="2000050" y="3504225"/>
              <a:ext cx="120975" cy="137675"/>
            </a:xfrm>
            <a:custGeom>
              <a:avLst/>
              <a:gdLst/>
              <a:ahLst/>
              <a:cxnLst/>
              <a:rect l="l" t="t" r="r" b="b"/>
              <a:pathLst>
                <a:path w="4839" h="5507" extrusionOk="0">
                  <a:moveTo>
                    <a:pt x="4500" y="1"/>
                  </a:moveTo>
                  <a:cubicBezTo>
                    <a:pt x="4244" y="1"/>
                    <a:pt x="3806" y="286"/>
                    <a:pt x="3211" y="807"/>
                  </a:cubicBezTo>
                  <a:cubicBezTo>
                    <a:pt x="1970" y="1893"/>
                    <a:pt x="0" y="4079"/>
                    <a:pt x="0" y="4079"/>
                  </a:cubicBezTo>
                  <a:lnTo>
                    <a:pt x="2637" y="5506"/>
                  </a:lnTo>
                  <a:cubicBezTo>
                    <a:pt x="2637" y="5506"/>
                    <a:pt x="4281" y="2482"/>
                    <a:pt x="4653" y="1071"/>
                  </a:cubicBezTo>
                  <a:cubicBezTo>
                    <a:pt x="4839" y="336"/>
                    <a:pt x="4777" y="1"/>
                    <a:pt x="4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4451;p60">
              <a:extLst>
                <a:ext uri="{FF2B5EF4-FFF2-40B4-BE49-F238E27FC236}">
                  <a16:creationId xmlns:a16="http://schemas.microsoft.com/office/drawing/2014/main" id="{B5CDA4D1-FE43-384D-2513-32436879551B}"/>
                </a:ext>
              </a:extLst>
            </p:cNvPr>
            <p:cNvSpPr/>
            <p:nvPr/>
          </p:nvSpPr>
          <p:spPr>
            <a:xfrm>
              <a:off x="2005850" y="3505775"/>
              <a:ext cx="114425" cy="136125"/>
            </a:xfrm>
            <a:custGeom>
              <a:avLst/>
              <a:gdLst/>
              <a:ahLst/>
              <a:cxnLst/>
              <a:rect l="l" t="t" r="r" b="b"/>
              <a:pathLst>
                <a:path w="4577" h="5445" extrusionOk="0">
                  <a:moveTo>
                    <a:pt x="4421" y="1"/>
                  </a:moveTo>
                  <a:lnTo>
                    <a:pt x="1" y="4157"/>
                  </a:lnTo>
                  <a:lnTo>
                    <a:pt x="2405" y="5444"/>
                  </a:lnTo>
                  <a:cubicBezTo>
                    <a:pt x="2405" y="5444"/>
                    <a:pt x="4049" y="2451"/>
                    <a:pt x="4421" y="1024"/>
                  </a:cubicBezTo>
                  <a:cubicBezTo>
                    <a:pt x="4576" y="450"/>
                    <a:pt x="4545" y="125"/>
                    <a:pt x="44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4452;p60">
              <a:extLst>
                <a:ext uri="{FF2B5EF4-FFF2-40B4-BE49-F238E27FC236}">
                  <a16:creationId xmlns:a16="http://schemas.microsoft.com/office/drawing/2014/main" id="{3F3AC623-745A-E089-2AE0-6201412280B4}"/>
                </a:ext>
              </a:extLst>
            </p:cNvPr>
            <p:cNvSpPr/>
            <p:nvPr/>
          </p:nvSpPr>
          <p:spPr>
            <a:xfrm>
              <a:off x="2013100" y="3595775"/>
              <a:ext cx="55600" cy="31775"/>
            </a:xfrm>
            <a:custGeom>
              <a:avLst/>
              <a:gdLst/>
              <a:ahLst/>
              <a:cxnLst/>
              <a:rect l="l" t="t" r="r" b="b"/>
              <a:pathLst>
                <a:path w="2224" h="1271" extrusionOk="0">
                  <a:moveTo>
                    <a:pt x="14" y="0"/>
                  </a:moveTo>
                  <a:cubicBezTo>
                    <a:pt x="7" y="0"/>
                    <a:pt x="0" y="14"/>
                    <a:pt x="21" y="14"/>
                  </a:cubicBezTo>
                  <a:cubicBezTo>
                    <a:pt x="21" y="4"/>
                    <a:pt x="18" y="0"/>
                    <a:pt x="14" y="0"/>
                  </a:cubicBezTo>
                  <a:close/>
                  <a:moveTo>
                    <a:pt x="21" y="14"/>
                  </a:moveTo>
                  <a:lnTo>
                    <a:pt x="21" y="14"/>
                  </a:lnTo>
                  <a:cubicBezTo>
                    <a:pt x="1045" y="712"/>
                    <a:pt x="2006" y="1131"/>
                    <a:pt x="2208" y="1271"/>
                  </a:cubicBezTo>
                  <a:cubicBezTo>
                    <a:pt x="2208" y="1271"/>
                    <a:pt x="2223" y="1255"/>
                    <a:pt x="2208" y="1255"/>
                  </a:cubicBezTo>
                  <a:cubicBezTo>
                    <a:pt x="2006" y="1146"/>
                    <a:pt x="921" y="480"/>
                    <a:pt x="21"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4453;p60">
              <a:extLst>
                <a:ext uri="{FF2B5EF4-FFF2-40B4-BE49-F238E27FC236}">
                  <a16:creationId xmlns:a16="http://schemas.microsoft.com/office/drawing/2014/main" id="{3C061BE7-F066-247C-7766-5D423B439E3A}"/>
                </a:ext>
              </a:extLst>
            </p:cNvPr>
            <p:cNvSpPr/>
            <p:nvPr/>
          </p:nvSpPr>
          <p:spPr>
            <a:xfrm>
              <a:off x="2045400" y="3503575"/>
              <a:ext cx="165975" cy="180200"/>
            </a:xfrm>
            <a:custGeom>
              <a:avLst/>
              <a:gdLst/>
              <a:ahLst/>
              <a:cxnLst/>
              <a:rect l="l" t="t" r="r" b="b"/>
              <a:pathLst>
                <a:path w="6639" h="7208" extrusionOk="0">
                  <a:moveTo>
                    <a:pt x="3282" y="1"/>
                  </a:moveTo>
                  <a:cubicBezTo>
                    <a:pt x="3028" y="1"/>
                    <a:pt x="2776" y="66"/>
                    <a:pt x="2560" y="228"/>
                  </a:cubicBezTo>
                  <a:cubicBezTo>
                    <a:pt x="2560" y="244"/>
                    <a:pt x="2544" y="244"/>
                    <a:pt x="2513" y="259"/>
                  </a:cubicBezTo>
                  <a:cubicBezTo>
                    <a:pt x="2482" y="306"/>
                    <a:pt x="2420" y="337"/>
                    <a:pt x="2389" y="383"/>
                  </a:cubicBezTo>
                  <a:cubicBezTo>
                    <a:pt x="2265" y="492"/>
                    <a:pt x="2157" y="616"/>
                    <a:pt x="2064" y="724"/>
                  </a:cubicBezTo>
                  <a:lnTo>
                    <a:pt x="2002" y="802"/>
                  </a:lnTo>
                  <a:cubicBezTo>
                    <a:pt x="1924" y="880"/>
                    <a:pt x="1831" y="1004"/>
                    <a:pt x="1738" y="1097"/>
                  </a:cubicBezTo>
                  <a:lnTo>
                    <a:pt x="1707" y="1159"/>
                  </a:lnTo>
                  <a:cubicBezTo>
                    <a:pt x="1691" y="1174"/>
                    <a:pt x="1691" y="1190"/>
                    <a:pt x="1676" y="1205"/>
                  </a:cubicBezTo>
                  <a:lnTo>
                    <a:pt x="1443" y="1500"/>
                  </a:lnTo>
                  <a:cubicBezTo>
                    <a:pt x="1412" y="1515"/>
                    <a:pt x="1397" y="1562"/>
                    <a:pt x="1381" y="1577"/>
                  </a:cubicBezTo>
                  <a:lnTo>
                    <a:pt x="1366" y="1593"/>
                  </a:lnTo>
                  <a:cubicBezTo>
                    <a:pt x="1288" y="1702"/>
                    <a:pt x="1226" y="1795"/>
                    <a:pt x="1149" y="1888"/>
                  </a:cubicBezTo>
                  <a:cubicBezTo>
                    <a:pt x="1133" y="1934"/>
                    <a:pt x="1087" y="1965"/>
                    <a:pt x="1071" y="2012"/>
                  </a:cubicBezTo>
                  <a:cubicBezTo>
                    <a:pt x="994" y="2105"/>
                    <a:pt x="916" y="2198"/>
                    <a:pt x="854" y="2291"/>
                  </a:cubicBezTo>
                  <a:lnTo>
                    <a:pt x="776" y="2415"/>
                  </a:lnTo>
                  <a:cubicBezTo>
                    <a:pt x="714" y="2508"/>
                    <a:pt x="637" y="2601"/>
                    <a:pt x="590" y="2710"/>
                  </a:cubicBezTo>
                  <a:lnTo>
                    <a:pt x="559" y="2741"/>
                  </a:lnTo>
                  <a:cubicBezTo>
                    <a:pt x="544" y="2756"/>
                    <a:pt x="528" y="2803"/>
                    <a:pt x="513" y="2818"/>
                  </a:cubicBezTo>
                  <a:cubicBezTo>
                    <a:pt x="435" y="2911"/>
                    <a:pt x="373" y="3020"/>
                    <a:pt x="311" y="3113"/>
                  </a:cubicBezTo>
                  <a:lnTo>
                    <a:pt x="249" y="3206"/>
                  </a:lnTo>
                  <a:cubicBezTo>
                    <a:pt x="203" y="3299"/>
                    <a:pt x="140" y="3377"/>
                    <a:pt x="125" y="3439"/>
                  </a:cubicBezTo>
                  <a:cubicBezTo>
                    <a:pt x="125" y="3454"/>
                    <a:pt x="94" y="3485"/>
                    <a:pt x="94" y="3501"/>
                  </a:cubicBezTo>
                  <a:cubicBezTo>
                    <a:pt x="94" y="3516"/>
                    <a:pt x="78" y="3532"/>
                    <a:pt x="78" y="3563"/>
                  </a:cubicBezTo>
                  <a:lnTo>
                    <a:pt x="78" y="3578"/>
                  </a:lnTo>
                  <a:cubicBezTo>
                    <a:pt x="78" y="3594"/>
                    <a:pt x="63" y="3609"/>
                    <a:pt x="63" y="3640"/>
                  </a:cubicBezTo>
                  <a:cubicBezTo>
                    <a:pt x="16" y="3733"/>
                    <a:pt x="1" y="3826"/>
                    <a:pt x="1" y="3919"/>
                  </a:cubicBezTo>
                  <a:lnTo>
                    <a:pt x="1" y="3950"/>
                  </a:lnTo>
                  <a:lnTo>
                    <a:pt x="1" y="4028"/>
                  </a:lnTo>
                  <a:lnTo>
                    <a:pt x="1" y="4043"/>
                  </a:lnTo>
                  <a:cubicBezTo>
                    <a:pt x="1" y="4137"/>
                    <a:pt x="1" y="4230"/>
                    <a:pt x="16" y="4338"/>
                  </a:cubicBezTo>
                  <a:cubicBezTo>
                    <a:pt x="16" y="4369"/>
                    <a:pt x="47" y="4416"/>
                    <a:pt x="47" y="4447"/>
                  </a:cubicBezTo>
                  <a:lnTo>
                    <a:pt x="94" y="4741"/>
                  </a:lnTo>
                  <a:cubicBezTo>
                    <a:pt x="94" y="4757"/>
                    <a:pt x="125" y="4772"/>
                    <a:pt x="125" y="4803"/>
                  </a:cubicBezTo>
                  <a:cubicBezTo>
                    <a:pt x="125" y="4819"/>
                    <a:pt x="140" y="4834"/>
                    <a:pt x="140" y="4865"/>
                  </a:cubicBezTo>
                  <a:cubicBezTo>
                    <a:pt x="156" y="4959"/>
                    <a:pt x="203" y="5052"/>
                    <a:pt x="234" y="5145"/>
                  </a:cubicBezTo>
                  <a:cubicBezTo>
                    <a:pt x="234" y="5176"/>
                    <a:pt x="249" y="5191"/>
                    <a:pt x="249" y="5207"/>
                  </a:cubicBezTo>
                  <a:lnTo>
                    <a:pt x="280" y="5269"/>
                  </a:lnTo>
                  <a:cubicBezTo>
                    <a:pt x="327" y="5408"/>
                    <a:pt x="373" y="5501"/>
                    <a:pt x="404" y="5563"/>
                  </a:cubicBezTo>
                  <a:cubicBezTo>
                    <a:pt x="404" y="5594"/>
                    <a:pt x="420" y="5610"/>
                    <a:pt x="420" y="5610"/>
                  </a:cubicBezTo>
                  <a:lnTo>
                    <a:pt x="420" y="5672"/>
                  </a:lnTo>
                  <a:lnTo>
                    <a:pt x="389" y="5967"/>
                  </a:lnTo>
                  <a:lnTo>
                    <a:pt x="373" y="6075"/>
                  </a:lnTo>
                  <a:lnTo>
                    <a:pt x="327" y="6339"/>
                  </a:lnTo>
                  <a:lnTo>
                    <a:pt x="327" y="6370"/>
                  </a:lnTo>
                  <a:lnTo>
                    <a:pt x="404" y="6370"/>
                  </a:lnTo>
                  <a:cubicBezTo>
                    <a:pt x="482" y="6416"/>
                    <a:pt x="544" y="6447"/>
                    <a:pt x="606" y="6494"/>
                  </a:cubicBezTo>
                  <a:cubicBezTo>
                    <a:pt x="792" y="6587"/>
                    <a:pt x="994" y="6696"/>
                    <a:pt x="1211" y="6773"/>
                  </a:cubicBezTo>
                  <a:lnTo>
                    <a:pt x="1490" y="6897"/>
                  </a:lnTo>
                  <a:cubicBezTo>
                    <a:pt x="1986" y="7052"/>
                    <a:pt x="2467" y="7145"/>
                    <a:pt x="2963" y="7192"/>
                  </a:cubicBezTo>
                  <a:cubicBezTo>
                    <a:pt x="3087" y="7207"/>
                    <a:pt x="3227" y="7207"/>
                    <a:pt x="3335" y="7207"/>
                  </a:cubicBezTo>
                  <a:cubicBezTo>
                    <a:pt x="3475" y="7207"/>
                    <a:pt x="3584" y="7192"/>
                    <a:pt x="3708" y="7192"/>
                  </a:cubicBezTo>
                  <a:cubicBezTo>
                    <a:pt x="4204" y="7161"/>
                    <a:pt x="4716" y="7068"/>
                    <a:pt x="5181" y="6897"/>
                  </a:cubicBezTo>
                  <a:lnTo>
                    <a:pt x="5476" y="6773"/>
                  </a:lnTo>
                  <a:cubicBezTo>
                    <a:pt x="5662" y="6696"/>
                    <a:pt x="5879" y="6603"/>
                    <a:pt x="6065" y="6494"/>
                  </a:cubicBezTo>
                  <a:cubicBezTo>
                    <a:pt x="6143" y="6447"/>
                    <a:pt x="6205" y="6416"/>
                    <a:pt x="6267" y="6370"/>
                  </a:cubicBezTo>
                  <a:cubicBezTo>
                    <a:pt x="6406" y="6292"/>
                    <a:pt x="6515" y="6215"/>
                    <a:pt x="6639" y="6122"/>
                  </a:cubicBezTo>
                  <a:cubicBezTo>
                    <a:pt x="6639" y="6106"/>
                    <a:pt x="6639" y="6075"/>
                    <a:pt x="6592" y="5936"/>
                  </a:cubicBezTo>
                  <a:cubicBezTo>
                    <a:pt x="6592" y="5905"/>
                    <a:pt x="6577" y="5858"/>
                    <a:pt x="6577" y="5827"/>
                  </a:cubicBezTo>
                  <a:cubicBezTo>
                    <a:pt x="6577" y="5734"/>
                    <a:pt x="6546" y="5625"/>
                    <a:pt x="6530" y="5532"/>
                  </a:cubicBezTo>
                  <a:cubicBezTo>
                    <a:pt x="6515" y="5517"/>
                    <a:pt x="6515" y="5470"/>
                    <a:pt x="6515" y="5455"/>
                  </a:cubicBezTo>
                  <a:lnTo>
                    <a:pt x="6515" y="5439"/>
                  </a:lnTo>
                  <a:lnTo>
                    <a:pt x="6453" y="5145"/>
                  </a:lnTo>
                  <a:lnTo>
                    <a:pt x="6422" y="5036"/>
                  </a:lnTo>
                  <a:lnTo>
                    <a:pt x="6360" y="4741"/>
                  </a:lnTo>
                  <a:cubicBezTo>
                    <a:pt x="6360" y="4695"/>
                    <a:pt x="6344" y="4664"/>
                    <a:pt x="6344" y="4617"/>
                  </a:cubicBezTo>
                  <a:lnTo>
                    <a:pt x="6282" y="4338"/>
                  </a:lnTo>
                  <a:cubicBezTo>
                    <a:pt x="6282" y="4292"/>
                    <a:pt x="6267" y="4261"/>
                    <a:pt x="6267" y="4214"/>
                  </a:cubicBezTo>
                  <a:lnTo>
                    <a:pt x="6205" y="3919"/>
                  </a:lnTo>
                  <a:cubicBezTo>
                    <a:pt x="6205" y="3888"/>
                    <a:pt x="6189" y="3842"/>
                    <a:pt x="6189" y="3811"/>
                  </a:cubicBezTo>
                  <a:cubicBezTo>
                    <a:pt x="6158" y="3718"/>
                    <a:pt x="6127" y="3609"/>
                    <a:pt x="6112" y="3516"/>
                  </a:cubicBezTo>
                  <a:lnTo>
                    <a:pt x="6112" y="3501"/>
                  </a:lnTo>
                  <a:cubicBezTo>
                    <a:pt x="6112" y="3485"/>
                    <a:pt x="6081" y="3454"/>
                    <a:pt x="6081" y="3423"/>
                  </a:cubicBezTo>
                  <a:cubicBezTo>
                    <a:pt x="6065" y="3330"/>
                    <a:pt x="6034" y="3221"/>
                    <a:pt x="6003" y="3128"/>
                  </a:cubicBezTo>
                  <a:cubicBezTo>
                    <a:pt x="5988" y="3097"/>
                    <a:pt x="5988" y="3051"/>
                    <a:pt x="5972" y="3020"/>
                  </a:cubicBezTo>
                  <a:cubicBezTo>
                    <a:pt x="5926" y="2911"/>
                    <a:pt x="5910" y="2818"/>
                    <a:pt x="5879" y="2725"/>
                  </a:cubicBezTo>
                  <a:cubicBezTo>
                    <a:pt x="5848" y="2679"/>
                    <a:pt x="5848" y="2648"/>
                    <a:pt x="5833" y="2601"/>
                  </a:cubicBezTo>
                  <a:lnTo>
                    <a:pt x="5724" y="2322"/>
                  </a:lnTo>
                  <a:cubicBezTo>
                    <a:pt x="5693" y="2291"/>
                    <a:pt x="5693" y="2291"/>
                    <a:pt x="5693" y="2275"/>
                  </a:cubicBezTo>
                  <a:lnTo>
                    <a:pt x="5662" y="2198"/>
                  </a:lnTo>
                  <a:cubicBezTo>
                    <a:pt x="5600" y="2105"/>
                    <a:pt x="5569" y="2012"/>
                    <a:pt x="5522" y="1903"/>
                  </a:cubicBezTo>
                  <a:cubicBezTo>
                    <a:pt x="5522" y="1872"/>
                    <a:pt x="5507" y="1857"/>
                    <a:pt x="5491" y="1810"/>
                  </a:cubicBezTo>
                  <a:cubicBezTo>
                    <a:pt x="5429" y="1717"/>
                    <a:pt x="5383" y="1624"/>
                    <a:pt x="5336" y="1515"/>
                  </a:cubicBezTo>
                  <a:lnTo>
                    <a:pt x="5305" y="1500"/>
                  </a:lnTo>
                  <a:cubicBezTo>
                    <a:pt x="5305" y="1484"/>
                    <a:pt x="5290" y="1438"/>
                    <a:pt x="5274" y="1422"/>
                  </a:cubicBezTo>
                  <a:lnTo>
                    <a:pt x="5104" y="1128"/>
                  </a:lnTo>
                  <a:cubicBezTo>
                    <a:pt x="5073" y="1097"/>
                    <a:pt x="5042" y="1050"/>
                    <a:pt x="5026" y="1019"/>
                  </a:cubicBezTo>
                  <a:cubicBezTo>
                    <a:pt x="4948" y="926"/>
                    <a:pt x="4886" y="817"/>
                    <a:pt x="4809" y="724"/>
                  </a:cubicBezTo>
                  <a:lnTo>
                    <a:pt x="4731" y="631"/>
                  </a:lnTo>
                  <a:cubicBezTo>
                    <a:pt x="4638" y="507"/>
                    <a:pt x="4514" y="414"/>
                    <a:pt x="4406" y="337"/>
                  </a:cubicBezTo>
                  <a:cubicBezTo>
                    <a:pt x="4375" y="321"/>
                    <a:pt x="4359" y="321"/>
                    <a:pt x="4344" y="306"/>
                  </a:cubicBezTo>
                  <a:lnTo>
                    <a:pt x="4328" y="306"/>
                  </a:lnTo>
                  <a:cubicBezTo>
                    <a:pt x="4297" y="275"/>
                    <a:pt x="4266" y="275"/>
                    <a:pt x="4251" y="259"/>
                  </a:cubicBezTo>
                  <a:lnTo>
                    <a:pt x="4220" y="259"/>
                  </a:lnTo>
                  <a:cubicBezTo>
                    <a:pt x="3948" y="110"/>
                    <a:pt x="3612" y="1"/>
                    <a:pt x="3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4454;p60">
              <a:extLst>
                <a:ext uri="{FF2B5EF4-FFF2-40B4-BE49-F238E27FC236}">
                  <a16:creationId xmlns:a16="http://schemas.microsoft.com/office/drawing/2014/main" id="{D7F4A2A0-EAFF-216D-AE17-5C912EE1FB35}"/>
                </a:ext>
              </a:extLst>
            </p:cNvPr>
            <p:cNvSpPr/>
            <p:nvPr/>
          </p:nvSpPr>
          <p:spPr>
            <a:xfrm>
              <a:off x="2046575" y="3509275"/>
              <a:ext cx="164800" cy="174500"/>
            </a:xfrm>
            <a:custGeom>
              <a:avLst/>
              <a:gdLst/>
              <a:ahLst/>
              <a:cxnLst/>
              <a:rect l="l" t="t" r="r" b="b"/>
              <a:pathLst>
                <a:path w="6592" h="6980" extrusionOk="0">
                  <a:moveTo>
                    <a:pt x="2497" y="0"/>
                  </a:moveTo>
                  <a:cubicBezTo>
                    <a:pt x="2451" y="31"/>
                    <a:pt x="2420" y="78"/>
                    <a:pt x="2358" y="109"/>
                  </a:cubicBezTo>
                  <a:lnTo>
                    <a:pt x="4390" y="78"/>
                  </a:lnTo>
                  <a:cubicBezTo>
                    <a:pt x="4374" y="62"/>
                    <a:pt x="4359" y="62"/>
                    <a:pt x="4343" y="31"/>
                  </a:cubicBezTo>
                  <a:lnTo>
                    <a:pt x="4312" y="31"/>
                  </a:lnTo>
                  <a:cubicBezTo>
                    <a:pt x="4297" y="16"/>
                    <a:pt x="4266" y="0"/>
                    <a:pt x="4235" y="0"/>
                  </a:cubicBezTo>
                  <a:close/>
                  <a:moveTo>
                    <a:pt x="2094" y="388"/>
                  </a:moveTo>
                  <a:lnTo>
                    <a:pt x="2048" y="419"/>
                  </a:lnTo>
                  <a:lnTo>
                    <a:pt x="1986" y="496"/>
                  </a:lnTo>
                  <a:lnTo>
                    <a:pt x="4824" y="496"/>
                  </a:lnTo>
                  <a:lnTo>
                    <a:pt x="4746" y="388"/>
                  </a:lnTo>
                  <a:close/>
                  <a:moveTo>
                    <a:pt x="1738" y="791"/>
                  </a:moveTo>
                  <a:lnTo>
                    <a:pt x="1706" y="853"/>
                  </a:lnTo>
                  <a:lnTo>
                    <a:pt x="1660" y="915"/>
                  </a:lnTo>
                  <a:lnTo>
                    <a:pt x="5119" y="915"/>
                  </a:lnTo>
                  <a:cubicBezTo>
                    <a:pt x="5072" y="853"/>
                    <a:pt x="5057" y="807"/>
                    <a:pt x="5041" y="791"/>
                  </a:cubicBezTo>
                  <a:close/>
                  <a:moveTo>
                    <a:pt x="1427" y="1194"/>
                  </a:moveTo>
                  <a:cubicBezTo>
                    <a:pt x="1412" y="1225"/>
                    <a:pt x="1396" y="1256"/>
                    <a:pt x="1365" y="1272"/>
                  </a:cubicBezTo>
                  <a:lnTo>
                    <a:pt x="1350" y="1303"/>
                  </a:lnTo>
                  <a:lnTo>
                    <a:pt x="5367" y="1303"/>
                  </a:lnTo>
                  <a:lnTo>
                    <a:pt x="5320" y="1272"/>
                  </a:lnTo>
                  <a:cubicBezTo>
                    <a:pt x="5305" y="1256"/>
                    <a:pt x="5289" y="1225"/>
                    <a:pt x="5289" y="1194"/>
                  </a:cubicBezTo>
                  <a:close/>
                  <a:moveTo>
                    <a:pt x="1117" y="1613"/>
                  </a:moveTo>
                  <a:cubicBezTo>
                    <a:pt x="1102" y="1644"/>
                    <a:pt x="1055" y="1691"/>
                    <a:pt x="1040" y="1722"/>
                  </a:cubicBezTo>
                  <a:lnTo>
                    <a:pt x="5537" y="1706"/>
                  </a:lnTo>
                  <a:cubicBezTo>
                    <a:pt x="5522" y="1660"/>
                    <a:pt x="5506" y="1629"/>
                    <a:pt x="5506" y="1613"/>
                  </a:cubicBezTo>
                  <a:close/>
                  <a:moveTo>
                    <a:pt x="822" y="2016"/>
                  </a:moveTo>
                  <a:lnTo>
                    <a:pt x="745" y="2125"/>
                  </a:lnTo>
                  <a:lnTo>
                    <a:pt x="5708" y="2125"/>
                  </a:lnTo>
                  <a:lnTo>
                    <a:pt x="5708" y="2094"/>
                  </a:lnTo>
                  <a:lnTo>
                    <a:pt x="5677" y="2016"/>
                  </a:lnTo>
                  <a:close/>
                  <a:moveTo>
                    <a:pt x="559" y="2420"/>
                  </a:moveTo>
                  <a:lnTo>
                    <a:pt x="543" y="2466"/>
                  </a:lnTo>
                  <a:cubicBezTo>
                    <a:pt x="512" y="2482"/>
                    <a:pt x="497" y="2513"/>
                    <a:pt x="481" y="2544"/>
                  </a:cubicBezTo>
                  <a:lnTo>
                    <a:pt x="5863" y="2544"/>
                  </a:lnTo>
                  <a:cubicBezTo>
                    <a:pt x="5848" y="2497"/>
                    <a:pt x="5848" y="2466"/>
                    <a:pt x="5832" y="2420"/>
                  </a:cubicBezTo>
                  <a:close/>
                  <a:moveTo>
                    <a:pt x="311" y="2854"/>
                  </a:moveTo>
                  <a:lnTo>
                    <a:pt x="249" y="2947"/>
                  </a:lnTo>
                  <a:lnTo>
                    <a:pt x="6003" y="2947"/>
                  </a:lnTo>
                  <a:cubicBezTo>
                    <a:pt x="5987" y="2900"/>
                    <a:pt x="5972" y="2869"/>
                    <a:pt x="5972" y="2854"/>
                  </a:cubicBezTo>
                  <a:close/>
                  <a:moveTo>
                    <a:pt x="93" y="3257"/>
                  </a:moveTo>
                  <a:cubicBezTo>
                    <a:pt x="93" y="3273"/>
                    <a:pt x="78" y="3288"/>
                    <a:pt x="78" y="3319"/>
                  </a:cubicBezTo>
                  <a:lnTo>
                    <a:pt x="78" y="3335"/>
                  </a:lnTo>
                  <a:cubicBezTo>
                    <a:pt x="78" y="3350"/>
                    <a:pt x="47" y="3366"/>
                    <a:pt x="47" y="3397"/>
                  </a:cubicBezTo>
                  <a:lnTo>
                    <a:pt x="6127" y="3397"/>
                  </a:lnTo>
                  <a:cubicBezTo>
                    <a:pt x="6096" y="3350"/>
                    <a:pt x="6096" y="3350"/>
                    <a:pt x="6096" y="3335"/>
                  </a:cubicBezTo>
                  <a:cubicBezTo>
                    <a:pt x="6096" y="3319"/>
                    <a:pt x="6080" y="3273"/>
                    <a:pt x="6080" y="3257"/>
                  </a:cubicBezTo>
                  <a:close/>
                  <a:moveTo>
                    <a:pt x="0" y="3660"/>
                  </a:moveTo>
                  <a:lnTo>
                    <a:pt x="0" y="3676"/>
                  </a:lnTo>
                  <a:lnTo>
                    <a:pt x="0" y="3753"/>
                  </a:lnTo>
                  <a:lnTo>
                    <a:pt x="0" y="3784"/>
                  </a:lnTo>
                  <a:lnTo>
                    <a:pt x="6220" y="3784"/>
                  </a:lnTo>
                  <a:cubicBezTo>
                    <a:pt x="6204" y="3738"/>
                    <a:pt x="6173" y="3707"/>
                    <a:pt x="6173" y="3660"/>
                  </a:cubicBezTo>
                  <a:close/>
                  <a:moveTo>
                    <a:pt x="0" y="4064"/>
                  </a:moveTo>
                  <a:cubicBezTo>
                    <a:pt x="0" y="4110"/>
                    <a:pt x="0" y="4141"/>
                    <a:pt x="16" y="4188"/>
                  </a:cubicBezTo>
                  <a:lnTo>
                    <a:pt x="6297" y="4188"/>
                  </a:lnTo>
                  <a:cubicBezTo>
                    <a:pt x="6282" y="4141"/>
                    <a:pt x="6282" y="4110"/>
                    <a:pt x="6282" y="4064"/>
                  </a:cubicBezTo>
                  <a:close/>
                  <a:moveTo>
                    <a:pt x="78" y="4482"/>
                  </a:moveTo>
                  <a:cubicBezTo>
                    <a:pt x="78" y="4498"/>
                    <a:pt x="78" y="4513"/>
                    <a:pt x="93" y="4529"/>
                  </a:cubicBezTo>
                  <a:cubicBezTo>
                    <a:pt x="93" y="4560"/>
                    <a:pt x="93" y="4575"/>
                    <a:pt x="109" y="4591"/>
                  </a:cubicBezTo>
                  <a:lnTo>
                    <a:pt x="6390" y="4591"/>
                  </a:lnTo>
                  <a:cubicBezTo>
                    <a:pt x="6375" y="4560"/>
                    <a:pt x="6359" y="4513"/>
                    <a:pt x="6359" y="4482"/>
                  </a:cubicBezTo>
                  <a:close/>
                  <a:moveTo>
                    <a:pt x="202" y="4901"/>
                  </a:moveTo>
                  <a:cubicBezTo>
                    <a:pt x="202" y="4917"/>
                    <a:pt x="233" y="4932"/>
                    <a:pt x="233" y="4963"/>
                  </a:cubicBezTo>
                  <a:lnTo>
                    <a:pt x="249" y="5025"/>
                  </a:lnTo>
                  <a:lnTo>
                    <a:pt x="6452" y="5025"/>
                  </a:lnTo>
                  <a:lnTo>
                    <a:pt x="6437" y="4901"/>
                  </a:lnTo>
                  <a:close/>
                  <a:moveTo>
                    <a:pt x="404" y="5304"/>
                  </a:moveTo>
                  <a:cubicBezTo>
                    <a:pt x="419" y="5351"/>
                    <a:pt x="419" y="5366"/>
                    <a:pt x="419" y="5366"/>
                  </a:cubicBezTo>
                  <a:lnTo>
                    <a:pt x="419" y="5428"/>
                  </a:lnTo>
                  <a:lnTo>
                    <a:pt x="6530" y="5428"/>
                  </a:lnTo>
                  <a:cubicBezTo>
                    <a:pt x="6514" y="5382"/>
                    <a:pt x="6514" y="5366"/>
                    <a:pt x="6514" y="5335"/>
                  </a:cubicBezTo>
                  <a:lnTo>
                    <a:pt x="6514" y="5304"/>
                  </a:lnTo>
                  <a:close/>
                  <a:moveTo>
                    <a:pt x="357" y="5723"/>
                  </a:moveTo>
                  <a:lnTo>
                    <a:pt x="342" y="5832"/>
                  </a:lnTo>
                  <a:lnTo>
                    <a:pt x="6592" y="5832"/>
                  </a:lnTo>
                  <a:cubicBezTo>
                    <a:pt x="6561" y="5801"/>
                    <a:pt x="6561" y="5754"/>
                    <a:pt x="6561" y="5723"/>
                  </a:cubicBezTo>
                  <a:close/>
                  <a:moveTo>
                    <a:pt x="388" y="6126"/>
                  </a:moveTo>
                  <a:cubicBezTo>
                    <a:pt x="435" y="6157"/>
                    <a:pt x="497" y="6204"/>
                    <a:pt x="574" y="6235"/>
                  </a:cubicBezTo>
                  <a:lnTo>
                    <a:pt x="6049" y="6235"/>
                  </a:lnTo>
                  <a:cubicBezTo>
                    <a:pt x="6096" y="6204"/>
                    <a:pt x="6158" y="6157"/>
                    <a:pt x="6235" y="6126"/>
                  </a:cubicBezTo>
                  <a:close/>
                  <a:moveTo>
                    <a:pt x="1179" y="6545"/>
                  </a:moveTo>
                  <a:lnTo>
                    <a:pt x="1474" y="6669"/>
                  </a:lnTo>
                  <a:lnTo>
                    <a:pt x="5134" y="6669"/>
                  </a:lnTo>
                  <a:lnTo>
                    <a:pt x="5429" y="6545"/>
                  </a:lnTo>
                  <a:close/>
                  <a:moveTo>
                    <a:pt x="2947" y="6964"/>
                  </a:moveTo>
                  <a:cubicBezTo>
                    <a:pt x="3056" y="6964"/>
                    <a:pt x="3180" y="6979"/>
                    <a:pt x="3304" y="6979"/>
                  </a:cubicBezTo>
                  <a:cubicBezTo>
                    <a:pt x="3428" y="6979"/>
                    <a:pt x="3568" y="6979"/>
                    <a:pt x="3676" y="6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4455;p60">
              <a:extLst>
                <a:ext uri="{FF2B5EF4-FFF2-40B4-BE49-F238E27FC236}">
                  <a16:creationId xmlns:a16="http://schemas.microsoft.com/office/drawing/2014/main" id="{4E3A1EA8-C29F-15CB-EB0B-22C0120F2B60}"/>
                </a:ext>
              </a:extLst>
            </p:cNvPr>
            <p:cNvSpPr/>
            <p:nvPr/>
          </p:nvSpPr>
          <p:spPr>
            <a:xfrm>
              <a:off x="2088050" y="3634900"/>
              <a:ext cx="49675" cy="11650"/>
            </a:xfrm>
            <a:custGeom>
              <a:avLst/>
              <a:gdLst/>
              <a:ahLst/>
              <a:cxnLst/>
              <a:rect l="l" t="t" r="r" b="b"/>
              <a:pathLst>
                <a:path w="1987" h="466" extrusionOk="0">
                  <a:moveTo>
                    <a:pt x="16" y="0"/>
                  </a:moveTo>
                  <a:cubicBezTo>
                    <a:pt x="16" y="0"/>
                    <a:pt x="1" y="16"/>
                    <a:pt x="1" y="47"/>
                  </a:cubicBezTo>
                  <a:cubicBezTo>
                    <a:pt x="358" y="109"/>
                    <a:pt x="683" y="186"/>
                    <a:pt x="1009" y="279"/>
                  </a:cubicBezTo>
                  <a:cubicBezTo>
                    <a:pt x="1164" y="326"/>
                    <a:pt x="1335" y="388"/>
                    <a:pt x="1490" y="419"/>
                  </a:cubicBezTo>
                  <a:cubicBezTo>
                    <a:pt x="1567" y="434"/>
                    <a:pt x="1645" y="434"/>
                    <a:pt x="1723" y="465"/>
                  </a:cubicBezTo>
                  <a:lnTo>
                    <a:pt x="1986" y="465"/>
                  </a:lnTo>
                  <a:cubicBezTo>
                    <a:pt x="1909" y="434"/>
                    <a:pt x="1800" y="419"/>
                    <a:pt x="1723" y="403"/>
                  </a:cubicBezTo>
                  <a:cubicBezTo>
                    <a:pt x="1645" y="388"/>
                    <a:pt x="1567" y="341"/>
                    <a:pt x="1490" y="326"/>
                  </a:cubicBezTo>
                  <a:cubicBezTo>
                    <a:pt x="1335" y="264"/>
                    <a:pt x="1164" y="202"/>
                    <a:pt x="1009" y="171"/>
                  </a:cubicBezTo>
                  <a:cubicBezTo>
                    <a:pt x="683" y="93"/>
                    <a:pt x="358" y="3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4456;p60">
              <a:extLst>
                <a:ext uri="{FF2B5EF4-FFF2-40B4-BE49-F238E27FC236}">
                  <a16:creationId xmlns:a16="http://schemas.microsoft.com/office/drawing/2014/main" id="{82B45ADB-7261-D792-EA5B-535742ADC7FD}"/>
                </a:ext>
              </a:extLst>
            </p:cNvPr>
            <p:cNvSpPr/>
            <p:nvPr/>
          </p:nvSpPr>
          <p:spPr>
            <a:xfrm>
              <a:off x="2067900" y="3641100"/>
              <a:ext cx="41500" cy="2350"/>
            </a:xfrm>
            <a:custGeom>
              <a:avLst/>
              <a:gdLst/>
              <a:ahLst/>
              <a:cxnLst/>
              <a:rect l="l" t="t" r="r" b="b"/>
              <a:pathLst>
                <a:path w="1660" h="94" extrusionOk="0">
                  <a:moveTo>
                    <a:pt x="853" y="0"/>
                  </a:moveTo>
                  <a:cubicBezTo>
                    <a:pt x="574" y="0"/>
                    <a:pt x="280" y="16"/>
                    <a:pt x="16" y="31"/>
                  </a:cubicBezTo>
                  <a:cubicBezTo>
                    <a:pt x="0" y="31"/>
                    <a:pt x="0" y="62"/>
                    <a:pt x="0" y="62"/>
                  </a:cubicBezTo>
                  <a:cubicBezTo>
                    <a:pt x="264" y="62"/>
                    <a:pt x="543" y="62"/>
                    <a:pt x="822" y="78"/>
                  </a:cubicBezTo>
                  <a:cubicBezTo>
                    <a:pt x="947" y="93"/>
                    <a:pt x="1102" y="93"/>
                    <a:pt x="1241" y="93"/>
                  </a:cubicBezTo>
                  <a:lnTo>
                    <a:pt x="1660" y="93"/>
                  </a:lnTo>
                  <a:lnTo>
                    <a:pt x="1660" y="78"/>
                  </a:lnTo>
                  <a:cubicBezTo>
                    <a:pt x="1582" y="62"/>
                    <a:pt x="1505" y="31"/>
                    <a:pt x="1443" y="31"/>
                  </a:cubicBezTo>
                  <a:cubicBezTo>
                    <a:pt x="1396" y="31"/>
                    <a:pt x="1319" y="16"/>
                    <a:pt x="1257" y="16"/>
                  </a:cubicBezTo>
                  <a:cubicBezTo>
                    <a:pt x="1117" y="16"/>
                    <a:pt x="978" y="0"/>
                    <a:pt x="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4457;p60">
              <a:extLst>
                <a:ext uri="{FF2B5EF4-FFF2-40B4-BE49-F238E27FC236}">
                  <a16:creationId xmlns:a16="http://schemas.microsoft.com/office/drawing/2014/main" id="{BD99980A-76D6-263A-09ED-A0370497204C}"/>
                </a:ext>
              </a:extLst>
            </p:cNvPr>
            <p:cNvSpPr/>
            <p:nvPr/>
          </p:nvSpPr>
          <p:spPr>
            <a:xfrm>
              <a:off x="2138300" y="3504950"/>
              <a:ext cx="147350" cy="207450"/>
            </a:xfrm>
            <a:custGeom>
              <a:avLst/>
              <a:gdLst/>
              <a:ahLst/>
              <a:cxnLst/>
              <a:rect l="l" t="t" r="r" b="b"/>
              <a:pathLst>
                <a:path w="5894" h="8298" extrusionOk="0">
                  <a:moveTo>
                    <a:pt x="338" y="0"/>
                  </a:moveTo>
                  <a:cubicBezTo>
                    <a:pt x="88" y="0"/>
                    <a:pt x="1" y="289"/>
                    <a:pt x="379" y="1228"/>
                  </a:cubicBezTo>
                  <a:cubicBezTo>
                    <a:pt x="1108" y="3120"/>
                    <a:pt x="3125" y="7757"/>
                    <a:pt x="4800" y="8269"/>
                  </a:cubicBezTo>
                  <a:cubicBezTo>
                    <a:pt x="4835" y="8280"/>
                    <a:pt x="4913" y="8297"/>
                    <a:pt x="5011" y="8297"/>
                  </a:cubicBezTo>
                  <a:cubicBezTo>
                    <a:pt x="5339" y="8297"/>
                    <a:pt x="5894" y="8104"/>
                    <a:pt x="5870" y="6827"/>
                  </a:cubicBezTo>
                  <a:cubicBezTo>
                    <a:pt x="5839" y="5136"/>
                    <a:pt x="3497" y="2205"/>
                    <a:pt x="1248" y="483"/>
                  </a:cubicBezTo>
                  <a:cubicBezTo>
                    <a:pt x="974" y="270"/>
                    <a:pt x="579" y="0"/>
                    <a:pt x="33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4458;p60">
              <a:extLst>
                <a:ext uri="{FF2B5EF4-FFF2-40B4-BE49-F238E27FC236}">
                  <a16:creationId xmlns:a16="http://schemas.microsoft.com/office/drawing/2014/main" id="{143DF695-B599-C960-3F5D-D0AA85E4946E}"/>
                </a:ext>
              </a:extLst>
            </p:cNvPr>
            <p:cNvSpPr/>
            <p:nvPr/>
          </p:nvSpPr>
          <p:spPr>
            <a:xfrm>
              <a:off x="2136650" y="3501400"/>
              <a:ext cx="123200" cy="136625"/>
            </a:xfrm>
            <a:custGeom>
              <a:avLst/>
              <a:gdLst/>
              <a:ahLst/>
              <a:cxnLst/>
              <a:rect l="l" t="t" r="r" b="b"/>
              <a:pathLst>
                <a:path w="4928" h="5465" extrusionOk="0">
                  <a:moveTo>
                    <a:pt x="338" y="0"/>
                  </a:moveTo>
                  <a:cubicBezTo>
                    <a:pt x="55" y="0"/>
                    <a:pt x="0" y="340"/>
                    <a:pt x="213" y="1075"/>
                  </a:cubicBezTo>
                  <a:cubicBezTo>
                    <a:pt x="616" y="2471"/>
                    <a:pt x="2307" y="5464"/>
                    <a:pt x="2307" y="5464"/>
                  </a:cubicBezTo>
                  <a:lnTo>
                    <a:pt x="4928" y="3991"/>
                  </a:lnTo>
                  <a:cubicBezTo>
                    <a:pt x="4928" y="3991"/>
                    <a:pt x="2911" y="1851"/>
                    <a:pt x="1624" y="780"/>
                  </a:cubicBezTo>
                  <a:cubicBezTo>
                    <a:pt x="1030" y="274"/>
                    <a:pt x="592" y="0"/>
                    <a:pt x="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4459;p60">
              <a:extLst>
                <a:ext uri="{FF2B5EF4-FFF2-40B4-BE49-F238E27FC236}">
                  <a16:creationId xmlns:a16="http://schemas.microsoft.com/office/drawing/2014/main" id="{A322D901-2660-B81B-7739-79561583ABD7}"/>
                </a:ext>
              </a:extLst>
            </p:cNvPr>
            <p:cNvSpPr/>
            <p:nvPr/>
          </p:nvSpPr>
          <p:spPr>
            <a:xfrm>
              <a:off x="2191200" y="3591075"/>
              <a:ext cx="55075" cy="32200"/>
            </a:xfrm>
            <a:custGeom>
              <a:avLst/>
              <a:gdLst/>
              <a:ahLst/>
              <a:cxnLst/>
              <a:rect l="l" t="t" r="r" b="b"/>
              <a:pathLst>
                <a:path w="2203" h="1288" extrusionOk="0">
                  <a:moveTo>
                    <a:pt x="2203" y="1"/>
                  </a:moveTo>
                  <a:lnTo>
                    <a:pt x="2203" y="1"/>
                  </a:lnTo>
                  <a:cubicBezTo>
                    <a:pt x="1288" y="481"/>
                    <a:pt x="218" y="1179"/>
                    <a:pt x="32" y="1257"/>
                  </a:cubicBezTo>
                  <a:cubicBezTo>
                    <a:pt x="1" y="1288"/>
                    <a:pt x="32" y="1288"/>
                    <a:pt x="32" y="1288"/>
                  </a:cubicBezTo>
                  <a:cubicBezTo>
                    <a:pt x="218" y="1164"/>
                    <a:pt x="1195" y="699"/>
                    <a:pt x="2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4460;p60">
              <a:extLst>
                <a:ext uri="{FF2B5EF4-FFF2-40B4-BE49-F238E27FC236}">
                  <a16:creationId xmlns:a16="http://schemas.microsoft.com/office/drawing/2014/main" id="{AF26E456-32EB-5A0D-9A50-CAD115BF4F6B}"/>
                </a:ext>
              </a:extLst>
            </p:cNvPr>
            <p:cNvSpPr/>
            <p:nvPr/>
          </p:nvSpPr>
          <p:spPr>
            <a:xfrm>
              <a:off x="2163675" y="3578675"/>
              <a:ext cx="34925" cy="59350"/>
            </a:xfrm>
            <a:custGeom>
              <a:avLst/>
              <a:gdLst/>
              <a:ahLst/>
              <a:cxnLst/>
              <a:rect l="l" t="t" r="r" b="b"/>
              <a:pathLst>
                <a:path w="1397" h="2374" extrusionOk="0">
                  <a:moveTo>
                    <a:pt x="0" y="0"/>
                  </a:moveTo>
                  <a:cubicBezTo>
                    <a:pt x="68" y="189"/>
                    <a:pt x="170" y="400"/>
                    <a:pt x="267" y="605"/>
                  </a:cubicBezTo>
                  <a:lnTo>
                    <a:pt x="267" y="605"/>
                  </a:lnTo>
                  <a:cubicBezTo>
                    <a:pt x="258" y="594"/>
                    <a:pt x="247" y="583"/>
                    <a:pt x="233" y="574"/>
                  </a:cubicBezTo>
                  <a:lnTo>
                    <a:pt x="62" y="342"/>
                  </a:lnTo>
                  <a:cubicBezTo>
                    <a:pt x="62" y="337"/>
                    <a:pt x="60" y="335"/>
                    <a:pt x="56" y="335"/>
                  </a:cubicBezTo>
                  <a:cubicBezTo>
                    <a:pt x="47" y="335"/>
                    <a:pt x="31" y="346"/>
                    <a:pt x="31" y="357"/>
                  </a:cubicBezTo>
                  <a:cubicBezTo>
                    <a:pt x="93" y="435"/>
                    <a:pt x="140" y="512"/>
                    <a:pt x="171" y="590"/>
                  </a:cubicBezTo>
                  <a:cubicBezTo>
                    <a:pt x="217" y="667"/>
                    <a:pt x="264" y="745"/>
                    <a:pt x="311" y="822"/>
                  </a:cubicBezTo>
                  <a:cubicBezTo>
                    <a:pt x="342" y="900"/>
                    <a:pt x="404" y="977"/>
                    <a:pt x="466" y="1039"/>
                  </a:cubicBezTo>
                  <a:lnTo>
                    <a:pt x="481" y="1055"/>
                  </a:lnTo>
                  <a:cubicBezTo>
                    <a:pt x="543" y="1195"/>
                    <a:pt x="621" y="1350"/>
                    <a:pt x="698" y="1489"/>
                  </a:cubicBezTo>
                  <a:cubicBezTo>
                    <a:pt x="853" y="1799"/>
                    <a:pt x="1024" y="2079"/>
                    <a:pt x="1226" y="2373"/>
                  </a:cubicBezTo>
                  <a:cubicBezTo>
                    <a:pt x="1288" y="2358"/>
                    <a:pt x="1365" y="2342"/>
                    <a:pt x="1396" y="2280"/>
                  </a:cubicBezTo>
                  <a:lnTo>
                    <a:pt x="1396" y="2280"/>
                  </a:lnTo>
                  <a:cubicBezTo>
                    <a:pt x="1334" y="2296"/>
                    <a:pt x="1303" y="2327"/>
                    <a:pt x="1241" y="2358"/>
                  </a:cubicBezTo>
                  <a:cubicBezTo>
                    <a:pt x="993" y="1861"/>
                    <a:pt x="1024" y="1970"/>
                    <a:pt x="776" y="1489"/>
                  </a:cubicBezTo>
                  <a:cubicBezTo>
                    <a:pt x="667" y="1241"/>
                    <a:pt x="528" y="1008"/>
                    <a:pt x="404" y="745"/>
                  </a:cubicBezTo>
                  <a:cubicBezTo>
                    <a:pt x="295" y="497"/>
                    <a:pt x="155" y="233"/>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4461;p60">
              <a:extLst>
                <a:ext uri="{FF2B5EF4-FFF2-40B4-BE49-F238E27FC236}">
                  <a16:creationId xmlns:a16="http://schemas.microsoft.com/office/drawing/2014/main" id="{23FF8534-633B-950B-A8EA-8CB475F9D94C}"/>
                </a:ext>
              </a:extLst>
            </p:cNvPr>
            <p:cNvSpPr/>
            <p:nvPr/>
          </p:nvSpPr>
          <p:spPr>
            <a:xfrm>
              <a:off x="1965775" y="3558650"/>
              <a:ext cx="94100" cy="155275"/>
            </a:xfrm>
            <a:custGeom>
              <a:avLst/>
              <a:gdLst/>
              <a:ahLst/>
              <a:cxnLst/>
              <a:rect l="l" t="t" r="r" b="b"/>
              <a:pathLst>
                <a:path w="3764" h="6211" extrusionOk="0">
                  <a:moveTo>
                    <a:pt x="1585" y="1"/>
                  </a:moveTo>
                  <a:cubicBezTo>
                    <a:pt x="1547" y="1"/>
                    <a:pt x="1516" y="14"/>
                    <a:pt x="1495" y="41"/>
                  </a:cubicBezTo>
                  <a:cubicBezTo>
                    <a:pt x="1154" y="507"/>
                    <a:pt x="255" y="3081"/>
                    <a:pt x="162" y="3779"/>
                  </a:cubicBezTo>
                  <a:cubicBezTo>
                    <a:pt x="0" y="5099"/>
                    <a:pt x="573" y="6210"/>
                    <a:pt x="1396" y="6210"/>
                  </a:cubicBezTo>
                  <a:cubicBezTo>
                    <a:pt x="1444" y="6210"/>
                    <a:pt x="1493" y="6206"/>
                    <a:pt x="1542" y="6199"/>
                  </a:cubicBezTo>
                  <a:cubicBezTo>
                    <a:pt x="2317" y="6090"/>
                    <a:pt x="2736" y="4648"/>
                    <a:pt x="3620" y="2368"/>
                  </a:cubicBezTo>
                  <a:cubicBezTo>
                    <a:pt x="3764" y="1995"/>
                    <a:pt x="2061" y="1"/>
                    <a:pt x="1585"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4462;p60">
              <a:extLst>
                <a:ext uri="{FF2B5EF4-FFF2-40B4-BE49-F238E27FC236}">
                  <a16:creationId xmlns:a16="http://schemas.microsoft.com/office/drawing/2014/main" id="{5F5BDB98-5B43-3A26-2C83-A26796C4E310}"/>
                </a:ext>
              </a:extLst>
            </p:cNvPr>
            <p:cNvSpPr/>
            <p:nvPr/>
          </p:nvSpPr>
          <p:spPr>
            <a:xfrm>
              <a:off x="2034175" y="3617825"/>
              <a:ext cx="21725" cy="58200"/>
            </a:xfrm>
            <a:custGeom>
              <a:avLst/>
              <a:gdLst/>
              <a:ahLst/>
              <a:cxnLst/>
              <a:rect l="l" t="t" r="r" b="b"/>
              <a:pathLst>
                <a:path w="869" h="2328" extrusionOk="0">
                  <a:moveTo>
                    <a:pt x="869" y="1"/>
                  </a:moveTo>
                  <a:lnTo>
                    <a:pt x="760" y="295"/>
                  </a:lnTo>
                  <a:lnTo>
                    <a:pt x="636" y="575"/>
                  </a:lnTo>
                  <a:lnTo>
                    <a:pt x="419" y="1164"/>
                  </a:lnTo>
                  <a:cubicBezTo>
                    <a:pt x="357" y="1350"/>
                    <a:pt x="279" y="1552"/>
                    <a:pt x="202" y="1738"/>
                  </a:cubicBezTo>
                  <a:cubicBezTo>
                    <a:pt x="140" y="1939"/>
                    <a:pt x="62" y="2126"/>
                    <a:pt x="0" y="2327"/>
                  </a:cubicBezTo>
                  <a:cubicBezTo>
                    <a:pt x="109" y="2126"/>
                    <a:pt x="186" y="1955"/>
                    <a:pt x="279" y="1738"/>
                  </a:cubicBezTo>
                  <a:cubicBezTo>
                    <a:pt x="357" y="1567"/>
                    <a:pt x="434" y="1381"/>
                    <a:pt x="512" y="1180"/>
                  </a:cubicBezTo>
                  <a:cubicBezTo>
                    <a:pt x="589" y="993"/>
                    <a:pt x="667" y="792"/>
                    <a:pt x="714" y="606"/>
                  </a:cubicBezTo>
                  <a:cubicBezTo>
                    <a:pt x="776" y="404"/>
                    <a:pt x="838" y="218"/>
                    <a:pt x="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4463;p60">
              <a:extLst>
                <a:ext uri="{FF2B5EF4-FFF2-40B4-BE49-F238E27FC236}">
                  <a16:creationId xmlns:a16="http://schemas.microsoft.com/office/drawing/2014/main" id="{1FDBB271-4401-4FF3-24B4-4F34EDCF2B8E}"/>
                </a:ext>
              </a:extLst>
            </p:cNvPr>
            <p:cNvSpPr/>
            <p:nvPr/>
          </p:nvSpPr>
          <p:spPr>
            <a:xfrm>
              <a:off x="1987625" y="3507000"/>
              <a:ext cx="110150" cy="119000"/>
            </a:xfrm>
            <a:custGeom>
              <a:avLst/>
              <a:gdLst/>
              <a:ahLst/>
              <a:cxnLst/>
              <a:rect l="l" t="t" r="r" b="b"/>
              <a:pathLst>
                <a:path w="4406" h="4760" extrusionOk="0">
                  <a:moveTo>
                    <a:pt x="4071" y="1"/>
                  </a:moveTo>
                  <a:cubicBezTo>
                    <a:pt x="3627" y="1"/>
                    <a:pt x="2552" y="415"/>
                    <a:pt x="2281" y="510"/>
                  </a:cubicBezTo>
                  <a:cubicBezTo>
                    <a:pt x="1971" y="618"/>
                    <a:pt x="885" y="1425"/>
                    <a:pt x="606" y="1658"/>
                  </a:cubicBezTo>
                  <a:cubicBezTo>
                    <a:pt x="342" y="1890"/>
                    <a:pt x="125" y="2991"/>
                    <a:pt x="1" y="3767"/>
                  </a:cubicBezTo>
                  <a:lnTo>
                    <a:pt x="2715" y="4759"/>
                  </a:lnTo>
                  <a:cubicBezTo>
                    <a:pt x="2715" y="4759"/>
                    <a:pt x="3056" y="4062"/>
                    <a:pt x="3242" y="3782"/>
                  </a:cubicBezTo>
                  <a:cubicBezTo>
                    <a:pt x="3630" y="3255"/>
                    <a:pt x="3630" y="2526"/>
                    <a:pt x="3801" y="2216"/>
                  </a:cubicBezTo>
                  <a:cubicBezTo>
                    <a:pt x="4080" y="1751"/>
                    <a:pt x="4235" y="1673"/>
                    <a:pt x="4220" y="1533"/>
                  </a:cubicBezTo>
                  <a:cubicBezTo>
                    <a:pt x="4206" y="1478"/>
                    <a:pt x="4094" y="1445"/>
                    <a:pt x="3949" y="1445"/>
                  </a:cubicBezTo>
                  <a:cubicBezTo>
                    <a:pt x="3769" y="1445"/>
                    <a:pt x="3537" y="1497"/>
                    <a:pt x="3382" y="1627"/>
                  </a:cubicBezTo>
                  <a:cubicBezTo>
                    <a:pt x="3072" y="1875"/>
                    <a:pt x="3010" y="2371"/>
                    <a:pt x="2762" y="2495"/>
                  </a:cubicBezTo>
                  <a:cubicBezTo>
                    <a:pt x="2703" y="2519"/>
                    <a:pt x="2637" y="2530"/>
                    <a:pt x="2569" y="2530"/>
                  </a:cubicBezTo>
                  <a:cubicBezTo>
                    <a:pt x="2330" y="2530"/>
                    <a:pt x="2065" y="2402"/>
                    <a:pt x="2017" y="2293"/>
                  </a:cubicBezTo>
                  <a:cubicBezTo>
                    <a:pt x="1924" y="2061"/>
                    <a:pt x="2312" y="1518"/>
                    <a:pt x="2483" y="1440"/>
                  </a:cubicBezTo>
                  <a:cubicBezTo>
                    <a:pt x="2638" y="1363"/>
                    <a:pt x="2932" y="1177"/>
                    <a:pt x="3522" y="944"/>
                  </a:cubicBezTo>
                  <a:cubicBezTo>
                    <a:pt x="4173" y="696"/>
                    <a:pt x="4406" y="153"/>
                    <a:pt x="4220" y="29"/>
                  </a:cubicBezTo>
                  <a:cubicBezTo>
                    <a:pt x="4186" y="9"/>
                    <a:pt x="4135" y="1"/>
                    <a:pt x="407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4464;p60">
              <a:extLst>
                <a:ext uri="{FF2B5EF4-FFF2-40B4-BE49-F238E27FC236}">
                  <a16:creationId xmlns:a16="http://schemas.microsoft.com/office/drawing/2014/main" id="{37A2EC1C-EA88-1446-D6EC-DBFF328CFC48}"/>
                </a:ext>
              </a:extLst>
            </p:cNvPr>
            <p:cNvSpPr/>
            <p:nvPr/>
          </p:nvSpPr>
          <p:spPr>
            <a:xfrm>
              <a:off x="2078750" y="3533700"/>
              <a:ext cx="8950" cy="8650"/>
            </a:xfrm>
            <a:custGeom>
              <a:avLst/>
              <a:gdLst/>
              <a:ahLst/>
              <a:cxnLst/>
              <a:rect l="l" t="t" r="r" b="b"/>
              <a:pathLst>
                <a:path w="358" h="346" extrusionOk="0">
                  <a:moveTo>
                    <a:pt x="295" y="1"/>
                  </a:moveTo>
                  <a:cubicBezTo>
                    <a:pt x="296" y="31"/>
                    <a:pt x="311" y="47"/>
                    <a:pt x="311" y="62"/>
                  </a:cubicBezTo>
                  <a:lnTo>
                    <a:pt x="311" y="124"/>
                  </a:lnTo>
                  <a:cubicBezTo>
                    <a:pt x="311" y="171"/>
                    <a:pt x="280" y="202"/>
                    <a:pt x="264" y="217"/>
                  </a:cubicBezTo>
                  <a:cubicBezTo>
                    <a:pt x="187" y="279"/>
                    <a:pt x="109" y="326"/>
                    <a:pt x="1" y="341"/>
                  </a:cubicBezTo>
                  <a:cubicBezTo>
                    <a:pt x="20" y="344"/>
                    <a:pt x="39" y="345"/>
                    <a:pt x="58" y="345"/>
                  </a:cubicBezTo>
                  <a:cubicBezTo>
                    <a:pt x="147" y="345"/>
                    <a:pt x="232" y="318"/>
                    <a:pt x="295" y="279"/>
                  </a:cubicBezTo>
                  <a:cubicBezTo>
                    <a:pt x="342" y="233"/>
                    <a:pt x="357" y="186"/>
                    <a:pt x="357" y="140"/>
                  </a:cubicBezTo>
                  <a:cubicBezTo>
                    <a:pt x="357" y="124"/>
                    <a:pt x="342" y="109"/>
                    <a:pt x="342" y="78"/>
                  </a:cubicBezTo>
                  <a:cubicBezTo>
                    <a:pt x="342" y="62"/>
                    <a:pt x="311" y="47"/>
                    <a:pt x="311" y="47"/>
                  </a:cubicBezTo>
                  <a:cubicBezTo>
                    <a:pt x="311" y="31"/>
                    <a:pt x="296" y="31"/>
                    <a:pt x="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4465;p60">
              <a:extLst>
                <a:ext uri="{FF2B5EF4-FFF2-40B4-BE49-F238E27FC236}">
                  <a16:creationId xmlns:a16="http://schemas.microsoft.com/office/drawing/2014/main" id="{E8874FE2-440E-67A4-32E0-3B39B54EDCAB}"/>
                </a:ext>
              </a:extLst>
            </p:cNvPr>
            <p:cNvSpPr/>
            <p:nvPr/>
          </p:nvSpPr>
          <p:spPr>
            <a:xfrm>
              <a:off x="2002750" y="3514525"/>
              <a:ext cx="85250" cy="47875"/>
            </a:xfrm>
            <a:custGeom>
              <a:avLst/>
              <a:gdLst/>
              <a:ahLst/>
              <a:cxnLst/>
              <a:rect l="l" t="t" r="r" b="b"/>
              <a:pathLst>
                <a:path w="3410" h="1915" extrusionOk="0">
                  <a:moveTo>
                    <a:pt x="1672" y="1"/>
                  </a:moveTo>
                  <a:cubicBezTo>
                    <a:pt x="1613" y="1"/>
                    <a:pt x="1562" y="8"/>
                    <a:pt x="1521" y="23"/>
                  </a:cubicBezTo>
                  <a:cubicBezTo>
                    <a:pt x="900" y="255"/>
                    <a:pt x="249" y="969"/>
                    <a:pt x="1" y="1357"/>
                  </a:cubicBezTo>
                  <a:lnTo>
                    <a:pt x="1335" y="1915"/>
                  </a:lnTo>
                  <a:cubicBezTo>
                    <a:pt x="1335" y="1915"/>
                    <a:pt x="1567" y="1186"/>
                    <a:pt x="1753" y="969"/>
                  </a:cubicBezTo>
                  <a:cubicBezTo>
                    <a:pt x="1779" y="932"/>
                    <a:pt x="1838" y="918"/>
                    <a:pt x="1915" y="918"/>
                  </a:cubicBezTo>
                  <a:cubicBezTo>
                    <a:pt x="2165" y="918"/>
                    <a:pt x="2608" y="1069"/>
                    <a:pt x="2715" y="1093"/>
                  </a:cubicBezTo>
                  <a:cubicBezTo>
                    <a:pt x="2823" y="1106"/>
                    <a:pt x="2920" y="1116"/>
                    <a:pt x="3006" y="1116"/>
                  </a:cubicBezTo>
                  <a:cubicBezTo>
                    <a:pt x="3214" y="1116"/>
                    <a:pt x="3349" y="1059"/>
                    <a:pt x="3382" y="860"/>
                  </a:cubicBezTo>
                  <a:cubicBezTo>
                    <a:pt x="3410" y="594"/>
                    <a:pt x="2214" y="1"/>
                    <a:pt x="167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4466;p60">
              <a:extLst>
                <a:ext uri="{FF2B5EF4-FFF2-40B4-BE49-F238E27FC236}">
                  <a16:creationId xmlns:a16="http://schemas.microsoft.com/office/drawing/2014/main" id="{F6D9645C-0EC2-4CA9-9478-B408F90B36A2}"/>
                </a:ext>
              </a:extLst>
            </p:cNvPr>
            <p:cNvSpPr/>
            <p:nvPr/>
          </p:nvSpPr>
          <p:spPr>
            <a:xfrm>
              <a:off x="2062075" y="3518575"/>
              <a:ext cx="24075" cy="14375"/>
            </a:xfrm>
            <a:custGeom>
              <a:avLst/>
              <a:gdLst/>
              <a:ahLst/>
              <a:cxnLst/>
              <a:rect l="l" t="t" r="r" b="b"/>
              <a:pathLst>
                <a:path w="963" h="575" extrusionOk="0">
                  <a:moveTo>
                    <a:pt x="1" y="0"/>
                  </a:moveTo>
                  <a:cubicBezTo>
                    <a:pt x="94" y="31"/>
                    <a:pt x="730" y="326"/>
                    <a:pt x="962" y="574"/>
                  </a:cubicBezTo>
                  <a:cubicBezTo>
                    <a:pt x="792" y="264"/>
                    <a:pt x="389" y="10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4467;p60">
              <a:extLst>
                <a:ext uri="{FF2B5EF4-FFF2-40B4-BE49-F238E27FC236}">
                  <a16:creationId xmlns:a16="http://schemas.microsoft.com/office/drawing/2014/main" id="{92C8024A-653A-7BB9-9966-575EFBF43CA0}"/>
                </a:ext>
              </a:extLst>
            </p:cNvPr>
            <p:cNvSpPr/>
            <p:nvPr/>
          </p:nvSpPr>
          <p:spPr>
            <a:xfrm>
              <a:off x="2002750" y="3514650"/>
              <a:ext cx="77525" cy="44650"/>
            </a:xfrm>
            <a:custGeom>
              <a:avLst/>
              <a:gdLst/>
              <a:ahLst/>
              <a:cxnLst/>
              <a:rect l="l" t="t" r="r" b="b"/>
              <a:pathLst>
                <a:path w="3101" h="1786" extrusionOk="0">
                  <a:moveTo>
                    <a:pt x="1630" y="0"/>
                  </a:moveTo>
                  <a:cubicBezTo>
                    <a:pt x="1590" y="0"/>
                    <a:pt x="1553" y="6"/>
                    <a:pt x="1521" y="18"/>
                  </a:cubicBezTo>
                  <a:cubicBezTo>
                    <a:pt x="900" y="250"/>
                    <a:pt x="249" y="964"/>
                    <a:pt x="1" y="1352"/>
                  </a:cubicBezTo>
                  <a:lnTo>
                    <a:pt x="993" y="1786"/>
                  </a:lnTo>
                  <a:cubicBezTo>
                    <a:pt x="993" y="1786"/>
                    <a:pt x="1412" y="1243"/>
                    <a:pt x="1598" y="1026"/>
                  </a:cubicBezTo>
                  <a:cubicBezTo>
                    <a:pt x="1620" y="995"/>
                    <a:pt x="1654" y="983"/>
                    <a:pt x="1696" y="983"/>
                  </a:cubicBezTo>
                  <a:cubicBezTo>
                    <a:pt x="1867" y="983"/>
                    <a:pt x="2166" y="1187"/>
                    <a:pt x="2265" y="1212"/>
                  </a:cubicBezTo>
                  <a:cubicBezTo>
                    <a:pt x="2416" y="1266"/>
                    <a:pt x="2565" y="1297"/>
                    <a:pt x="2693" y="1297"/>
                  </a:cubicBezTo>
                  <a:cubicBezTo>
                    <a:pt x="2893" y="1297"/>
                    <a:pt x="3043" y="1221"/>
                    <a:pt x="3072" y="1041"/>
                  </a:cubicBezTo>
                  <a:cubicBezTo>
                    <a:pt x="3100" y="798"/>
                    <a:pt x="2112" y="0"/>
                    <a:pt x="1630"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4468;p60">
              <a:extLst>
                <a:ext uri="{FF2B5EF4-FFF2-40B4-BE49-F238E27FC236}">
                  <a16:creationId xmlns:a16="http://schemas.microsoft.com/office/drawing/2014/main" id="{FDD5404C-96BB-C9EE-2963-07FAF2354479}"/>
                </a:ext>
              </a:extLst>
            </p:cNvPr>
            <p:cNvSpPr/>
            <p:nvPr/>
          </p:nvSpPr>
          <p:spPr>
            <a:xfrm>
              <a:off x="2032225" y="3513925"/>
              <a:ext cx="48500" cy="37075"/>
            </a:xfrm>
            <a:custGeom>
              <a:avLst/>
              <a:gdLst/>
              <a:ahLst/>
              <a:cxnLst/>
              <a:rect l="l" t="t" r="r" b="b"/>
              <a:pathLst>
                <a:path w="1940" h="1483" extrusionOk="0">
                  <a:moveTo>
                    <a:pt x="144" y="148"/>
                  </a:moveTo>
                  <a:cubicBezTo>
                    <a:pt x="79" y="181"/>
                    <a:pt x="25" y="214"/>
                    <a:pt x="1" y="233"/>
                  </a:cubicBezTo>
                  <a:cubicBezTo>
                    <a:pt x="38" y="217"/>
                    <a:pt x="87" y="184"/>
                    <a:pt x="144" y="148"/>
                  </a:cubicBezTo>
                  <a:close/>
                  <a:moveTo>
                    <a:pt x="543" y="0"/>
                  </a:moveTo>
                  <a:cubicBezTo>
                    <a:pt x="391" y="0"/>
                    <a:pt x="252" y="80"/>
                    <a:pt x="144" y="148"/>
                  </a:cubicBezTo>
                  <a:lnTo>
                    <a:pt x="144" y="148"/>
                  </a:lnTo>
                  <a:cubicBezTo>
                    <a:pt x="242" y="98"/>
                    <a:pt x="366" y="47"/>
                    <a:pt x="450" y="47"/>
                  </a:cubicBezTo>
                  <a:cubicBezTo>
                    <a:pt x="543" y="62"/>
                    <a:pt x="621" y="78"/>
                    <a:pt x="699" y="124"/>
                  </a:cubicBezTo>
                  <a:cubicBezTo>
                    <a:pt x="776" y="155"/>
                    <a:pt x="838" y="186"/>
                    <a:pt x="916" y="217"/>
                  </a:cubicBezTo>
                  <a:cubicBezTo>
                    <a:pt x="1210" y="357"/>
                    <a:pt x="1458" y="528"/>
                    <a:pt x="1691" y="760"/>
                  </a:cubicBezTo>
                  <a:cubicBezTo>
                    <a:pt x="1815" y="884"/>
                    <a:pt x="1924" y="1055"/>
                    <a:pt x="1831" y="1210"/>
                  </a:cubicBezTo>
                  <a:cubicBezTo>
                    <a:pt x="1815" y="1241"/>
                    <a:pt x="1769" y="1272"/>
                    <a:pt x="1738" y="1288"/>
                  </a:cubicBezTo>
                  <a:cubicBezTo>
                    <a:pt x="1691" y="1303"/>
                    <a:pt x="1629" y="1319"/>
                    <a:pt x="1583" y="1319"/>
                  </a:cubicBezTo>
                  <a:cubicBezTo>
                    <a:pt x="1561" y="1322"/>
                    <a:pt x="1538" y="1323"/>
                    <a:pt x="1515" y="1323"/>
                  </a:cubicBezTo>
                  <a:cubicBezTo>
                    <a:pt x="1323" y="1323"/>
                    <a:pt x="1088" y="1217"/>
                    <a:pt x="978" y="1148"/>
                  </a:cubicBezTo>
                  <a:cubicBezTo>
                    <a:pt x="854" y="1055"/>
                    <a:pt x="714" y="993"/>
                    <a:pt x="590" y="977"/>
                  </a:cubicBezTo>
                  <a:cubicBezTo>
                    <a:pt x="528" y="977"/>
                    <a:pt x="466" y="977"/>
                    <a:pt x="419" y="1008"/>
                  </a:cubicBezTo>
                  <a:cubicBezTo>
                    <a:pt x="357" y="1055"/>
                    <a:pt x="311" y="1086"/>
                    <a:pt x="280" y="1148"/>
                  </a:cubicBezTo>
                  <a:cubicBezTo>
                    <a:pt x="218" y="1210"/>
                    <a:pt x="187" y="1272"/>
                    <a:pt x="140" y="1319"/>
                  </a:cubicBezTo>
                  <a:cubicBezTo>
                    <a:pt x="109" y="1381"/>
                    <a:pt x="78" y="1396"/>
                    <a:pt x="47" y="1458"/>
                  </a:cubicBezTo>
                  <a:cubicBezTo>
                    <a:pt x="140" y="1365"/>
                    <a:pt x="218" y="1288"/>
                    <a:pt x="311" y="1225"/>
                  </a:cubicBezTo>
                  <a:cubicBezTo>
                    <a:pt x="357" y="1163"/>
                    <a:pt x="388" y="1132"/>
                    <a:pt x="450" y="1086"/>
                  </a:cubicBezTo>
                  <a:cubicBezTo>
                    <a:pt x="487" y="1068"/>
                    <a:pt x="528" y="1060"/>
                    <a:pt x="569" y="1060"/>
                  </a:cubicBezTo>
                  <a:cubicBezTo>
                    <a:pt x="598" y="1060"/>
                    <a:pt x="626" y="1064"/>
                    <a:pt x="652" y="1070"/>
                  </a:cubicBezTo>
                  <a:cubicBezTo>
                    <a:pt x="776" y="1117"/>
                    <a:pt x="885" y="1194"/>
                    <a:pt x="1009" y="1241"/>
                  </a:cubicBezTo>
                  <a:lnTo>
                    <a:pt x="1427" y="1365"/>
                  </a:lnTo>
                  <a:lnTo>
                    <a:pt x="1614" y="1365"/>
                  </a:lnTo>
                  <a:cubicBezTo>
                    <a:pt x="1707" y="1365"/>
                    <a:pt x="1815" y="1303"/>
                    <a:pt x="1862" y="1225"/>
                  </a:cubicBezTo>
                  <a:cubicBezTo>
                    <a:pt x="1939" y="1117"/>
                    <a:pt x="1924" y="931"/>
                    <a:pt x="1846" y="822"/>
                  </a:cubicBezTo>
                  <a:cubicBezTo>
                    <a:pt x="1753" y="683"/>
                    <a:pt x="1614" y="574"/>
                    <a:pt x="1474" y="466"/>
                  </a:cubicBezTo>
                  <a:cubicBezTo>
                    <a:pt x="1350" y="357"/>
                    <a:pt x="1195" y="279"/>
                    <a:pt x="1040" y="202"/>
                  </a:cubicBezTo>
                  <a:lnTo>
                    <a:pt x="807" y="78"/>
                  </a:lnTo>
                  <a:cubicBezTo>
                    <a:pt x="730" y="47"/>
                    <a:pt x="621" y="31"/>
                    <a:pt x="543" y="0"/>
                  </a:cubicBezTo>
                  <a:close/>
                  <a:moveTo>
                    <a:pt x="47" y="1458"/>
                  </a:moveTo>
                  <a:lnTo>
                    <a:pt x="47" y="1458"/>
                  </a:lnTo>
                  <a:cubicBezTo>
                    <a:pt x="38" y="1468"/>
                    <a:pt x="40" y="1483"/>
                    <a:pt x="43" y="1483"/>
                  </a:cubicBezTo>
                  <a:cubicBezTo>
                    <a:pt x="45" y="1483"/>
                    <a:pt x="47" y="1476"/>
                    <a:pt x="47" y="1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4469;p60">
              <a:extLst>
                <a:ext uri="{FF2B5EF4-FFF2-40B4-BE49-F238E27FC236}">
                  <a16:creationId xmlns:a16="http://schemas.microsoft.com/office/drawing/2014/main" id="{DB1F0F49-88B9-0EA3-F458-C27629045699}"/>
                </a:ext>
              </a:extLst>
            </p:cNvPr>
            <p:cNvSpPr/>
            <p:nvPr/>
          </p:nvSpPr>
          <p:spPr>
            <a:xfrm>
              <a:off x="1998100" y="3502275"/>
              <a:ext cx="48500" cy="55100"/>
            </a:xfrm>
            <a:custGeom>
              <a:avLst/>
              <a:gdLst/>
              <a:ahLst/>
              <a:cxnLst/>
              <a:rect l="l" t="t" r="r" b="b"/>
              <a:pathLst>
                <a:path w="1940" h="2204" extrusionOk="0">
                  <a:moveTo>
                    <a:pt x="1503" y="0"/>
                  </a:moveTo>
                  <a:cubicBezTo>
                    <a:pt x="1184" y="0"/>
                    <a:pt x="510" y="781"/>
                    <a:pt x="388" y="1009"/>
                  </a:cubicBezTo>
                  <a:cubicBezTo>
                    <a:pt x="249" y="1242"/>
                    <a:pt x="94" y="2002"/>
                    <a:pt x="1" y="2203"/>
                  </a:cubicBezTo>
                  <a:lnTo>
                    <a:pt x="1117" y="1847"/>
                  </a:lnTo>
                  <a:cubicBezTo>
                    <a:pt x="1117" y="1847"/>
                    <a:pt x="1086" y="1350"/>
                    <a:pt x="1288" y="1056"/>
                  </a:cubicBezTo>
                  <a:cubicBezTo>
                    <a:pt x="1505" y="761"/>
                    <a:pt x="1939" y="47"/>
                    <a:pt x="1521" y="1"/>
                  </a:cubicBezTo>
                  <a:cubicBezTo>
                    <a:pt x="1515" y="0"/>
                    <a:pt x="1509" y="0"/>
                    <a:pt x="1503"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4470;p60">
              <a:extLst>
                <a:ext uri="{FF2B5EF4-FFF2-40B4-BE49-F238E27FC236}">
                  <a16:creationId xmlns:a16="http://schemas.microsoft.com/office/drawing/2014/main" id="{776C559A-15BB-EB59-21E3-3AEF6235BC3E}"/>
                </a:ext>
              </a:extLst>
            </p:cNvPr>
            <p:cNvSpPr/>
            <p:nvPr/>
          </p:nvSpPr>
          <p:spPr>
            <a:xfrm>
              <a:off x="2027175" y="3515850"/>
              <a:ext cx="10900" cy="31825"/>
            </a:xfrm>
            <a:custGeom>
              <a:avLst/>
              <a:gdLst/>
              <a:ahLst/>
              <a:cxnLst/>
              <a:rect l="l" t="t" r="r" b="b"/>
              <a:pathLst>
                <a:path w="436" h="1273" extrusionOk="0">
                  <a:moveTo>
                    <a:pt x="435" y="1"/>
                  </a:moveTo>
                  <a:cubicBezTo>
                    <a:pt x="358" y="109"/>
                    <a:pt x="311" y="202"/>
                    <a:pt x="249" y="295"/>
                  </a:cubicBezTo>
                  <a:lnTo>
                    <a:pt x="78" y="590"/>
                  </a:lnTo>
                  <a:cubicBezTo>
                    <a:pt x="32" y="683"/>
                    <a:pt x="1" y="807"/>
                    <a:pt x="1" y="916"/>
                  </a:cubicBezTo>
                  <a:lnTo>
                    <a:pt x="1" y="1086"/>
                  </a:lnTo>
                  <a:lnTo>
                    <a:pt x="1" y="1273"/>
                  </a:lnTo>
                  <a:cubicBezTo>
                    <a:pt x="1" y="1148"/>
                    <a:pt x="16" y="1055"/>
                    <a:pt x="32" y="931"/>
                  </a:cubicBezTo>
                  <a:cubicBezTo>
                    <a:pt x="47" y="823"/>
                    <a:pt x="94" y="730"/>
                    <a:pt x="125" y="606"/>
                  </a:cubicBezTo>
                  <a:cubicBezTo>
                    <a:pt x="234" y="420"/>
                    <a:pt x="358" y="218"/>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4471;p60">
              <a:extLst>
                <a:ext uri="{FF2B5EF4-FFF2-40B4-BE49-F238E27FC236}">
                  <a16:creationId xmlns:a16="http://schemas.microsoft.com/office/drawing/2014/main" id="{63EEE2BD-0DCF-BDCF-5EE2-007F7C7B89AC}"/>
                </a:ext>
              </a:extLst>
            </p:cNvPr>
            <p:cNvSpPr/>
            <p:nvPr/>
          </p:nvSpPr>
          <p:spPr>
            <a:xfrm>
              <a:off x="2026400" y="3550375"/>
              <a:ext cx="21350" cy="51575"/>
            </a:xfrm>
            <a:custGeom>
              <a:avLst/>
              <a:gdLst/>
              <a:ahLst/>
              <a:cxnLst/>
              <a:rect l="l" t="t" r="r" b="b"/>
              <a:pathLst>
                <a:path w="854" h="2063" extrusionOk="0">
                  <a:moveTo>
                    <a:pt x="1" y="0"/>
                  </a:moveTo>
                  <a:cubicBezTo>
                    <a:pt x="1" y="202"/>
                    <a:pt x="47" y="372"/>
                    <a:pt x="109" y="558"/>
                  </a:cubicBezTo>
                  <a:cubicBezTo>
                    <a:pt x="141" y="636"/>
                    <a:pt x="187" y="745"/>
                    <a:pt x="234" y="822"/>
                  </a:cubicBezTo>
                  <a:lnTo>
                    <a:pt x="420" y="1055"/>
                  </a:lnTo>
                  <a:cubicBezTo>
                    <a:pt x="652" y="1334"/>
                    <a:pt x="807" y="1691"/>
                    <a:pt x="838" y="2063"/>
                  </a:cubicBezTo>
                  <a:cubicBezTo>
                    <a:pt x="854" y="1861"/>
                    <a:pt x="823" y="1675"/>
                    <a:pt x="761" y="1489"/>
                  </a:cubicBezTo>
                  <a:cubicBezTo>
                    <a:pt x="683" y="1303"/>
                    <a:pt x="590" y="1148"/>
                    <a:pt x="466" y="993"/>
                  </a:cubicBezTo>
                  <a:cubicBezTo>
                    <a:pt x="358" y="853"/>
                    <a:pt x="265" y="698"/>
                    <a:pt x="187" y="527"/>
                  </a:cubicBezTo>
                  <a:cubicBezTo>
                    <a:pt x="141" y="450"/>
                    <a:pt x="109" y="357"/>
                    <a:pt x="63" y="279"/>
                  </a:cubicBezTo>
                  <a:cubicBezTo>
                    <a:pt x="47" y="171"/>
                    <a:pt x="1"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4472;p60">
              <a:extLst>
                <a:ext uri="{FF2B5EF4-FFF2-40B4-BE49-F238E27FC236}">
                  <a16:creationId xmlns:a16="http://schemas.microsoft.com/office/drawing/2014/main" id="{10A7D437-BBE7-59D7-B448-E072D472E695}"/>
                </a:ext>
              </a:extLst>
            </p:cNvPr>
            <p:cNvSpPr/>
            <p:nvPr/>
          </p:nvSpPr>
          <p:spPr>
            <a:xfrm>
              <a:off x="2051225" y="3529000"/>
              <a:ext cx="80675" cy="93125"/>
            </a:xfrm>
            <a:custGeom>
              <a:avLst/>
              <a:gdLst/>
              <a:ahLst/>
              <a:cxnLst/>
              <a:rect l="l" t="t" r="r" b="b"/>
              <a:pathLst>
                <a:path w="3227" h="3725" extrusionOk="0">
                  <a:moveTo>
                    <a:pt x="1870" y="0"/>
                  </a:moveTo>
                  <a:cubicBezTo>
                    <a:pt x="1862" y="0"/>
                    <a:pt x="1854" y="1"/>
                    <a:pt x="1846" y="2"/>
                  </a:cubicBezTo>
                  <a:lnTo>
                    <a:pt x="140" y="142"/>
                  </a:lnTo>
                  <a:cubicBezTo>
                    <a:pt x="47" y="157"/>
                    <a:pt x="1" y="235"/>
                    <a:pt x="47" y="328"/>
                  </a:cubicBezTo>
                  <a:lnTo>
                    <a:pt x="1117" y="3569"/>
                  </a:lnTo>
                  <a:cubicBezTo>
                    <a:pt x="1164" y="3662"/>
                    <a:pt x="1257" y="3724"/>
                    <a:pt x="1381" y="3724"/>
                  </a:cubicBezTo>
                  <a:lnTo>
                    <a:pt x="3087" y="3585"/>
                  </a:lnTo>
                  <a:cubicBezTo>
                    <a:pt x="3180" y="3569"/>
                    <a:pt x="3227" y="3492"/>
                    <a:pt x="3180" y="3399"/>
                  </a:cubicBezTo>
                  <a:lnTo>
                    <a:pt x="2094" y="157"/>
                  </a:lnTo>
                  <a:cubicBezTo>
                    <a:pt x="2038" y="72"/>
                    <a:pt x="1955" y="0"/>
                    <a:pt x="18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4473;p60">
              <a:extLst>
                <a:ext uri="{FF2B5EF4-FFF2-40B4-BE49-F238E27FC236}">
                  <a16:creationId xmlns:a16="http://schemas.microsoft.com/office/drawing/2014/main" id="{907EB9E6-9311-BED9-E56E-FC55FF5873BC}"/>
                </a:ext>
              </a:extLst>
            </p:cNvPr>
            <p:cNvSpPr/>
            <p:nvPr/>
          </p:nvSpPr>
          <p:spPr>
            <a:xfrm>
              <a:off x="2046575" y="3529050"/>
              <a:ext cx="79900" cy="93075"/>
            </a:xfrm>
            <a:custGeom>
              <a:avLst/>
              <a:gdLst/>
              <a:ahLst/>
              <a:cxnLst/>
              <a:rect l="l" t="t" r="r" b="b"/>
              <a:pathLst>
                <a:path w="3196" h="3723" extrusionOk="0">
                  <a:moveTo>
                    <a:pt x="1831" y="0"/>
                  </a:moveTo>
                  <a:lnTo>
                    <a:pt x="125" y="140"/>
                  </a:lnTo>
                  <a:cubicBezTo>
                    <a:pt x="31" y="155"/>
                    <a:pt x="0" y="233"/>
                    <a:pt x="31" y="326"/>
                  </a:cubicBezTo>
                  <a:lnTo>
                    <a:pt x="1117" y="3567"/>
                  </a:lnTo>
                  <a:cubicBezTo>
                    <a:pt x="1179" y="3660"/>
                    <a:pt x="1272" y="3722"/>
                    <a:pt x="1365" y="3722"/>
                  </a:cubicBezTo>
                  <a:lnTo>
                    <a:pt x="3071" y="3583"/>
                  </a:lnTo>
                  <a:cubicBezTo>
                    <a:pt x="3102" y="3583"/>
                    <a:pt x="3118" y="3583"/>
                    <a:pt x="3133" y="3567"/>
                  </a:cubicBezTo>
                  <a:cubicBezTo>
                    <a:pt x="3180" y="3536"/>
                    <a:pt x="3195" y="3459"/>
                    <a:pt x="3149" y="3397"/>
                  </a:cubicBezTo>
                  <a:lnTo>
                    <a:pt x="2063" y="155"/>
                  </a:lnTo>
                  <a:cubicBezTo>
                    <a:pt x="2032" y="62"/>
                    <a:pt x="1939" y="0"/>
                    <a:pt x="18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4474;p60">
              <a:extLst>
                <a:ext uri="{FF2B5EF4-FFF2-40B4-BE49-F238E27FC236}">
                  <a16:creationId xmlns:a16="http://schemas.microsoft.com/office/drawing/2014/main" id="{FAF9904B-AD04-855A-617A-2038898EF3FF}"/>
                </a:ext>
              </a:extLst>
            </p:cNvPr>
            <p:cNvSpPr/>
            <p:nvPr/>
          </p:nvSpPr>
          <p:spPr>
            <a:xfrm>
              <a:off x="2086500" y="3534075"/>
              <a:ext cx="7800" cy="7000"/>
            </a:xfrm>
            <a:custGeom>
              <a:avLst/>
              <a:gdLst/>
              <a:ahLst/>
              <a:cxnLst/>
              <a:rect l="l" t="t" r="r" b="b"/>
              <a:pathLst>
                <a:path w="312" h="280" extrusionOk="0">
                  <a:moveTo>
                    <a:pt x="156" y="1"/>
                  </a:moveTo>
                  <a:cubicBezTo>
                    <a:pt x="63" y="1"/>
                    <a:pt x="1" y="78"/>
                    <a:pt x="32" y="156"/>
                  </a:cubicBezTo>
                  <a:cubicBezTo>
                    <a:pt x="32" y="233"/>
                    <a:pt x="109" y="280"/>
                    <a:pt x="187" y="280"/>
                  </a:cubicBezTo>
                  <a:cubicBezTo>
                    <a:pt x="265" y="280"/>
                    <a:pt x="311" y="202"/>
                    <a:pt x="311" y="125"/>
                  </a:cubicBezTo>
                  <a:cubicBezTo>
                    <a:pt x="311" y="47"/>
                    <a:pt x="234"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4475;p60">
              <a:extLst>
                <a:ext uri="{FF2B5EF4-FFF2-40B4-BE49-F238E27FC236}">
                  <a16:creationId xmlns:a16="http://schemas.microsoft.com/office/drawing/2014/main" id="{1769BD8A-AED8-3305-6EC0-8E6429276821}"/>
                </a:ext>
              </a:extLst>
            </p:cNvPr>
            <p:cNvSpPr/>
            <p:nvPr/>
          </p:nvSpPr>
          <p:spPr>
            <a:xfrm>
              <a:off x="2156650" y="3586475"/>
              <a:ext cx="123375" cy="126300"/>
            </a:xfrm>
            <a:custGeom>
              <a:avLst/>
              <a:gdLst/>
              <a:ahLst/>
              <a:cxnLst/>
              <a:rect l="l" t="t" r="r" b="b"/>
              <a:pathLst>
                <a:path w="4935" h="5052" extrusionOk="0">
                  <a:moveTo>
                    <a:pt x="1366" y="0"/>
                  </a:moveTo>
                  <a:cubicBezTo>
                    <a:pt x="960" y="0"/>
                    <a:pt x="0" y="2613"/>
                    <a:pt x="328" y="2837"/>
                  </a:cubicBezTo>
                  <a:cubicBezTo>
                    <a:pt x="2560" y="4439"/>
                    <a:pt x="3538" y="5052"/>
                    <a:pt x="4261" y="5052"/>
                  </a:cubicBezTo>
                  <a:cubicBezTo>
                    <a:pt x="4321" y="5052"/>
                    <a:pt x="4380" y="5048"/>
                    <a:pt x="4438" y="5039"/>
                  </a:cubicBezTo>
                  <a:cubicBezTo>
                    <a:pt x="4934" y="4962"/>
                    <a:pt x="4748" y="2589"/>
                    <a:pt x="3755" y="1674"/>
                  </a:cubicBezTo>
                  <a:cubicBezTo>
                    <a:pt x="3631" y="1580"/>
                    <a:pt x="1879" y="309"/>
                    <a:pt x="1414" y="14"/>
                  </a:cubicBezTo>
                  <a:cubicBezTo>
                    <a:pt x="1399" y="5"/>
                    <a:pt x="1383" y="0"/>
                    <a:pt x="1366"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4476;p60">
              <a:extLst>
                <a:ext uri="{FF2B5EF4-FFF2-40B4-BE49-F238E27FC236}">
                  <a16:creationId xmlns:a16="http://schemas.microsoft.com/office/drawing/2014/main" id="{3B4FFFBA-9DDE-6B20-B963-69C78E50B31D}"/>
                </a:ext>
              </a:extLst>
            </p:cNvPr>
            <p:cNvSpPr/>
            <p:nvPr/>
          </p:nvSpPr>
          <p:spPr>
            <a:xfrm>
              <a:off x="2070925" y="3555200"/>
              <a:ext cx="142800" cy="118550"/>
            </a:xfrm>
            <a:custGeom>
              <a:avLst/>
              <a:gdLst/>
              <a:ahLst/>
              <a:cxnLst/>
              <a:rect l="l" t="t" r="r" b="b"/>
              <a:pathLst>
                <a:path w="5712" h="4742" extrusionOk="0">
                  <a:moveTo>
                    <a:pt x="2242" y="0"/>
                  </a:moveTo>
                  <a:cubicBezTo>
                    <a:pt x="1407" y="0"/>
                    <a:pt x="79" y="260"/>
                    <a:pt x="66" y="722"/>
                  </a:cubicBezTo>
                  <a:cubicBezTo>
                    <a:pt x="59" y="911"/>
                    <a:pt x="340" y="968"/>
                    <a:pt x="683" y="968"/>
                  </a:cubicBezTo>
                  <a:cubicBezTo>
                    <a:pt x="712" y="968"/>
                    <a:pt x="742" y="968"/>
                    <a:pt x="771" y="967"/>
                  </a:cubicBezTo>
                  <a:lnTo>
                    <a:pt x="771" y="967"/>
                  </a:lnTo>
                  <a:cubicBezTo>
                    <a:pt x="360" y="1059"/>
                    <a:pt x="0" y="1213"/>
                    <a:pt x="35" y="1467"/>
                  </a:cubicBezTo>
                  <a:cubicBezTo>
                    <a:pt x="67" y="1674"/>
                    <a:pt x="350" y="1741"/>
                    <a:pt x="702" y="1741"/>
                  </a:cubicBezTo>
                  <a:cubicBezTo>
                    <a:pt x="761" y="1741"/>
                    <a:pt x="822" y="1739"/>
                    <a:pt x="884" y="1736"/>
                  </a:cubicBezTo>
                  <a:lnTo>
                    <a:pt x="884" y="1736"/>
                  </a:lnTo>
                  <a:cubicBezTo>
                    <a:pt x="580" y="1841"/>
                    <a:pt x="365" y="1992"/>
                    <a:pt x="438" y="2211"/>
                  </a:cubicBezTo>
                  <a:cubicBezTo>
                    <a:pt x="489" y="2376"/>
                    <a:pt x="785" y="2428"/>
                    <a:pt x="1139" y="2428"/>
                  </a:cubicBezTo>
                  <a:cubicBezTo>
                    <a:pt x="1268" y="2428"/>
                    <a:pt x="1406" y="2421"/>
                    <a:pt x="1542" y="2410"/>
                  </a:cubicBezTo>
                  <a:lnTo>
                    <a:pt x="1542" y="2410"/>
                  </a:lnTo>
                  <a:cubicBezTo>
                    <a:pt x="1188" y="2495"/>
                    <a:pt x="886" y="2627"/>
                    <a:pt x="934" y="2831"/>
                  </a:cubicBezTo>
                  <a:cubicBezTo>
                    <a:pt x="1004" y="3095"/>
                    <a:pt x="1496" y="3161"/>
                    <a:pt x="1971" y="3161"/>
                  </a:cubicBezTo>
                  <a:cubicBezTo>
                    <a:pt x="2446" y="3161"/>
                    <a:pt x="2904" y="3095"/>
                    <a:pt x="2904" y="3095"/>
                  </a:cubicBezTo>
                  <a:cubicBezTo>
                    <a:pt x="3416" y="4227"/>
                    <a:pt x="4145" y="4553"/>
                    <a:pt x="4656" y="4739"/>
                  </a:cubicBezTo>
                  <a:cubicBezTo>
                    <a:pt x="4659" y="4741"/>
                    <a:pt x="4662" y="4741"/>
                    <a:pt x="4665" y="4741"/>
                  </a:cubicBezTo>
                  <a:cubicBezTo>
                    <a:pt x="4841" y="4741"/>
                    <a:pt x="5711" y="2103"/>
                    <a:pt x="5711" y="2103"/>
                  </a:cubicBezTo>
                  <a:cubicBezTo>
                    <a:pt x="5711" y="2103"/>
                    <a:pt x="5013" y="1141"/>
                    <a:pt x="4486" y="753"/>
                  </a:cubicBezTo>
                  <a:cubicBezTo>
                    <a:pt x="3788" y="241"/>
                    <a:pt x="2966" y="86"/>
                    <a:pt x="2625" y="24"/>
                  </a:cubicBezTo>
                  <a:cubicBezTo>
                    <a:pt x="2519" y="8"/>
                    <a:pt x="2388" y="0"/>
                    <a:pt x="224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4477;p60">
              <a:extLst>
                <a:ext uri="{FF2B5EF4-FFF2-40B4-BE49-F238E27FC236}">
                  <a16:creationId xmlns:a16="http://schemas.microsoft.com/office/drawing/2014/main" id="{6BDE5C31-EE7D-C8BA-AB3C-5011F3C9778B}"/>
                </a:ext>
              </a:extLst>
            </p:cNvPr>
            <p:cNvSpPr/>
            <p:nvPr/>
          </p:nvSpPr>
          <p:spPr>
            <a:xfrm>
              <a:off x="2079925" y="3575175"/>
              <a:ext cx="55075" cy="8175"/>
            </a:xfrm>
            <a:custGeom>
              <a:avLst/>
              <a:gdLst/>
              <a:ahLst/>
              <a:cxnLst/>
              <a:rect l="l" t="t" r="r" b="b"/>
              <a:pathLst>
                <a:path w="2203" h="327" extrusionOk="0">
                  <a:moveTo>
                    <a:pt x="2203" y="1"/>
                  </a:moveTo>
                  <a:cubicBezTo>
                    <a:pt x="1970" y="1"/>
                    <a:pt x="1737" y="1"/>
                    <a:pt x="1536" y="16"/>
                  </a:cubicBezTo>
                  <a:cubicBezTo>
                    <a:pt x="1303" y="32"/>
                    <a:pt x="1086" y="63"/>
                    <a:pt x="853" y="94"/>
                  </a:cubicBezTo>
                  <a:cubicBezTo>
                    <a:pt x="559" y="140"/>
                    <a:pt x="264" y="233"/>
                    <a:pt x="0" y="326"/>
                  </a:cubicBezTo>
                  <a:cubicBezTo>
                    <a:pt x="497" y="171"/>
                    <a:pt x="1319" y="78"/>
                    <a:pt x="1551" y="63"/>
                  </a:cubicBezTo>
                  <a:cubicBezTo>
                    <a:pt x="1768" y="63"/>
                    <a:pt x="2001" y="16"/>
                    <a:pt x="2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4478;p60">
              <a:extLst>
                <a:ext uri="{FF2B5EF4-FFF2-40B4-BE49-F238E27FC236}">
                  <a16:creationId xmlns:a16="http://schemas.microsoft.com/office/drawing/2014/main" id="{9B660824-2C28-E657-670C-F17ABB8A1293}"/>
                </a:ext>
              </a:extLst>
            </p:cNvPr>
            <p:cNvSpPr/>
            <p:nvPr/>
          </p:nvSpPr>
          <p:spPr>
            <a:xfrm>
              <a:off x="2093500" y="3595350"/>
              <a:ext cx="43450" cy="4275"/>
            </a:xfrm>
            <a:custGeom>
              <a:avLst/>
              <a:gdLst/>
              <a:ahLst/>
              <a:cxnLst/>
              <a:rect l="l" t="t" r="r" b="b"/>
              <a:pathLst>
                <a:path w="1738" h="171" extrusionOk="0">
                  <a:moveTo>
                    <a:pt x="1737" y="0"/>
                  </a:moveTo>
                  <a:lnTo>
                    <a:pt x="1737" y="0"/>
                  </a:lnTo>
                  <a:cubicBezTo>
                    <a:pt x="1458" y="31"/>
                    <a:pt x="1163" y="31"/>
                    <a:pt x="869" y="47"/>
                  </a:cubicBezTo>
                  <a:cubicBezTo>
                    <a:pt x="574" y="62"/>
                    <a:pt x="310" y="124"/>
                    <a:pt x="16" y="155"/>
                  </a:cubicBezTo>
                  <a:cubicBezTo>
                    <a:pt x="0" y="155"/>
                    <a:pt x="0" y="171"/>
                    <a:pt x="16" y="171"/>
                  </a:cubicBezTo>
                  <a:cubicBezTo>
                    <a:pt x="310" y="140"/>
                    <a:pt x="574" y="140"/>
                    <a:pt x="869" y="93"/>
                  </a:cubicBezTo>
                  <a:cubicBezTo>
                    <a:pt x="1163" y="62"/>
                    <a:pt x="1458" y="31"/>
                    <a:pt x="1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4479;p60">
              <a:extLst>
                <a:ext uri="{FF2B5EF4-FFF2-40B4-BE49-F238E27FC236}">
                  <a16:creationId xmlns:a16="http://schemas.microsoft.com/office/drawing/2014/main" id="{FB676890-E206-E0E9-812D-64EEB957A997}"/>
                </a:ext>
              </a:extLst>
            </p:cNvPr>
            <p:cNvSpPr/>
            <p:nvPr/>
          </p:nvSpPr>
          <p:spPr>
            <a:xfrm>
              <a:off x="2108600" y="3612800"/>
              <a:ext cx="33775" cy="4675"/>
            </a:xfrm>
            <a:custGeom>
              <a:avLst/>
              <a:gdLst/>
              <a:ahLst/>
              <a:cxnLst/>
              <a:rect l="l" t="t" r="r" b="b"/>
              <a:pathLst>
                <a:path w="1351" h="187" extrusionOk="0">
                  <a:moveTo>
                    <a:pt x="1350" y="0"/>
                  </a:moveTo>
                  <a:cubicBezTo>
                    <a:pt x="901" y="0"/>
                    <a:pt x="466" y="62"/>
                    <a:pt x="16" y="155"/>
                  </a:cubicBezTo>
                  <a:cubicBezTo>
                    <a:pt x="1" y="155"/>
                    <a:pt x="16" y="186"/>
                    <a:pt x="32" y="186"/>
                  </a:cubicBezTo>
                  <a:cubicBezTo>
                    <a:pt x="482" y="109"/>
                    <a:pt x="807" y="62"/>
                    <a:pt x="1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4480;p60">
              <a:extLst>
                <a:ext uri="{FF2B5EF4-FFF2-40B4-BE49-F238E27FC236}">
                  <a16:creationId xmlns:a16="http://schemas.microsoft.com/office/drawing/2014/main" id="{3D6CD6FD-50B7-E962-6B23-A5B48FD56388}"/>
                </a:ext>
              </a:extLst>
            </p:cNvPr>
            <p:cNvSpPr/>
            <p:nvPr/>
          </p:nvSpPr>
          <p:spPr>
            <a:xfrm>
              <a:off x="2233475" y="3615900"/>
              <a:ext cx="38000" cy="55850"/>
            </a:xfrm>
            <a:custGeom>
              <a:avLst/>
              <a:gdLst/>
              <a:ahLst/>
              <a:cxnLst/>
              <a:rect l="l" t="t" r="r" b="b"/>
              <a:pathLst>
                <a:path w="1520" h="2234" extrusionOk="0">
                  <a:moveTo>
                    <a:pt x="0" y="0"/>
                  </a:moveTo>
                  <a:lnTo>
                    <a:pt x="279" y="248"/>
                  </a:lnTo>
                  <a:cubicBezTo>
                    <a:pt x="357" y="326"/>
                    <a:pt x="450" y="403"/>
                    <a:pt x="527" y="481"/>
                  </a:cubicBezTo>
                  <a:cubicBezTo>
                    <a:pt x="605" y="559"/>
                    <a:pt x="698" y="636"/>
                    <a:pt x="776" y="714"/>
                  </a:cubicBezTo>
                  <a:cubicBezTo>
                    <a:pt x="853" y="791"/>
                    <a:pt x="931" y="869"/>
                    <a:pt x="993" y="962"/>
                  </a:cubicBezTo>
                  <a:cubicBezTo>
                    <a:pt x="1101" y="1163"/>
                    <a:pt x="1210" y="1350"/>
                    <a:pt x="1303" y="1567"/>
                  </a:cubicBezTo>
                  <a:cubicBezTo>
                    <a:pt x="1334" y="1691"/>
                    <a:pt x="1380" y="1784"/>
                    <a:pt x="1411" y="1892"/>
                  </a:cubicBezTo>
                  <a:cubicBezTo>
                    <a:pt x="1458" y="2016"/>
                    <a:pt x="1473" y="2110"/>
                    <a:pt x="1520" y="2234"/>
                  </a:cubicBezTo>
                  <a:cubicBezTo>
                    <a:pt x="1489" y="2001"/>
                    <a:pt x="1442" y="1768"/>
                    <a:pt x="1365" y="1551"/>
                  </a:cubicBezTo>
                  <a:cubicBezTo>
                    <a:pt x="1287" y="1319"/>
                    <a:pt x="1179" y="1101"/>
                    <a:pt x="1070" y="915"/>
                  </a:cubicBezTo>
                  <a:cubicBezTo>
                    <a:pt x="993" y="807"/>
                    <a:pt x="915" y="714"/>
                    <a:pt x="838" y="636"/>
                  </a:cubicBezTo>
                  <a:cubicBezTo>
                    <a:pt x="745" y="559"/>
                    <a:pt x="667" y="481"/>
                    <a:pt x="558" y="403"/>
                  </a:cubicBezTo>
                  <a:cubicBezTo>
                    <a:pt x="388" y="248"/>
                    <a:pt x="202"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4481;p60">
              <a:extLst>
                <a:ext uri="{FF2B5EF4-FFF2-40B4-BE49-F238E27FC236}">
                  <a16:creationId xmlns:a16="http://schemas.microsoft.com/office/drawing/2014/main" id="{11169BAC-D245-C7DE-575F-79DEEB7699AC}"/>
                </a:ext>
              </a:extLst>
            </p:cNvPr>
            <p:cNvSpPr/>
            <p:nvPr/>
          </p:nvSpPr>
          <p:spPr>
            <a:xfrm>
              <a:off x="2103950" y="3458850"/>
              <a:ext cx="43850" cy="74125"/>
            </a:xfrm>
            <a:custGeom>
              <a:avLst/>
              <a:gdLst/>
              <a:ahLst/>
              <a:cxnLst/>
              <a:rect l="l" t="t" r="r" b="b"/>
              <a:pathLst>
                <a:path w="1754" h="2965" extrusionOk="0">
                  <a:moveTo>
                    <a:pt x="1319" y="1"/>
                  </a:moveTo>
                  <a:lnTo>
                    <a:pt x="1" y="1024"/>
                  </a:lnTo>
                  <a:lnTo>
                    <a:pt x="373" y="2126"/>
                  </a:lnTo>
                  <a:cubicBezTo>
                    <a:pt x="373" y="2126"/>
                    <a:pt x="109" y="2948"/>
                    <a:pt x="513" y="2963"/>
                  </a:cubicBezTo>
                  <a:cubicBezTo>
                    <a:pt x="531" y="2964"/>
                    <a:pt x="548" y="2965"/>
                    <a:pt x="566" y="2965"/>
                  </a:cubicBezTo>
                  <a:cubicBezTo>
                    <a:pt x="1236" y="2965"/>
                    <a:pt x="1708" y="2122"/>
                    <a:pt x="1738" y="2002"/>
                  </a:cubicBezTo>
                  <a:cubicBezTo>
                    <a:pt x="1753" y="1940"/>
                    <a:pt x="1319" y="1"/>
                    <a:pt x="1319"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4482;p60">
              <a:extLst>
                <a:ext uri="{FF2B5EF4-FFF2-40B4-BE49-F238E27FC236}">
                  <a16:creationId xmlns:a16="http://schemas.microsoft.com/office/drawing/2014/main" id="{A0C9EF28-338B-9202-9B50-5CB14B77E460}"/>
                </a:ext>
              </a:extLst>
            </p:cNvPr>
            <p:cNvSpPr/>
            <p:nvPr/>
          </p:nvSpPr>
          <p:spPr>
            <a:xfrm>
              <a:off x="2103950" y="3459250"/>
              <a:ext cx="36875" cy="51975"/>
            </a:xfrm>
            <a:custGeom>
              <a:avLst/>
              <a:gdLst/>
              <a:ahLst/>
              <a:cxnLst/>
              <a:rect l="l" t="t" r="r" b="b"/>
              <a:pathLst>
                <a:path w="1475" h="2079" extrusionOk="0">
                  <a:moveTo>
                    <a:pt x="1319" y="0"/>
                  </a:moveTo>
                  <a:lnTo>
                    <a:pt x="1" y="1024"/>
                  </a:lnTo>
                  <a:lnTo>
                    <a:pt x="358" y="2079"/>
                  </a:lnTo>
                  <a:cubicBezTo>
                    <a:pt x="900" y="1799"/>
                    <a:pt x="1304" y="1303"/>
                    <a:pt x="1474" y="714"/>
                  </a:cubicBezTo>
                  <a:lnTo>
                    <a:pt x="13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4483;p60">
              <a:extLst>
                <a:ext uri="{FF2B5EF4-FFF2-40B4-BE49-F238E27FC236}">
                  <a16:creationId xmlns:a16="http://schemas.microsoft.com/office/drawing/2014/main" id="{69E2EDC4-8083-3AD0-9BA3-B912E78995B1}"/>
                </a:ext>
              </a:extLst>
            </p:cNvPr>
            <p:cNvSpPr/>
            <p:nvPr/>
          </p:nvSpPr>
          <p:spPr>
            <a:xfrm>
              <a:off x="2064025" y="3387825"/>
              <a:ext cx="90375" cy="112150"/>
            </a:xfrm>
            <a:custGeom>
              <a:avLst/>
              <a:gdLst/>
              <a:ahLst/>
              <a:cxnLst/>
              <a:rect l="l" t="t" r="r" b="b"/>
              <a:pathLst>
                <a:path w="3615" h="4486" extrusionOk="0">
                  <a:moveTo>
                    <a:pt x="1784" y="1"/>
                  </a:moveTo>
                  <a:cubicBezTo>
                    <a:pt x="943" y="1"/>
                    <a:pt x="31" y="533"/>
                    <a:pt x="16" y="2361"/>
                  </a:cubicBezTo>
                  <a:cubicBezTo>
                    <a:pt x="0" y="4253"/>
                    <a:pt x="1133" y="4486"/>
                    <a:pt x="1551" y="4486"/>
                  </a:cubicBezTo>
                  <a:cubicBezTo>
                    <a:pt x="1908" y="4486"/>
                    <a:pt x="3195" y="4455"/>
                    <a:pt x="3412" y="2563"/>
                  </a:cubicBezTo>
                  <a:cubicBezTo>
                    <a:pt x="3614" y="686"/>
                    <a:pt x="2746" y="66"/>
                    <a:pt x="1893" y="4"/>
                  </a:cubicBezTo>
                  <a:cubicBezTo>
                    <a:pt x="1857" y="2"/>
                    <a:pt x="1820" y="1"/>
                    <a:pt x="178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4484;p60">
              <a:extLst>
                <a:ext uri="{FF2B5EF4-FFF2-40B4-BE49-F238E27FC236}">
                  <a16:creationId xmlns:a16="http://schemas.microsoft.com/office/drawing/2014/main" id="{AF276898-18C7-5324-7DAC-E9764E12FB90}"/>
                </a:ext>
              </a:extLst>
            </p:cNvPr>
            <p:cNvSpPr/>
            <p:nvPr/>
          </p:nvSpPr>
          <p:spPr>
            <a:xfrm>
              <a:off x="2072950" y="3437675"/>
              <a:ext cx="9325" cy="4925"/>
            </a:xfrm>
            <a:custGeom>
              <a:avLst/>
              <a:gdLst/>
              <a:ahLst/>
              <a:cxnLst/>
              <a:rect l="l" t="t" r="r" b="b"/>
              <a:pathLst>
                <a:path w="373" h="197" extrusionOk="0">
                  <a:moveTo>
                    <a:pt x="252" y="0"/>
                  </a:moveTo>
                  <a:cubicBezTo>
                    <a:pt x="225" y="0"/>
                    <a:pt x="196" y="4"/>
                    <a:pt x="171" y="10"/>
                  </a:cubicBezTo>
                  <a:cubicBezTo>
                    <a:pt x="124" y="26"/>
                    <a:pt x="62" y="72"/>
                    <a:pt x="16" y="103"/>
                  </a:cubicBezTo>
                  <a:cubicBezTo>
                    <a:pt x="0" y="150"/>
                    <a:pt x="16" y="181"/>
                    <a:pt x="47" y="196"/>
                  </a:cubicBezTo>
                  <a:lnTo>
                    <a:pt x="124" y="196"/>
                  </a:lnTo>
                  <a:cubicBezTo>
                    <a:pt x="155" y="181"/>
                    <a:pt x="202" y="181"/>
                    <a:pt x="233" y="165"/>
                  </a:cubicBezTo>
                  <a:cubicBezTo>
                    <a:pt x="279" y="165"/>
                    <a:pt x="341" y="134"/>
                    <a:pt x="357" y="103"/>
                  </a:cubicBezTo>
                  <a:cubicBezTo>
                    <a:pt x="372" y="88"/>
                    <a:pt x="372" y="41"/>
                    <a:pt x="357" y="26"/>
                  </a:cubicBezTo>
                  <a:cubicBezTo>
                    <a:pt x="330" y="8"/>
                    <a:pt x="292"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4485;p60">
              <a:extLst>
                <a:ext uri="{FF2B5EF4-FFF2-40B4-BE49-F238E27FC236}">
                  <a16:creationId xmlns:a16="http://schemas.microsoft.com/office/drawing/2014/main" id="{CEE07BC0-8EF0-93CA-6F2B-8FA695003DFD}"/>
                </a:ext>
              </a:extLst>
            </p:cNvPr>
            <p:cNvSpPr/>
            <p:nvPr/>
          </p:nvSpPr>
          <p:spPr>
            <a:xfrm>
              <a:off x="2101250" y="3436375"/>
              <a:ext cx="8550" cy="5050"/>
            </a:xfrm>
            <a:custGeom>
              <a:avLst/>
              <a:gdLst/>
              <a:ahLst/>
              <a:cxnLst/>
              <a:rect l="l" t="t" r="r" b="b"/>
              <a:pathLst>
                <a:path w="342" h="202" extrusionOk="0">
                  <a:moveTo>
                    <a:pt x="171" y="0"/>
                  </a:moveTo>
                  <a:cubicBezTo>
                    <a:pt x="109" y="0"/>
                    <a:pt x="62" y="31"/>
                    <a:pt x="16" y="62"/>
                  </a:cubicBezTo>
                  <a:cubicBezTo>
                    <a:pt x="0" y="78"/>
                    <a:pt x="0" y="124"/>
                    <a:pt x="16" y="140"/>
                  </a:cubicBezTo>
                  <a:cubicBezTo>
                    <a:pt x="62" y="155"/>
                    <a:pt x="109" y="186"/>
                    <a:pt x="155" y="186"/>
                  </a:cubicBezTo>
                  <a:cubicBezTo>
                    <a:pt x="217" y="202"/>
                    <a:pt x="248" y="202"/>
                    <a:pt x="295" y="202"/>
                  </a:cubicBezTo>
                  <a:cubicBezTo>
                    <a:pt x="310" y="202"/>
                    <a:pt x="326" y="202"/>
                    <a:pt x="326" y="186"/>
                  </a:cubicBezTo>
                  <a:cubicBezTo>
                    <a:pt x="341" y="155"/>
                    <a:pt x="341" y="124"/>
                    <a:pt x="326" y="78"/>
                  </a:cubicBezTo>
                  <a:cubicBezTo>
                    <a:pt x="295" y="47"/>
                    <a:pt x="233" y="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4486;p60">
              <a:extLst>
                <a:ext uri="{FF2B5EF4-FFF2-40B4-BE49-F238E27FC236}">
                  <a16:creationId xmlns:a16="http://schemas.microsoft.com/office/drawing/2014/main" id="{2C090992-0F07-22C4-5E03-46AB5200D988}"/>
                </a:ext>
              </a:extLst>
            </p:cNvPr>
            <p:cNvSpPr/>
            <p:nvPr/>
          </p:nvSpPr>
          <p:spPr>
            <a:xfrm>
              <a:off x="2102025" y="3452100"/>
              <a:ext cx="4675" cy="8725"/>
            </a:xfrm>
            <a:custGeom>
              <a:avLst/>
              <a:gdLst/>
              <a:ahLst/>
              <a:cxnLst/>
              <a:rect l="l" t="t" r="r" b="b"/>
              <a:pathLst>
                <a:path w="187" h="349" extrusionOk="0">
                  <a:moveTo>
                    <a:pt x="35" y="0"/>
                  </a:moveTo>
                  <a:cubicBezTo>
                    <a:pt x="33" y="0"/>
                    <a:pt x="31" y="2"/>
                    <a:pt x="31" y="7"/>
                  </a:cubicBezTo>
                  <a:cubicBezTo>
                    <a:pt x="42" y="7"/>
                    <a:pt x="38" y="0"/>
                    <a:pt x="35" y="0"/>
                  </a:cubicBezTo>
                  <a:close/>
                  <a:moveTo>
                    <a:pt x="31" y="7"/>
                  </a:moveTo>
                  <a:cubicBezTo>
                    <a:pt x="0" y="131"/>
                    <a:pt x="47" y="333"/>
                    <a:pt x="186" y="348"/>
                  </a:cubicBezTo>
                  <a:cubicBezTo>
                    <a:pt x="62" y="302"/>
                    <a:pt x="47" y="147"/>
                    <a:pt x="31"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4487;p60">
              <a:extLst>
                <a:ext uri="{FF2B5EF4-FFF2-40B4-BE49-F238E27FC236}">
                  <a16:creationId xmlns:a16="http://schemas.microsoft.com/office/drawing/2014/main" id="{2E84079E-8C98-1AD7-A3AB-D96CFDE2CFD0}"/>
                </a:ext>
              </a:extLst>
            </p:cNvPr>
            <p:cNvSpPr/>
            <p:nvPr/>
          </p:nvSpPr>
          <p:spPr>
            <a:xfrm>
              <a:off x="2101325" y="3448725"/>
              <a:ext cx="10250" cy="10175"/>
            </a:xfrm>
            <a:custGeom>
              <a:avLst/>
              <a:gdLst/>
              <a:ahLst/>
              <a:cxnLst/>
              <a:rect l="l" t="t" r="r" b="b"/>
              <a:pathLst>
                <a:path w="410" h="407" extrusionOk="0">
                  <a:moveTo>
                    <a:pt x="190" y="1"/>
                  </a:moveTo>
                  <a:cubicBezTo>
                    <a:pt x="183" y="1"/>
                    <a:pt x="176" y="1"/>
                    <a:pt x="168" y="3"/>
                  </a:cubicBezTo>
                  <a:cubicBezTo>
                    <a:pt x="1" y="33"/>
                    <a:pt x="27" y="406"/>
                    <a:pt x="218" y="406"/>
                  </a:cubicBezTo>
                  <a:cubicBezTo>
                    <a:pt x="222" y="406"/>
                    <a:pt x="226" y="406"/>
                    <a:pt x="230" y="406"/>
                  </a:cubicBezTo>
                  <a:cubicBezTo>
                    <a:pt x="409" y="391"/>
                    <a:pt x="387"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4488;p60">
              <a:extLst>
                <a:ext uri="{FF2B5EF4-FFF2-40B4-BE49-F238E27FC236}">
                  <a16:creationId xmlns:a16="http://schemas.microsoft.com/office/drawing/2014/main" id="{BB4B32D0-A022-03BF-FA72-4D7EE7A7F59D}"/>
                </a:ext>
              </a:extLst>
            </p:cNvPr>
            <p:cNvSpPr/>
            <p:nvPr/>
          </p:nvSpPr>
          <p:spPr>
            <a:xfrm>
              <a:off x="2106275" y="3448000"/>
              <a:ext cx="7025" cy="5125"/>
            </a:xfrm>
            <a:custGeom>
              <a:avLst/>
              <a:gdLst/>
              <a:ahLst/>
              <a:cxnLst/>
              <a:rect l="l" t="t" r="r" b="b"/>
              <a:pathLst>
                <a:path w="281" h="205" extrusionOk="0">
                  <a:moveTo>
                    <a:pt x="280" y="1"/>
                  </a:moveTo>
                  <a:cubicBezTo>
                    <a:pt x="249" y="63"/>
                    <a:pt x="203" y="109"/>
                    <a:pt x="172" y="109"/>
                  </a:cubicBezTo>
                  <a:cubicBezTo>
                    <a:pt x="125" y="109"/>
                    <a:pt x="78" y="63"/>
                    <a:pt x="47" y="47"/>
                  </a:cubicBezTo>
                  <a:cubicBezTo>
                    <a:pt x="32" y="47"/>
                    <a:pt x="32" y="63"/>
                    <a:pt x="1" y="78"/>
                  </a:cubicBezTo>
                  <a:cubicBezTo>
                    <a:pt x="43" y="148"/>
                    <a:pt x="97" y="205"/>
                    <a:pt x="163" y="205"/>
                  </a:cubicBezTo>
                  <a:cubicBezTo>
                    <a:pt x="171" y="205"/>
                    <a:pt x="179" y="204"/>
                    <a:pt x="187" y="202"/>
                  </a:cubicBezTo>
                  <a:cubicBezTo>
                    <a:pt x="265" y="156"/>
                    <a:pt x="280" y="78"/>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4489;p60">
              <a:extLst>
                <a:ext uri="{FF2B5EF4-FFF2-40B4-BE49-F238E27FC236}">
                  <a16:creationId xmlns:a16="http://schemas.microsoft.com/office/drawing/2014/main" id="{F5070F99-D703-9246-F65D-3A6239629E79}"/>
                </a:ext>
              </a:extLst>
            </p:cNvPr>
            <p:cNvSpPr/>
            <p:nvPr/>
          </p:nvSpPr>
          <p:spPr>
            <a:xfrm>
              <a:off x="2080700" y="3453825"/>
              <a:ext cx="3500" cy="8925"/>
            </a:xfrm>
            <a:custGeom>
              <a:avLst/>
              <a:gdLst/>
              <a:ahLst/>
              <a:cxnLst/>
              <a:rect l="l" t="t" r="r" b="b"/>
              <a:pathLst>
                <a:path w="140" h="357" extrusionOk="0">
                  <a:moveTo>
                    <a:pt x="109" y="0"/>
                  </a:moveTo>
                  <a:lnTo>
                    <a:pt x="109" y="0"/>
                  </a:lnTo>
                  <a:cubicBezTo>
                    <a:pt x="124" y="140"/>
                    <a:pt x="109" y="295"/>
                    <a:pt x="0" y="357"/>
                  </a:cubicBezTo>
                  <a:cubicBezTo>
                    <a:pt x="140" y="310"/>
                    <a:pt x="140" y="124"/>
                    <a:pt x="1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4490;p60">
              <a:extLst>
                <a:ext uri="{FF2B5EF4-FFF2-40B4-BE49-F238E27FC236}">
                  <a16:creationId xmlns:a16="http://schemas.microsoft.com/office/drawing/2014/main" id="{B452CB6F-5197-4F4C-AF33-D34EDD3D61CD}"/>
                </a:ext>
              </a:extLst>
            </p:cNvPr>
            <p:cNvSpPr/>
            <p:nvPr/>
          </p:nvSpPr>
          <p:spPr>
            <a:xfrm>
              <a:off x="2074500" y="3451100"/>
              <a:ext cx="10775" cy="10500"/>
            </a:xfrm>
            <a:custGeom>
              <a:avLst/>
              <a:gdLst/>
              <a:ahLst/>
              <a:cxnLst/>
              <a:rect l="l" t="t" r="r" b="b"/>
              <a:pathLst>
                <a:path w="431" h="420" extrusionOk="0">
                  <a:moveTo>
                    <a:pt x="226" y="0"/>
                  </a:moveTo>
                  <a:cubicBezTo>
                    <a:pt x="223" y="0"/>
                    <a:pt x="220" y="0"/>
                    <a:pt x="217" y="1"/>
                  </a:cubicBezTo>
                  <a:cubicBezTo>
                    <a:pt x="0" y="1"/>
                    <a:pt x="47" y="419"/>
                    <a:pt x="233" y="419"/>
                  </a:cubicBezTo>
                  <a:cubicBezTo>
                    <a:pt x="431" y="404"/>
                    <a:pt x="389"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4491;p60">
              <a:extLst>
                <a:ext uri="{FF2B5EF4-FFF2-40B4-BE49-F238E27FC236}">
                  <a16:creationId xmlns:a16="http://schemas.microsoft.com/office/drawing/2014/main" id="{7B31B051-C942-2864-5E08-C2AE9DA0A5D2}"/>
                </a:ext>
              </a:extLst>
            </p:cNvPr>
            <p:cNvSpPr/>
            <p:nvPr/>
          </p:nvSpPr>
          <p:spPr>
            <a:xfrm>
              <a:off x="2072550" y="3451725"/>
              <a:ext cx="6225" cy="4825"/>
            </a:xfrm>
            <a:custGeom>
              <a:avLst/>
              <a:gdLst/>
              <a:ahLst/>
              <a:cxnLst/>
              <a:rect l="l" t="t" r="r" b="b"/>
              <a:pathLst>
                <a:path w="249" h="193" extrusionOk="0">
                  <a:moveTo>
                    <a:pt x="220" y="1"/>
                  </a:moveTo>
                  <a:cubicBezTo>
                    <a:pt x="219" y="1"/>
                    <a:pt x="218" y="3"/>
                    <a:pt x="218" y="7"/>
                  </a:cubicBezTo>
                  <a:cubicBezTo>
                    <a:pt x="171" y="22"/>
                    <a:pt x="156" y="69"/>
                    <a:pt x="125" y="84"/>
                  </a:cubicBezTo>
                  <a:cubicBezTo>
                    <a:pt x="116" y="90"/>
                    <a:pt x="108" y="93"/>
                    <a:pt x="100" y="93"/>
                  </a:cubicBezTo>
                  <a:cubicBezTo>
                    <a:pt x="66" y="93"/>
                    <a:pt x="38" y="45"/>
                    <a:pt x="1" y="7"/>
                  </a:cubicBezTo>
                  <a:lnTo>
                    <a:pt x="1" y="7"/>
                  </a:lnTo>
                  <a:cubicBezTo>
                    <a:pt x="1" y="84"/>
                    <a:pt x="47" y="162"/>
                    <a:pt x="125" y="193"/>
                  </a:cubicBezTo>
                  <a:cubicBezTo>
                    <a:pt x="202" y="193"/>
                    <a:pt x="233" y="131"/>
                    <a:pt x="249" y="53"/>
                  </a:cubicBezTo>
                  <a:cubicBezTo>
                    <a:pt x="237" y="18"/>
                    <a:pt x="225"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4492;p60">
              <a:extLst>
                <a:ext uri="{FF2B5EF4-FFF2-40B4-BE49-F238E27FC236}">
                  <a16:creationId xmlns:a16="http://schemas.microsoft.com/office/drawing/2014/main" id="{5B5897DF-4522-D15D-E176-CC23E853828E}"/>
                </a:ext>
              </a:extLst>
            </p:cNvPr>
            <p:cNvSpPr/>
            <p:nvPr/>
          </p:nvSpPr>
          <p:spPr>
            <a:xfrm>
              <a:off x="2097375" y="3477950"/>
              <a:ext cx="6225" cy="3950"/>
            </a:xfrm>
            <a:custGeom>
              <a:avLst/>
              <a:gdLst/>
              <a:ahLst/>
              <a:cxnLst/>
              <a:rect l="l" t="t" r="r" b="b"/>
              <a:pathLst>
                <a:path w="249" h="158" extrusionOk="0">
                  <a:moveTo>
                    <a:pt x="241" y="1"/>
                  </a:moveTo>
                  <a:cubicBezTo>
                    <a:pt x="237" y="1"/>
                    <a:pt x="233" y="5"/>
                    <a:pt x="233" y="12"/>
                  </a:cubicBezTo>
                  <a:cubicBezTo>
                    <a:pt x="233" y="12"/>
                    <a:pt x="233" y="12"/>
                    <a:pt x="233" y="12"/>
                  </a:cubicBezTo>
                  <a:lnTo>
                    <a:pt x="233" y="12"/>
                  </a:lnTo>
                  <a:lnTo>
                    <a:pt x="233" y="12"/>
                  </a:lnTo>
                  <a:lnTo>
                    <a:pt x="233" y="12"/>
                  </a:lnTo>
                  <a:lnTo>
                    <a:pt x="0" y="90"/>
                  </a:lnTo>
                  <a:cubicBezTo>
                    <a:pt x="6" y="93"/>
                    <a:pt x="13" y="95"/>
                    <a:pt x="21" y="97"/>
                  </a:cubicBezTo>
                  <a:lnTo>
                    <a:pt x="21" y="97"/>
                  </a:lnTo>
                  <a:lnTo>
                    <a:pt x="233" y="12"/>
                  </a:lnTo>
                  <a:lnTo>
                    <a:pt x="233" y="12"/>
                  </a:lnTo>
                  <a:cubicBezTo>
                    <a:pt x="217" y="43"/>
                    <a:pt x="171" y="90"/>
                    <a:pt x="140" y="105"/>
                  </a:cubicBezTo>
                  <a:cubicBezTo>
                    <a:pt x="102" y="105"/>
                    <a:pt x="54" y="105"/>
                    <a:pt x="21" y="97"/>
                  </a:cubicBezTo>
                  <a:lnTo>
                    <a:pt x="21" y="97"/>
                  </a:lnTo>
                  <a:lnTo>
                    <a:pt x="0" y="105"/>
                  </a:lnTo>
                  <a:cubicBezTo>
                    <a:pt x="23" y="140"/>
                    <a:pt x="73" y="158"/>
                    <a:pt x="122" y="158"/>
                  </a:cubicBezTo>
                  <a:cubicBezTo>
                    <a:pt x="139" y="158"/>
                    <a:pt x="155" y="156"/>
                    <a:pt x="171" y="152"/>
                  </a:cubicBezTo>
                  <a:cubicBezTo>
                    <a:pt x="233" y="121"/>
                    <a:pt x="248" y="74"/>
                    <a:pt x="248" y="12"/>
                  </a:cubicBezTo>
                  <a:cubicBezTo>
                    <a:pt x="248" y="5"/>
                    <a:pt x="24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4493;p60">
              <a:extLst>
                <a:ext uri="{FF2B5EF4-FFF2-40B4-BE49-F238E27FC236}">
                  <a16:creationId xmlns:a16="http://schemas.microsoft.com/office/drawing/2014/main" id="{637DA3D9-4075-EE25-16E9-C2BF5748CA91}"/>
                </a:ext>
              </a:extLst>
            </p:cNvPr>
            <p:cNvSpPr/>
            <p:nvPr/>
          </p:nvSpPr>
          <p:spPr>
            <a:xfrm>
              <a:off x="2083400" y="3435975"/>
              <a:ext cx="16700" cy="39550"/>
            </a:xfrm>
            <a:custGeom>
              <a:avLst/>
              <a:gdLst/>
              <a:ahLst/>
              <a:cxnLst/>
              <a:rect l="l" t="t" r="r" b="b"/>
              <a:pathLst>
                <a:path w="668" h="1582" extrusionOk="0">
                  <a:moveTo>
                    <a:pt x="156" y="1"/>
                  </a:moveTo>
                  <a:cubicBezTo>
                    <a:pt x="125" y="1"/>
                    <a:pt x="125" y="1"/>
                    <a:pt x="125" y="16"/>
                  </a:cubicBezTo>
                  <a:cubicBezTo>
                    <a:pt x="32" y="435"/>
                    <a:pt x="16" y="916"/>
                    <a:pt x="1" y="1319"/>
                  </a:cubicBezTo>
                  <a:cubicBezTo>
                    <a:pt x="1" y="1336"/>
                    <a:pt x="14" y="1343"/>
                    <a:pt x="34" y="1343"/>
                  </a:cubicBezTo>
                  <a:cubicBezTo>
                    <a:pt x="85" y="1343"/>
                    <a:pt x="180" y="1299"/>
                    <a:pt x="202" y="1288"/>
                  </a:cubicBezTo>
                  <a:lnTo>
                    <a:pt x="202" y="1567"/>
                  </a:lnTo>
                  <a:cubicBezTo>
                    <a:pt x="202" y="1567"/>
                    <a:pt x="216" y="1581"/>
                    <a:pt x="235" y="1581"/>
                  </a:cubicBezTo>
                  <a:cubicBezTo>
                    <a:pt x="244" y="1581"/>
                    <a:pt x="254" y="1578"/>
                    <a:pt x="265" y="1567"/>
                  </a:cubicBezTo>
                  <a:cubicBezTo>
                    <a:pt x="287" y="1572"/>
                    <a:pt x="310" y="1574"/>
                    <a:pt x="333" y="1574"/>
                  </a:cubicBezTo>
                  <a:cubicBezTo>
                    <a:pt x="464" y="1574"/>
                    <a:pt x="588" y="1500"/>
                    <a:pt x="668" y="1381"/>
                  </a:cubicBezTo>
                  <a:cubicBezTo>
                    <a:pt x="668" y="1381"/>
                    <a:pt x="668" y="1366"/>
                    <a:pt x="652" y="1366"/>
                  </a:cubicBezTo>
                  <a:cubicBezTo>
                    <a:pt x="544" y="1459"/>
                    <a:pt x="404" y="1490"/>
                    <a:pt x="265" y="1521"/>
                  </a:cubicBezTo>
                  <a:cubicBezTo>
                    <a:pt x="265" y="1490"/>
                    <a:pt x="280" y="1180"/>
                    <a:pt x="280" y="1180"/>
                  </a:cubicBezTo>
                  <a:lnTo>
                    <a:pt x="280" y="1180"/>
                  </a:lnTo>
                  <a:cubicBezTo>
                    <a:pt x="202" y="1211"/>
                    <a:pt x="156" y="1226"/>
                    <a:pt x="94" y="1242"/>
                  </a:cubicBezTo>
                  <a:cubicBezTo>
                    <a:pt x="94" y="838"/>
                    <a:pt x="171" y="435"/>
                    <a:pt x="171" y="16"/>
                  </a:cubicBezTo>
                  <a:cubicBezTo>
                    <a:pt x="171" y="16"/>
                    <a:pt x="171"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4494;p60">
              <a:extLst>
                <a:ext uri="{FF2B5EF4-FFF2-40B4-BE49-F238E27FC236}">
                  <a16:creationId xmlns:a16="http://schemas.microsoft.com/office/drawing/2014/main" id="{81D6BBC0-BDDC-2E5D-E5FB-1897F9D4FD2B}"/>
                </a:ext>
              </a:extLst>
            </p:cNvPr>
            <p:cNvSpPr/>
            <p:nvPr/>
          </p:nvSpPr>
          <p:spPr>
            <a:xfrm>
              <a:off x="2091550" y="3469325"/>
              <a:ext cx="10500" cy="8075"/>
            </a:xfrm>
            <a:custGeom>
              <a:avLst/>
              <a:gdLst/>
              <a:ahLst/>
              <a:cxnLst/>
              <a:rect l="l" t="t" r="r" b="b"/>
              <a:pathLst>
                <a:path w="420" h="323" extrusionOk="0">
                  <a:moveTo>
                    <a:pt x="373" y="1"/>
                  </a:moveTo>
                  <a:cubicBezTo>
                    <a:pt x="249" y="109"/>
                    <a:pt x="109" y="156"/>
                    <a:pt x="1" y="187"/>
                  </a:cubicBezTo>
                  <a:cubicBezTo>
                    <a:pt x="63" y="233"/>
                    <a:pt x="109" y="295"/>
                    <a:pt x="187" y="311"/>
                  </a:cubicBezTo>
                  <a:cubicBezTo>
                    <a:pt x="210" y="319"/>
                    <a:pt x="229" y="322"/>
                    <a:pt x="251" y="322"/>
                  </a:cubicBezTo>
                  <a:cubicBezTo>
                    <a:pt x="272" y="322"/>
                    <a:pt x="295" y="319"/>
                    <a:pt x="326" y="311"/>
                  </a:cubicBezTo>
                  <a:cubicBezTo>
                    <a:pt x="419" y="295"/>
                    <a:pt x="419" y="202"/>
                    <a:pt x="404" y="125"/>
                  </a:cubicBezTo>
                  <a:cubicBezTo>
                    <a:pt x="388" y="78"/>
                    <a:pt x="388" y="47"/>
                    <a:pt x="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4495;p60">
              <a:extLst>
                <a:ext uri="{FF2B5EF4-FFF2-40B4-BE49-F238E27FC236}">
                  <a16:creationId xmlns:a16="http://schemas.microsoft.com/office/drawing/2014/main" id="{B3D82E96-3F69-75BB-1422-E009221DEB3C}"/>
                </a:ext>
              </a:extLst>
            </p:cNvPr>
            <p:cNvSpPr/>
            <p:nvPr/>
          </p:nvSpPr>
          <p:spPr>
            <a:xfrm>
              <a:off x="2096200" y="3472425"/>
              <a:ext cx="5850" cy="5275"/>
            </a:xfrm>
            <a:custGeom>
              <a:avLst/>
              <a:gdLst/>
              <a:ahLst/>
              <a:cxnLst/>
              <a:rect l="l" t="t" r="r" b="b"/>
              <a:pathLst>
                <a:path w="234" h="211" extrusionOk="0">
                  <a:moveTo>
                    <a:pt x="218" y="1"/>
                  </a:moveTo>
                  <a:lnTo>
                    <a:pt x="218" y="1"/>
                  </a:lnTo>
                  <a:cubicBezTo>
                    <a:pt x="109" y="16"/>
                    <a:pt x="1" y="94"/>
                    <a:pt x="1" y="187"/>
                  </a:cubicBezTo>
                  <a:cubicBezTo>
                    <a:pt x="24" y="202"/>
                    <a:pt x="43" y="210"/>
                    <a:pt x="65" y="210"/>
                  </a:cubicBezTo>
                  <a:cubicBezTo>
                    <a:pt x="86" y="210"/>
                    <a:pt x="109" y="202"/>
                    <a:pt x="140" y="187"/>
                  </a:cubicBezTo>
                  <a:cubicBezTo>
                    <a:pt x="233" y="171"/>
                    <a:pt x="233" y="78"/>
                    <a:pt x="218"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4496;p60">
              <a:extLst>
                <a:ext uri="{FF2B5EF4-FFF2-40B4-BE49-F238E27FC236}">
                  <a16:creationId xmlns:a16="http://schemas.microsoft.com/office/drawing/2014/main" id="{68DABA56-C253-9BA1-B455-73DF075EF0A7}"/>
                </a:ext>
              </a:extLst>
            </p:cNvPr>
            <p:cNvSpPr/>
            <p:nvPr/>
          </p:nvSpPr>
          <p:spPr>
            <a:xfrm>
              <a:off x="2062475" y="3386700"/>
              <a:ext cx="99675" cy="66925"/>
            </a:xfrm>
            <a:custGeom>
              <a:avLst/>
              <a:gdLst/>
              <a:ahLst/>
              <a:cxnLst/>
              <a:rect l="l" t="t" r="r" b="b"/>
              <a:pathLst>
                <a:path w="3987" h="2677" extrusionOk="0">
                  <a:moveTo>
                    <a:pt x="1929" y="0"/>
                  </a:moveTo>
                  <a:cubicBezTo>
                    <a:pt x="1426" y="0"/>
                    <a:pt x="1024" y="204"/>
                    <a:pt x="1024" y="204"/>
                  </a:cubicBezTo>
                  <a:cubicBezTo>
                    <a:pt x="0" y="591"/>
                    <a:pt x="93" y="2127"/>
                    <a:pt x="93" y="2127"/>
                  </a:cubicBezTo>
                  <a:cubicBezTo>
                    <a:pt x="853" y="1863"/>
                    <a:pt x="1008" y="1010"/>
                    <a:pt x="1008" y="1010"/>
                  </a:cubicBezTo>
                  <a:cubicBezTo>
                    <a:pt x="1247" y="2092"/>
                    <a:pt x="2517" y="2143"/>
                    <a:pt x="2754" y="2143"/>
                  </a:cubicBezTo>
                  <a:cubicBezTo>
                    <a:pt x="2779" y="2143"/>
                    <a:pt x="2792" y="2142"/>
                    <a:pt x="2792" y="2142"/>
                  </a:cubicBezTo>
                  <a:cubicBezTo>
                    <a:pt x="2792" y="2142"/>
                    <a:pt x="2943" y="2677"/>
                    <a:pt x="3257" y="2677"/>
                  </a:cubicBezTo>
                  <a:cubicBezTo>
                    <a:pt x="3277" y="2677"/>
                    <a:pt x="3298" y="2674"/>
                    <a:pt x="3319" y="2670"/>
                  </a:cubicBezTo>
                  <a:cubicBezTo>
                    <a:pt x="3552" y="2608"/>
                    <a:pt x="3986" y="1507"/>
                    <a:pt x="3133" y="545"/>
                  </a:cubicBezTo>
                  <a:cubicBezTo>
                    <a:pt x="2763" y="120"/>
                    <a:pt x="2316" y="0"/>
                    <a:pt x="1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4497;p60">
              <a:extLst>
                <a:ext uri="{FF2B5EF4-FFF2-40B4-BE49-F238E27FC236}">
                  <a16:creationId xmlns:a16="http://schemas.microsoft.com/office/drawing/2014/main" id="{A4F99378-D71B-8976-35F8-94F36B88DE93}"/>
                </a:ext>
              </a:extLst>
            </p:cNvPr>
            <p:cNvSpPr/>
            <p:nvPr/>
          </p:nvSpPr>
          <p:spPr>
            <a:xfrm>
              <a:off x="2087275" y="3411175"/>
              <a:ext cx="41525" cy="31425"/>
            </a:xfrm>
            <a:custGeom>
              <a:avLst/>
              <a:gdLst/>
              <a:ahLst/>
              <a:cxnLst/>
              <a:rect l="l" t="t" r="r" b="b"/>
              <a:pathLst>
                <a:path w="1661" h="1257" extrusionOk="0">
                  <a:moveTo>
                    <a:pt x="1" y="0"/>
                  </a:moveTo>
                  <a:lnTo>
                    <a:pt x="1" y="0"/>
                  </a:lnTo>
                  <a:cubicBezTo>
                    <a:pt x="16" y="202"/>
                    <a:pt x="94" y="372"/>
                    <a:pt x="187" y="528"/>
                  </a:cubicBezTo>
                  <a:cubicBezTo>
                    <a:pt x="280" y="698"/>
                    <a:pt x="420" y="838"/>
                    <a:pt x="575" y="946"/>
                  </a:cubicBezTo>
                  <a:cubicBezTo>
                    <a:pt x="621" y="977"/>
                    <a:pt x="652" y="1008"/>
                    <a:pt x="699" y="1024"/>
                  </a:cubicBezTo>
                  <a:lnTo>
                    <a:pt x="745" y="1070"/>
                  </a:lnTo>
                  <a:lnTo>
                    <a:pt x="807" y="1101"/>
                  </a:lnTo>
                  <a:cubicBezTo>
                    <a:pt x="854" y="1132"/>
                    <a:pt x="885" y="1148"/>
                    <a:pt x="947" y="1163"/>
                  </a:cubicBezTo>
                  <a:lnTo>
                    <a:pt x="1087" y="1210"/>
                  </a:lnTo>
                  <a:cubicBezTo>
                    <a:pt x="1102" y="1210"/>
                    <a:pt x="1118" y="1225"/>
                    <a:pt x="1164" y="1225"/>
                  </a:cubicBezTo>
                  <a:lnTo>
                    <a:pt x="1242" y="1241"/>
                  </a:lnTo>
                  <a:lnTo>
                    <a:pt x="1366" y="1256"/>
                  </a:lnTo>
                  <a:lnTo>
                    <a:pt x="1660" y="1256"/>
                  </a:lnTo>
                  <a:cubicBezTo>
                    <a:pt x="1567" y="1241"/>
                    <a:pt x="1474" y="1241"/>
                    <a:pt x="1397" y="1225"/>
                  </a:cubicBezTo>
                  <a:lnTo>
                    <a:pt x="1257" y="1179"/>
                  </a:lnTo>
                  <a:lnTo>
                    <a:pt x="1195" y="1163"/>
                  </a:lnTo>
                  <a:lnTo>
                    <a:pt x="1133" y="1148"/>
                  </a:lnTo>
                  <a:lnTo>
                    <a:pt x="1009" y="1101"/>
                  </a:lnTo>
                  <a:lnTo>
                    <a:pt x="885" y="1055"/>
                  </a:lnTo>
                  <a:lnTo>
                    <a:pt x="823" y="1024"/>
                  </a:lnTo>
                  <a:lnTo>
                    <a:pt x="761" y="993"/>
                  </a:lnTo>
                  <a:cubicBezTo>
                    <a:pt x="730" y="977"/>
                    <a:pt x="683" y="962"/>
                    <a:pt x="652" y="915"/>
                  </a:cubicBezTo>
                  <a:cubicBezTo>
                    <a:pt x="497" y="822"/>
                    <a:pt x="373" y="683"/>
                    <a:pt x="265" y="528"/>
                  </a:cubicBezTo>
                  <a:cubicBezTo>
                    <a:pt x="125" y="357"/>
                    <a:pt x="47" y="18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4498;p60">
              <a:extLst>
                <a:ext uri="{FF2B5EF4-FFF2-40B4-BE49-F238E27FC236}">
                  <a16:creationId xmlns:a16="http://schemas.microsoft.com/office/drawing/2014/main" id="{BBC1C889-7041-FEAD-120E-6AA037B6E628}"/>
                </a:ext>
              </a:extLst>
            </p:cNvPr>
            <p:cNvSpPr/>
            <p:nvPr/>
          </p:nvSpPr>
          <p:spPr>
            <a:xfrm>
              <a:off x="2139625" y="3439050"/>
              <a:ext cx="24075" cy="30050"/>
            </a:xfrm>
            <a:custGeom>
              <a:avLst/>
              <a:gdLst/>
              <a:ahLst/>
              <a:cxnLst/>
              <a:rect l="l" t="t" r="r" b="b"/>
              <a:pathLst>
                <a:path w="963" h="1202" extrusionOk="0">
                  <a:moveTo>
                    <a:pt x="621" y="1"/>
                  </a:moveTo>
                  <a:cubicBezTo>
                    <a:pt x="355" y="1"/>
                    <a:pt x="47" y="514"/>
                    <a:pt x="47" y="514"/>
                  </a:cubicBezTo>
                  <a:lnTo>
                    <a:pt x="1" y="1025"/>
                  </a:lnTo>
                  <a:lnTo>
                    <a:pt x="1" y="1041"/>
                  </a:lnTo>
                  <a:cubicBezTo>
                    <a:pt x="54" y="1147"/>
                    <a:pt x="157" y="1202"/>
                    <a:pt x="266" y="1202"/>
                  </a:cubicBezTo>
                  <a:cubicBezTo>
                    <a:pt x="317" y="1202"/>
                    <a:pt x="370" y="1190"/>
                    <a:pt x="419" y="1165"/>
                  </a:cubicBezTo>
                  <a:cubicBezTo>
                    <a:pt x="730" y="1025"/>
                    <a:pt x="962" y="141"/>
                    <a:pt x="699" y="17"/>
                  </a:cubicBezTo>
                  <a:cubicBezTo>
                    <a:pt x="673" y="6"/>
                    <a:pt x="647" y="1"/>
                    <a:pt x="6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4499;p60">
              <a:extLst>
                <a:ext uri="{FF2B5EF4-FFF2-40B4-BE49-F238E27FC236}">
                  <a16:creationId xmlns:a16="http://schemas.microsoft.com/office/drawing/2014/main" id="{8E920D91-4A6D-1BAD-8AC0-59736A51352F}"/>
                </a:ext>
              </a:extLst>
            </p:cNvPr>
            <p:cNvSpPr/>
            <p:nvPr/>
          </p:nvSpPr>
          <p:spPr>
            <a:xfrm>
              <a:off x="2142725" y="3445675"/>
              <a:ext cx="12450" cy="19675"/>
            </a:xfrm>
            <a:custGeom>
              <a:avLst/>
              <a:gdLst/>
              <a:ahLst/>
              <a:cxnLst/>
              <a:rect l="l" t="t" r="r" b="b"/>
              <a:pathLst>
                <a:path w="498" h="787" extrusionOk="0">
                  <a:moveTo>
                    <a:pt x="497" y="1"/>
                  </a:moveTo>
                  <a:lnTo>
                    <a:pt x="497" y="1"/>
                  </a:lnTo>
                  <a:cubicBezTo>
                    <a:pt x="202" y="63"/>
                    <a:pt x="1" y="466"/>
                    <a:pt x="32" y="760"/>
                  </a:cubicBezTo>
                  <a:cubicBezTo>
                    <a:pt x="32" y="779"/>
                    <a:pt x="42" y="786"/>
                    <a:pt x="51" y="786"/>
                  </a:cubicBezTo>
                  <a:cubicBezTo>
                    <a:pt x="58" y="786"/>
                    <a:pt x="63" y="782"/>
                    <a:pt x="63" y="776"/>
                  </a:cubicBezTo>
                  <a:cubicBezTo>
                    <a:pt x="78" y="698"/>
                    <a:pt x="125" y="636"/>
                    <a:pt x="156" y="590"/>
                  </a:cubicBezTo>
                  <a:cubicBezTo>
                    <a:pt x="192" y="541"/>
                    <a:pt x="257" y="502"/>
                    <a:pt x="320" y="502"/>
                  </a:cubicBezTo>
                  <a:cubicBezTo>
                    <a:pt x="338" y="502"/>
                    <a:pt x="356" y="506"/>
                    <a:pt x="373" y="512"/>
                  </a:cubicBezTo>
                  <a:lnTo>
                    <a:pt x="373" y="481"/>
                  </a:lnTo>
                  <a:cubicBezTo>
                    <a:pt x="373" y="466"/>
                    <a:pt x="358" y="466"/>
                    <a:pt x="358" y="466"/>
                  </a:cubicBezTo>
                  <a:cubicBezTo>
                    <a:pt x="334" y="456"/>
                    <a:pt x="306" y="451"/>
                    <a:pt x="278" y="451"/>
                  </a:cubicBezTo>
                  <a:cubicBezTo>
                    <a:pt x="213" y="451"/>
                    <a:pt x="147" y="478"/>
                    <a:pt x="125" y="543"/>
                  </a:cubicBezTo>
                  <a:cubicBezTo>
                    <a:pt x="187" y="326"/>
                    <a:pt x="280" y="125"/>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4500;p60">
              <a:extLst>
                <a:ext uri="{FF2B5EF4-FFF2-40B4-BE49-F238E27FC236}">
                  <a16:creationId xmlns:a16="http://schemas.microsoft.com/office/drawing/2014/main" id="{074CA260-E43B-9079-CFA4-935ABBE13F55}"/>
                </a:ext>
              </a:extLst>
            </p:cNvPr>
            <p:cNvSpPr/>
            <p:nvPr/>
          </p:nvSpPr>
          <p:spPr>
            <a:xfrm>
              <a:off x="1928700" y="3375875"/>
              <a:ext cx="83400" cy="69450"/>
            </a:xfrm>
            <a:custGeom>
              <a:avLst/>
              <a:gdLst/>
              <a:ahLst/>
              <a:cxnLst/>
              <a:rect l="l" t="t" r="r" b="b"/>
              <a:pathLst>
                <a:path w="3336" h="2778" extrusionOk="0">
                  <a:moveTo>
                    <a:pt x="125" y="1"/>
                  </a:moveTo>
                  <a:lnTo>
                    <a:pt x="1" y="156"/>
                  </a:lnTo>
                  <a:lnTo>
                    <a:pt x="3211" y="2777"/>
                  </a:lnTo>
                  <a:lnTo>
                    <a:pt x="3335" y="2637"/>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4501;p60">
              <a:extLst>
                <a:ext uri="{FF2B5EF4-FFF2-40B4-BE49-F238E27FC236}">
                  <a16:creationId xmlns:a16="http://schemas.microsoft.com/office/drawing/2014/main" id="{99353E08-BFF3-3A8C-2866-0A346B4A00AA}"/>
                </a:ext>
              </a:extLst>
            </p:cNvPr>
            <p:cNvSpPr/>
            <p:nvPr/>
          </p:nvSpPr>
          <p:spPr>
            <a:xfrm>
              <a:off x="1392450" y="3473200"/>
              <a:ext cx="276500" cy="276500"/>
            </a:xfrm>
            <a:custGeom>
              <a:avLst/>
              <a:gdLst/>
              <a:ahLst/>
              <a:cxnLst/>
              <a:rect l="l" t="t" r="r" b="b"/>
              <a:pathLst>
                <a:path w="11060" h="11060" extrusionOk="0">
                  <a:moveTo>
                    <a:pt x="5522" y="1"/>
                  </a:moveTo>
                  <a:cubicBezTo>
                    <a:pt x="2482" y="1"/>
                    <a:pt x="1" y="2482"/>
                    <a:pt x="1" y="5538"/>
                  </a:cubicBezTo>
                  <a:cubicBezTo>
                    <a:pt x="1" y="8578"/>
                    <a:pt x="2482" y="11059"/>
                    <a:pt x="5522" y="11059"/>
                  </a:cubicBezTo>
                  <a:cubicBezTo>
                    <a:pt x="8578" y="11059"/>
                    <a:pt x="11059" y="8578"/>
                    <a:pt x="11059" y="5538"/>
                  </a:cubicBezTo>
                  <a:cubicBezTo>
                    <a:pt x="11059" y="2482"/>
                    <a:pt x="8578" y="1"/>
                    <a:pt x="5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4502;p60">
              <a:extLst>
                <a:ext uri="{FF2B5EF4-FFF2-40B4-BE49-F238E27FC236}">
                  <a16:creationId xmlns:a16="http://schemas.microsoft.com/office/drawing/2014/main" id="{E525FB5E-0AC5-FAC1-1FED-E4D5BFB1D8C7}"/>
                </a:ext>
              </a:extLst>
            </p:cNvPr>
            <p:cNvSpPr/>
            <p:nvPr/>
          </p:nvSpPr>
          <p:spPr>
            <a:xfrm>
              <a:off x="1391300" y="3471275"/>
              <a:ext cx="279200" cy="279200"/>
            </a:xfrm>
            <a:custGeom>
              <a:avLst/>
              <a:gdLst/>
              <a:ahLst/>
              <a:cxnLst/>
              <a:rect l="l" t="t" r="r" b="b"/>
              <a:pathLst>
                <a:path w="11168" h="11168" extrusionOk="0">
                  <a:moveTo>
                    <a:pt x="5584" y="124"/>
                  </a:moveTo>
                  <a:cubicBezTo>
                    <a:pt x="8608" y="124"/>
                    <a:pt x="11059" y="2590"/>
                    <a:pt x="11059" y="5615"/>
                  </a:cubicBezTo>
                  <a:cubicBezTo>
                    <a:pt x="11059" y="8639"/>
                    <a:pt x="8608" y="11090"/>
                    <a:pt x="5584" y="11090"/>
                  </a:cubicBezTo>
                  <a:cubicBezTo>
                    <a:pt x="2559" y="11090"/>
                    <a:pt x="93" y="8639"/>
                    <a:pt x="93" y="5615"/>
                  </a:cubicBezTo>
                  <a:cubicBezTo>
                    <a:pt x="93" y="2575"/>
                    <a:pt x="2559" y="124"/>
                    <a:pt x="5584" y="124"/>
                  </a:cubicBezTo>
                  <a:close/>
                  <a:moveTo>
                    <a:pt x="5584" y="0"/>
                  </a:moveTo>
                  <a:cubicBezTo>
                    <a:pt x="2497" y="0"/>
                    <a:pt x="0" y="2497"/>
                    <a:pt x="0" y="5584"/>
                  </a:cubicBezTo>
                  <a:cubicBezTo>
                    <a:pt x="0" y="8670"/>
                    <a:pt x="2497" y="11167"/>
                    <a:pt x="5584" y="11167"/>
                  </a:cubicBezTo>
                  <a:cubicBezTo>
                    <a:pt x="8655" y="11167"/>
                    <a:pt x="11167" y="8686"/>
                    <a:pt x="11167" y="5615"/>
                  </a:cubicBezTo>
                  <a:cubicBezTo>
                    <a:pt x="11167" y="2528"/>
                    <a:pt x="8655" y="0"/>
                    <a:pt x="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4503;p60">
              <a:extLst>
                <a:ext uri="{FF2B5EF4-FFF2-40B4-BE49-F238E27FC236}">
                  <a16:creationId xmlns:a16="http://schemas.microsoft.com/office/drawing/2014/main" id="{CEDD7DA6-8771-3AFA-BFC7-C7AE63A53FF5}"/>
                </a:ext>
              </a:extLst>
            </p:cNvPr>
            <p:cNvSpPr/>
            <p:nvPr/>
          </p:nvSpPr>
          <p:spPr>
            <a:xfrm>
              <a:off x="1372300" y="3453050"/>
              <a:ext cx="316800" cy="316800"/>
            </a:xfrm>
            <a:custGeom>
              <a:avLst/>
              <a:gdLst/>
              <a:ahLst/>
              <a:cxnLst/>
              <a:rect l="l" t="t" r="r" b="b"/>
              <a:pathLst>
                <a:path w="12672" h="12672" extrusionOk="0">
                  <a:moveTo>
                    <a:pt x="6344" y="171"/>
                  </a:moveTo>
                  <a:cubicBezTo>
                    <a:pt x="9725" y="186"/>
                    <a:pt x="12485" y="2947"/>
                    <a:pt x="12485" y="6313"/>
                  </a:cubicBezTo>
                  <a:cubicBezTo>
                    <a:pt x="12485" y="9709"/>
                    <a:pt x="9725" y="12454"/>
                    <a:pt x="6344" y="12454"/>
                  </a:cubicBezTo>
                  <a:cubicBezTo>
                    <a:pt x="2947" y="12454"/>
                    <a:pt x="186" y="9709"/>
                    <a:pt x="186" y="6313"/>
                  </a:cubicBezTo>
                  <a:cubicBezTo>
                    <a:pt x="186" y="2916"/>
                    <a:pt x="2947" y="171"/>
                    <a:pt x="6344" y="171"/>
                  </a:cubicBezTo>
                  <a:close/>
                  <a:moveTo>
                    <a:pt x="6344" y="0"/>
                  </a:moveTo>
                  <a:cubicBezTo>
                    <a:pt x="2823" y="0"/>
                    <a:pt x="0" y="2823"/>
                    <a:pt x="0" y="6344"/>
                  </a:cubicBezTo>
                  <a:cubicBezTo>
                    <a:pt x="0" y="9849"/>
                    <a:pt x="2823" y="12672"/>
                    <a:pt x="6344" y="12672"/>
                  </a:cubicBezTo>
                  <a:cubicBezTo>
                    <a:pt x="9849" y="12672"/>
                    <a:pt x="12672" y="9833"/>
                    <a:pt x="12672" y="6344"/>
                  </a:cubicBezTo>
                  <a:cubicBezTo>
                    <a:pt x="12672" y="2823"/>
                    <a:pt x="9849" y="0"/>
                    <a:pt x="6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4504;p60">
              <a:extLst>
                <a:ext uri="{FF2B5EF4-FFF2-40B4-BE49-F238E27FC236}">
                  <a16:creationId xmlns:a16="http://schemas.microsoft.com/office/drawing/2014/main" id="{B54CD560-5DAB-4DBF-002C-EA663DE50400}"/>
                </a:ext>
              </a:extLst>
            </p:cNvPr>
            <p:cNvSpPr/>
            <p:nvPr/>
          </p:nvSpPr>
          <p:spPr>
            <a:xfrm>
              <a:off x="1550000" y="3524825"/>
              <a:ext cx="141400" cy="178400"/>
            </a:xfrm>
            <a:custGeom>
              <a:avLst/>
              <a:gdLst/>
              <a:ahLst/>
              <a:cxnLst/>
              <a:rect l="l" t="t" r="r" b="b"/>
              <a:pathLst>
                <a:path w="5656" h="7136" extrusionOk="0">
                  <a:moveTo>
                    <a:pt x="506" y="1"/>
                  </a:moveTo>
                  <a:cubicBezTo>
                    <a:pt x="148" y="1"/>
                    <a:pt x="1" y="558"/>
                    <a:pt x="73" y="991"/>
                  </a:cubicBezTo>
                  <a:cubicBezTo>
                    <a:pt x="228" y="1891"/>
                    <a:pt x="802" y="5985"/>
                    <a:pt x="1578" y="6357"/>
                  </a:cubicBezTo>
                  <a:cubicBezTo>
                    <a:pt x="2849" y="6947"/>
                    <a:pt x="3268" y="6931"/>
                    <a:pt x="4354" y="7133"/>
                  </a:cubicBezTo>
                  <a:cubicBezTo>
                    <a:pt x="4364" y="7135"/>
                    <a:pt x="4373" y="7136"/>
                    <a:pt x="4383" y="7136"/>
                  </a:cubicBezTo>
                  <a:cubicBezTo>
                    <a:pt x="4964" y="7136"/>
                    <a:pt x="5656" y="4062"/>
                    <a:pt x="5106" y="4062"/>
                  </a:cubicBezTo>
                  <a:cubicBezTo>
                    <a:pt x="5104" y="4062"/>
                    <a:pt x="5101" y="4062"/>
                    <a:pt x="5098" y="4062"/>
                  </a:cubicBezTo>
                  <a:cubicBezTo>
                    <a:pt x="4625" y="4095"/>
                    <a:pt x="4178" y="4111"/>
                    <a:pt x="3829" y="4111"/>
                  </a:cubicBezTo>
                  <a:cubicBezTo>
                    <a:pt x="3527" y="4111"/>
                    <a:pt x="3299" y="4099"/>
                    <a:pt x="3191" y="4078"/>
                  </a:cubicBezTo>
                  <a:cubicBezTo>
                    <a:pt x="2973" y="4046"/>
                    <a:pt x="2151" y="1736"/>
                    <a:pt x="1205" y="510"/>
                  </a:cubicBezTo>
                  <a:cubicBezTo>
                    <a:pt x="920" y="142"/>
                    <a:pt x="687" y="1"/>
                    <a:pt x="506"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4505;p60">
              <a:extLst>
                <a:ext uri="{FF2B5EF4-FFF2-40B4-BE49-F238E27FC236}">
                  <a16:creationId xmlns:a16="http://schemas.microsoft.com/office/drawing/2014/main" id="{437EB3B7-3989-CC84-0311-24CFF6A3E8F8}"/>
                </a:ext>
              </a:extLst>
            </p:cNvPr>
            <p:cNvSpPr/>
            <p:nvPr/>
          </p:nvSpPr>
          <p:spPr>
            <a:xfrm>
              <a:off x="1648375" y="3623600"/>
              <a:ext cx="133775" cy="86150"/>
            </a:xfrm>
            <a:custGeom>
              <a:avLst/>
              <a:gdLst/>
              <a:ahLst/>
              <a:cxnLst/>
              <a:rect l="l" t="t" r="r" b="b"/>
              <a:pathLst>
                <a:path w="5351" h="3446" extrusionOk="0">
                  <a:moveTo>
                    <a:pt x="2528" y="0"/>
                  </a:moveTo>
                  <a:cubicBezTo>
                    <a:pt x="1411" y="0"/>
                    <a:pt x="465" y="173"/>
                    <a:pt x="465" y="173"/>
                  </a:cubicBezTo>
                  <a:cubicBezTo>
                    <a:pt x="0" y="731"/>
                    <a:pt x="124" y="3089"/>
                    <a:pt x="124" y="3089"/>
                  </a:cubicBezTo>
                  <a:cubicBezTo>
                    <a:pt x="512" y="3213"/>
                    <a:pt x="915" y="3321"/>
                    <a:pt x="1318" y="3399"/>
                  </a:cubicBezTo>
                  <a:cubicBezTo>
                    <a:pt x="1470" y="3413"/>
                    <a:pt x="1740" y="3445"/>
                    <a:pt x="1998" y="3445"/>
                  </a:cubicBezTo>
                  <a:cubicBezTo>
                    <a:pt x="2320" y="3445"/>
                    <a:pt x="2625" y="3395"/>
                    <a:pt x="2668" y="3197"/>
                  </a:cubicBezTo>
                  <a:cubicBezTo>
                    <a:pt x="2714" y="2965"/>
                    <a:pt x="2171" y="2825"/>
                    <a:pt x="1815" y="2732"/>
                  </a:cubicBezTo>
                  <a:cubicBezTo>
                    <a:pt x="1613" y="2670"/>
                    <a:pt x="1349" y="2515"/>
                    <a:pt x="1380" y="2391"/>
                  </a:cubicBezTo>
                  <a:cubicBezTo>
                    <a:pt x="1404" y="2301"/>
                    <a:pt x="1498" y="2266"/>
                    <a:pt x="1624" y="2266"/>
                  </a:cubicBezTo>
                  <a:cubicBezTo>
                    <a:pt x="1823" y="2266"/>
                    <a:pt x="2102" y="2352"/>
                    <a:pt x="2311" y="2437"/>
                  </a:cubicBezTo>
                  <a:cubicBezTo>
                    <a:pt x="2826" y="2648"/>
                    <a:pt x="3474" y="3000"/>
                    <a:pt x="3900" y="3000"/>
                  </a:cubicBezTo>
                  <a:cubicBezTo>
                    <a:pt x="4039" y="3000"/>
                    <a:pt x="4154" y="2963"/>
                    <a:pt x="4234" y="2872"/>
                  </a:cubicBezTo>
                  <a:cubicBezTo>
                    <a:pt x="4343" y="2732"/>
                    <a:pt x="4157" y="2546"/>
                    <a:pt x="3877" y="2360"/>
                  </a:cubicBezTo>
                  <a:lnTo>
                    <a:pt x="3877" y="2360"/>
                  </a:lnTo>
                  <a:cubicBezTo>
                    <a:pt x="4183" y="2502"/>
                    <a:pt x="4497" y="2605"/>
                    <a:pt x="4710" y="2605"/>
                  </a:cubicBezTo>
                  <a:cubicBezTo>
                    <a:pt x="4799" y="2605"/>
                    <a:pt x="4871" y="2587"/>
                    <a:pt x="4917" y="2546"/>
                  </a:cubicBezTo>
                  <a:cubicBezTo>
                    <a:pt x="4994" y="2468"/>
                    <a:pt x="4994" y="2344"/>
                    <a:pt x="4917" y="2251"/>
                  </a:cubicBezTo>
                  <a:lnTo>
                    <a:pt x="4917" y="2251"/>
                  </a:lnTo>
                  <a:cubicBezTo>
                    <a:pt x="4944" y="2259"/>
                    <a:pt x="4972" y="2263"/>
                    <a:pt x="5000" y="2263"/>
                  </a:cubicBezTo>
                  <a:cubicBezTo>
                    <a:pt x="5082" y="2263"/>
                    <a:pt x="5161" y="2228"/>
                    <a:pt x="5196" y="2158"/>
                  </a:cubicBezTo>
                  <a:cubicBezTo>
                    <a:pt x="5320" y="2003"/>
                    <a:pt x="5227" y="1802"/>
                    <a:pt x="5041" y="1631"/>
                  </a:cubicBezTo>
                  <a:cubicBezTo>
                    <a:pt x="5087" y="1615"/>
                    <a:pt x="5118" y="1584"/>
                    <a:pt x="5149" y="1538"/>
                  </a:cubicBezTo>
                  <a:cubicBezTo>
                    <a:pt x="5351" y="1088"/>
                    <a:pt x="3831" y="95"/>
                    <a:pt x="3335" y="33"/>
                  </a:cubicBezTo>
                  <a:cubicBezTo>
                    <a:pt x="3063" y="10"/>
                    <a:pt x="2791" y="0"/>
                    <a:pt x="252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4506;p60">
              <a:extLst>
                <a:ext uri="{FF2B5EF4-FFF2-40B4-BE49-F238E27FC236}">
                  <a16:creationId xmlns:a16="http://schemas.microsoft.com/office/drawing/2014/main" id="{C639EA3F-6BA9-9807-86E9-9FB3EE568CC7}"/>
                </a:ext>
              </a:extLst>
            </p:cNvPr>
            <p:cNvSpPr/>
            <p:nvPr/>
          </p:nvSpPr>
          <p:spPr>
            <a:xfrm>
              <a:off x="1697600" y="3662025"/>
              <a:ext cx="48900" cy="21750"/>
            </a:xfrm>
            <a:custGeom>
              <a:avLst/>
              <a:gdLst/>
              <a:ahLst/>
              <a:cxnLst/>
              <a:rect l="l" t="t" r="r" b="b"/>
              <a:pathLst>
                <a:path w="1956" h="870" extrusionOk="0">
                  <a:moveTo>
                    <a:pt x="1" y="1"/>
                  </a:moveTo>
                  <a:cubicBezTo>
                    <a:pt x="327" y="16"/>
                    <a:pt x="668" y="109"/>
                    <a:pt x="978" y="265"/>
                  </a:cubicBezTo>
                  <a:cubicBezTo>
                    <a:pt x="1133" y="358"/>
                    <a:pt x="1800" y="745"/>
                    <a:pt x="1955" y="869"/>
                  </a:cubicBezTo>
                  <a:lnTo>
                    <a:pt x="1955" y="854"/>
                  </a:lnTo>
                  <a:cubicBezTo>
                    <a:pt x="1629" y="637"/>
                    <a:pt x="1350" y="389"/>
                    <a:pt x="962" y="203"/>
                  </a:cubicBezTo>
                  <a:cubicBezTo>
                    <a:pt x="652" y="78"/>
                    <a:pt x="32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4507;p60">
              <a:extLst>
                <a:ext uri="{FF2B5EF4-FFF2-40B4-BE49-F238E27FC236}">
                  <a16:creationId xmlns:a16="http://schemas.microsoft.com/office/drawing/2014/main" id="{7125CEFB-95C5-341E-875B-D1210123FF43}"/>
                </a:ext>
              </a:extLst>
            </p:cNvPr>
            <p:cNvSpPr/>
            <p:nvPr/>
          </p:nvSpPr>
          <p:spPr>
            <a:xfrm>
              <a:off x="1701875" y="3646525"/>
              <a:ext cx="68650" cy="33750"/>
            </a:xfrm>
            <a:custGeom>
              <a:avLst/>
              <a:gdLst/>
              <a:ahLst/>
              <a:cxnLst/>
              <a:rect l="l" t="t" r="r" b="b"/>
              <a:pathLst>
                <a:path w="2746" h="1350" extrusionOk="0">
                  <a:moveTo>
                    <a:pt x="0" y="0"/>
                  </a:moveTo>
                  <a:lnTo>
                    <a:pt x="0" y="0"/>
                  </a:lnTo>
                  <a:cubicBezTo>
                    <a:pt x="218" y="32"/>
                    <a:pt x="450" y="47"/>
                    <a:pt x="683" y="125"/>
                  </a:cubicBezTo>
                  <a:cubicBezTo>
                    <a:pt x="1071" y="202"/>
                    <a:pt x="1412" y="357"/>
                    <a:pt x="1737" y="590"/>
                  </a:cubicBezTo>
                  <a:cubicBezTo>
                    <a:pt x="2079" y="823"/>
                    <a:pt x="2420" y="1086"/>
                    <a:pt x="2746" y="1350"/>
                  </a:cubicBezTo>
                  <a:lnTo>
                    <a:pt x="2746" y="1334"/>
                  </a:lnTo>
                  <a:lnTo>
                    <a:pt x="2172" y="869"/>
                  </a:lnTo>
                  <a:cubicBezTo>
                    <a:pt x="1862" y="605"/>
                    <a:pt x="1505" y="342"/>
                    <a:pt x="1117" y="202"/>
                  </a:cubicBezTo>
                  <a:cubicBezTo>
                    <a:pt x="760" y="94"/>
                    <a:pt x="388" y="3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4508;p60">
              <a:extLst>
                <a:ext uri="{FF2B5EF4-FFF2-40B4-BE49-F238E27FC236}">
                  <a16:creationId xmlns:a16="http://schemas.microsoft.com/office/drawing/2014/main" id="{0766B5F9-C3AB-517C-4E57-57E8A7FCB113}"/>
                </a:ext>
              </a:extLst>
            </p:cNvPr>
            <p:cNvSpPr/>
            <p:nvPr/>
          </p:nvSpPr>
          <p:spPr>
            <a:xfrm>
              <a:off x="1709625" y="3631800"/>
              <a:ext cx="64775" cy="32975"/>
            </a:xfrm>
            <a:custGeom>
              <a:avLst/>
              <a:gdLst/>
              <a:ahLst/>
              <a:cxnLst/>
              <a:rect l="l" t="t" r="r" b="b"/>
              <a:pathLst>
                <a:path w="2591" h="1319" extrusionOk="0">
                  <a:moveTo>
                    <a:pt x="1" y="0"/>
                  </a:moveTo>
                  <a:lnTo>
                    <a:pt x="1" y="0"/>
                  </a:lnTo>
                  <a:cubicBezTo>
                    <a:pt x="233" y="16"/>
                    <a:pt x="481" y="62"/>
                    <a:pt x="699" y="93"/>
                  </a:cubicBezTo>
                  <a:cubicBezTo>
                    <a:pt x="931" y="171"/>
                    <a:pt x="1164" y="279"/>
                    <a:pt x="1350" y="403"/>
                  </a:cubicBezTo>
                  <a:cubicBezTo>
                    <a:pt x="1784" y="683"/>
                    <a:pt x="2187" y="993"/>
                    <a:pt x="2575" y="1318"/>
                  </a:cubicBezTo>
                  <a:cubicBezTo>
                    <a:pt x="2591" y="1318"/>
                    <a:pt x="2591" y="1303"/>
                    <a:pt x="2591" y="1303"/>
                  </a:cubicBezTo>
                  <a:cubicBezTo>
                    <a:pt x="2420" y="1148"/>
                    <a:pt x="2249" y="993"/>
                    <a:pt x="2079" y="853"/>
                  </a:cubicBezTo>
                  <a:cubicBezTo>
                    <a:pt x="1924" y="745"/>
                    <a:pt x="1458" y="372"/>
                    <a:pt x="1009" y="171"/>
                  </a:cubicBezTo>
                  <a:cubicBezTo>
                    <a:pt x="683" y="31"/>
                    <a:pt x="373" y="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4509;p60">
              <a:extLst>
                <a:ext uri="{FF2B5EF4-FFF2-40B4-BE49-F238E27FC236}">
                  <a16:creationId xmlns:a16="http://schemas.microsoft.com/office/drawing/2014/main" id="{840A97FF-ACEF-990E-2EBE-ADBDBD2DD38E}"/>
                </a:ext>
              </a:extLst>
            </p:cNvPr>
            <p:cNvSpPr/>
            <p:nvPr/>
          </p:nvSpPr>
          <p:spPr>
            <a:xfrm>
              <a:off x="1548500" y="3512900"/>
              <a:ext cx="82450" cy="165825"/>
            </a:xfrm>
            <a:custGeom>
              <a:avLst/>
              <a:gdLst/>
              <a:ahLst/>
              <a:cxnLst/>
              <a:rect l="l" t="t" r="r" b="b"/>
              <a:pathLst>
                <a:path w="3298" h="6633" extrusionOk="0">
                  <a:moveTo>
                    <a:pt x="497" y="0"/>
                  </a:moveTo>
                  <a:cubicBezTo>
                    <a:pt x="168" y="0"/>
                    <a:pt x="1" y="521"/>
                    <a:pt x="9" y="1406"/>
                  </a:cubicBezTo>
                  <a:cubicBezTo>
                    <a:pt x="9" y="2973"/>
                    <a:pt x="723" y="6633"/>
                    <a:pt x="723" y="6633"/>
                  </a:cubicBezTo>
                  <a:lnTo>
                    <a:pt x="3297" y="4353"/>
                  </a:lnTo>
                  <a:cubicBezTo>
                    <a:pt x="2816" y="3298"/>
                    <a:pt x="2274" y="2259"/>
                    <a:pt x="1700" y="1251"/>
                  </a:cubicBezTo>
                  <a:cubicBezTo>
                    <a:pt x="1184" y="384"/>
                    <a:pt x="781"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4510;p60">
              <a:extLst>
                <a:ext uri="{FF2B5EF4-FFF2-40B4-BE49-F238E27FC236}">
                  <a16:creationId xmlns:a16="http://schemas.microsoft.com/office/drawing/2014/main" id="{7B900A0C-E749-A459-8F81-D1AD64ABFC4B}"/>
                </a:ext>
              </a:extLst>
            </p:cNvPr>
            <p:cNvSpPr/>
            <p:nvPr/>
          </p:nvSpPr>
          <p:spPr>
            <a:xfrm>
              <a:off x="1568100" y="3613575"/>
              <a:ext cx="52375" cy="45375"/>
            </a:xfrm>
            <a:custGeom>
              <a:avLst/>
              <a:gdLst/>
              <a:ahLst/>
              <a:cxnLst/>
              <a:rect l="l" t="t" r="r" b="b"/>
              <a:pathLst>
                <a:path w="2095" h="1815" extrusionOk="0">
                  <a:moveTo>
                    <a:pt x="2094" y="0"/>
                  </a:moveTo>
                  <a:lnTo>
                    <a:pt x="2060" y="32"/>
                  </a:lnTo>
                  <a:lnTo>
                    <a:pt x="2060" y="32"/>
                  </a:lnTo>
                  <a:cubicBezTo>
                    <a:pt x="2072" y="22"/>
                    <a:pt x="2083" y="11"/>
                    <a:pt x="2094" y="0"/>
                  </a:cubicBezTo>
                  <a:close/>
                  <a:moveTo>
                    <a:pt x="2060" y="32"/>
                  </a:moveTo>
                  <a:cubicBezTo>
                    <a:pt x="1991" y="91"/>
                    <a:pt x="1913" y="133"/>
                    <a:pt x="1846" y="186"/>
                  </a:cubicBezTo>
                  <a:cubicBezTo>
                    <a:pt x="1769" y="248"/>
                    <a:pt x="1691" y="326"/>
                    <a:pt x="1614" y="388"/>
                  </a:cubicBezTo>
                  <a:cubicBezTo>
                    <a:pt x="1334" y="621"/>
                    <a:pt x="1071" y="869"/>
                    <a:pt x="792" y="1101"/>
                  </a:cubicBezTo>
                  <a:cubicBezTo>
                    <a:pt x="652" y="1210"/>
                    <a:pt x="528" y="1350"/>
                    <a:pt x="388" y="1474"/>
                  </a:cubicBezTo>
                  <a:lnTo>
                    <a:pt x="187" y="1644"/>
                  </a:lnTo>
                  <a:cubicBezTo>
                    <a:pt x="140" y="1706"/>
                    <a:pt x="63" y="1753"/>
                    <a:pt x="1" y="1815"/>
                  </a:cubicBezTo>
                  <a:cubicBezTo>
                    <a:pt x="78" y="1784"/>
                    <a:pt x="156" y="1706"/>
                    <a:pt x="249" y="1644"/>
                  </a:cubicBezTo>
                  <a:lnTo>
                    <a:pt x="481" y="1443"/>
                  </a:lnTo>
                  <a:lnTo>
                    <a:pt x="1303" y="745"/>
                  </a:lnTo>
                  <a:cubicBezTo>
                    <a:pt x="1427" y="621"/>
                    <a:pt x="1567" y="496"/>
                    <a:pt x="1707" y="388"/>
                  </a:cubicBezTo>
                  <a:cubicBezTo>
                    <a:pt x="1769" y="310"/>
                    <a:pt x="1846" y="248"/>
                    <a:pt x="1893" y="186"/>
                  </a:cubicBezTo>
                  <a:lnTo>
                    <a:pt x="2060" y="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4511;p60">
              <a:extLst>
                <a:ext uri="{FF2B5EF4-FFF2-40B4-BE49-F238E27FC236}">
                  <a16:creationId xmlns:a16="http://schemas.microsoft.com/office/drawing/2014/main" id="{196284CB-3AB1-D143-5180-DF164E36BF98}"/>
                </a:ext>
              </a:extLst>
            </p:cNvPr>
            <p:cNvSpPr/>
            <p:nvPr/>
          </p:nvSpPr>
          <p:spPr>
            <a:xfrm>
              <a:off x="1548325" y="3512725"/>
              <a:ext cx="72150" cy="166000"/>
            </a:xfrm>
            <a:custGeom>
              <a:avLst/>
              <a:gdLst/>
              <a:ahLst/>
              <a:cxnLst/>
              <a:rect l="l" t="t" r="r" b="b"/>
              <a:pathLst>
                <a:path w="2886" h="6640" extrusionOk="0">
                  <a:moveTo>
                    <a:pt x="485" y="0"/>
                  </a:moveTo>
                  <a:cubicBezTo>
                    <a:pt x="176" y="0"/>
                    <a:pt x="1" y="524"/>
                    <a:pt x="1" y="1413"/>
                  </a:cubicBezTo>
                  <a:cubicBezTo>
                    <a:pt x="16" y="2980"/>
                    <a:pt x="714" y="6640"/>
                    <a:pt x="714" y="6640"/>
                  </a:cubicBezTo>
                  <a:lnTo>
                    <a:pt x="2885" y="4732"/>
                  </a:lnTo>
                  <a:lnTo>
                    <a:pt x="512" y="2"/>
                  </a:lnTo>
                  <a:cubicBezTo>
                    <a:pt x="503" y="1"/>
                    <a:pt x="494" y="0"/>
                    <a:pt x="485" y="0"/>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4512;p60">
              <a:extLst>
                <a:ext uri="{FF2B5EF4-FFF2-40B4-BE49-F238E27FC236}">
                  <a16:creationId xmlns:a16="http://schemas.microsoft.com/office/drawing/2014/main" id="{3C3C095D-F2EB-0693-0820-99FD0F0FD912}"/>
                </a:ext>
              </a:extLst>
            </p:cNvPr>
            <p:cNvSpPr/>
            <p:nvPr/>
          </p:nvSpPr>
          <p:spPr>
            <a:xfrm>
              <a:off x="1440150" y="3512175"/>
              <a:ext cx="181875" cy="237525"/>
            </a:xfrm>
            <a:custGeom>
              <a:avLst/>
              <a:gdLst/>
              <a:ahLst/>
              <a:cxnLst/>
              <a:rect l="l" t="t" r="r" b="b"/>
              <a:pathLst>
                <a:path w="7275" h="9501" extrusionOk="0">
                  <a:moveTo>
                    <a:pt x="4342" y="1"/>
                  </a:moveTo>
                  <a:cubicBezTo>
                    <a:pt x="4222" y="1"/>
                    <a:pt x="4101" y="8"/>
                    <a:pt x="3986" y="24"/>
                  </a:cubicBezTo>
                  <a:cubicBezTo>
                    <a:pt x="3862" y="39"/>
                    <a:pt x="3738" y="55"/>
                    <a:pt x="3630" y="101"/>
                  </a:cubicBezTo>
                  <a:lnTo>
                    <a:pt x="3599" y="101"/>
                  </a:lnTo>
                  <a:cubicBezTo>
                    <a:pt x="3506" y="132"/>
                    <a:pt x="3413" y="163"/>
                    <a:pt x="3335" y="225"/>
                  </a:cubicBezTo>
                  <a:cubicBezTo>
                    <a:pt x="2358" y="1001"/>
                    <a:pt x="776" y="5654"/>
                    <a:pt x="0" y="8135"/>
                  </a:cubicBezTo>
                  <a:cubicBezTo>
                    <a:pt x="1043" y="9046"/>
                    <a:pt x="2335" y="9500"/>
                    <a:pt x="3627" y="9500"/>
                  </a:cubicBezTo>
                  <a:cubicBezTo>
                    <a:pt x="4929" y="9500"/>
                    <a:pt x="6231" y="9039"/>
                    <a:pt x="7274" y="8120"/>
                  </a:cubicBezTo>
                  <a:cubicBezTo>
                    <a:pt x="6778" y="5638"/>
                    <a:pt x="5739" y="1001"/>
                    <a:pt x="5181" y="225"/>
                  </a:cubicBezTo>
                  <a:cubicBezTo>
                    <a:pt x="5064" y="73"/>
                    <a:pt x="4709" y="1"/>
                    <a:pt x="43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4513;p60">
              <a:extLst>
                <a:ext uri="{FF2B5EF4-FFF2-40B4-BE49-F238E27FC236}">
                  <a16:creationId xmlns:a16="http://schemas.microsoft.com/office/drawing/2014/main" id="{2A02D56D-517D-FC0F-AC93-9DCFA58C648F}"/>
                </a:ext>
              </a:extLst>
            </p:cNvPr>
            <p:cNvSpPr/>
            <p:nvPr/>
          </p:nvSpPr>
          <p:spPr>
            <a:xfrm>
              <a:off x="1426200" y="3524275"/>
              <a:ext cx="220975" cy="217350"/>
            </a:xfrm>
            <a:custGeom>
              <a:avLst/>
              <a:gdLst/>
              <a:ahLst/>
              <a:cxnLst/>
              <a:rect l="l" t="t" r="r" b="b"/>
              <a:pathLst>
                <a:path w="8839" h="8694" extrusionOk="0">
                  <a:moveTo>
                    <a:pt x="4004" y="1"/>
                  </a:moveTo>
                  <a:cubicBezTo>
                    <a:pt x="3662" y="1"/>
                    <a:pt x="3118" y="512"/>
                    <a:pt x="2606" y="1354"/>
                  </a:cubicBezTo>
                  <a:cubicBezTo>
                    <a:pt x="1505" y="3184"/>
                    <a:pt x="0" y="5992"/>
                    <a:pt x="419" y="7496"/>
                  </a:cubicBezTo>
                  <a:cubicBezTo>
                    <a:pt x="686" y="8463"/>
                    <a:pt x="3616" y="8693"/>
                    <a:pt x="5879" y="8693"/>
                  </a:cubicBezTo>
                  <a:cubicBezTo>
                    <a:pt x="7027" y="8693"/>
                    <a:pt x="8005" y="8634"/>
                    <a:pt x="8375" y="8582"/>
                  </a:cubicBezTo>
                  <a:cubicBezTo>
                    <a:pt x="8838" y="8520"/>
                    <a:pt x="8318" y="5309"/>
                    <a:pt x="7809" y="5309"/>
                  </a:cubicBezTo>
                  <a:cubicBezTo>
                    <a:pt x="7806" y="5309"/>
                    <a:pt x="7804" y="5309"/>
                    <a:pt x="7801" y="5309"/>
                  </a:cubicBezTo>
                  <a:cubicBezTo>
                    <a:pt x="7664" y="5320"/>
                    <a:pt x="7457" y="5324"/>
                    <a:pt x="7207" y="5324"/>
                  </a:cubicBezTo>
                  <a:cubicBezTo>
                    <a:pt x="5954" y="5324"/>
                    <a:pt x="3622" y="5216"/>
                    <a:pt x="3583" y="5216"/>
                  </a:cubicBezTo>
                  <a:cubicBezTo>
                    <a:pt x="3583" y="5216"/>
                    <a:pt x="3815" y="3293"/>
                    <a:pt x="4219" y="1602"/>
                  </a:cubicBezTo>
                  <a:cubicBezTo>
                    <a:pt x="4478" y="480"/>
                    <a:pt x="4336" y="1"/>
                    <a:pt x="400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4514;p60">
              <a:extLst>
                <a:ext uri="{FF2B5EF4-FFF2-40B4-BE49-F238E27FC236}">
                  <a16:creationId xmlns:a16="http://schemas.microsoft.com/office/drawing/2014/main" id="{B5F3CD8D-9505-03BB-EA56-DC4CD303D948}"/>
                </a:ext>
              </a:extLst>
            </p:cNvPr>
            <p:cNvSpPr/>
            <p:nvPr/>
          </p:nvSpPr>
          <p:spPr>
            <a:xfrm>
              <a:off x="1480850" y="3654275"/>
              <a:ext cx="34925" cy="19800"/>
            </a:xfrm>
            <a:custGeom>
              <a:avLst/>
              <a:gdLst/>
              <a:ahLst/>
              <a:cxnLst/>
              <a:rect l="l" t="t" r="r" b="b"/>
              <a:pathLst>
                <a:path w="1397" h="792" extrusionOk="0">
                  <a:moveTo>
                    <a:pt x="1397" y="1"/>
                  </a:moveTo>
                  <a:lnTo>
                    <a:pt x="1397" y="1"/>
                  </a:lnTo>
                  <a:cubicBezTo>
                    <a:pt x="1257" y="32"/>
                    <a:pt x="1118" y="94"/>
                    <a:pt x="1025" y="156"/>
                  </a:cubicBezTo>
                  <a:cubicBezTo>
                    <a:pt x="885" y="202"/>
                    <a:pt x="776" y="264"/>
                    <a:pt x="652" y="326"/>
                  </a:cubicBezTo>
                  <a:cubicBezTo>
                    <a:pt x="420" y="435"/>
                    <a:pt x="187" y="621"/>
                    <a:pt x="1" y="792"/>
                  </a:cubicBezTo>
                  <a:cubicBezTo>
                    <a:pt x="110" y="714"/>
                    <a:pt x="234" y="637"/>
                    <a:pt x="342" y="575"/>
                  </a:cubicBezTo>
                  <a:cubicBezTo>
                    <a:pt x="466" y="513"/>
                    <a:pt x="575" y="435"/>
                    <a:pt x="699" y="388"/>
                  </a:cubicBezTo>
                  <a:cubicBezTo>
                    <a:pt x="807" y="311"/>
                    <a:pt x="932" y="249"/>
                    <a:pt x="1040" y="187"/>
                  </a:cubicBezTo>
                  <a:lnTo>
                    <a:pt x="13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4515;p60">
              <a:extLst>
                <a:ext uri="{FF2B5EF4-FFF2-40B4-BE49-F238E27FC236}">
                  <a16:creationId xmlns:a16="http://schemas.microsoft.com/office/drawing/2014/main" id="{CBA4FB7A-9188-0E51-5790-5F62DD8F2A85}"/>
                </a:ext>
              </a:extLst>
            </p:cNvPr>
            <p:cNvSpPr/>
            <p:nvPr/>
          </p:nvSpPr>
          <p:spPr>
            <a:xfrm>
              <a:off x="1528175" y="3697700"/>
              <a:ext cx="183800" cy="8175"/>
            </a:xfrm>
            <a:custGeom>
              <a:avLst/>
              <a:gdLst/>
              <a:ahLst/>
              <a:cxnLst/>
              <a:rect l="l" t="t" r="r" b="b"/>
              <a:pathLst>
                <a:path w="7352" h="327" extrusionOk="0">
                  <a:moveTo>
                    <a:pt x="0" y="1"/>
                  </a:moveTo>
                  <a:lnTo>
                    <a:pt x="0" y="326"/>
                  </a:lnTo>
                  <a:lnTo>
                    <a:pt x="7352" y="326"/>
                  </a:lnTo>
                  <a:lnTo>
                    <a:pt x="73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4516;p60">
              <a:extLst>
                <a:ext uri="{FF2B5EF4-FFF2-40B4-BE49-F238E27FC236}">
                  <a16:creationId xmlns:a16="http://schemas.microsoft.com/office/drawing/2014/main" id="{EE237B0F-133A-DCF1-4F60-670BC065B62D}"/>
                </a:ext>
              </a:extLst>
            </p:cNvPr>
            <p:cNvSpPr/>
            <p:nvPr/>
          </p:nvSpPr>
          <p:spPr>
            <a:xfrm>
              <a:off x="1587100" y="3697700"/>
              <a:ext cx="124875" cy="8175"/>
            </a:xfrm>
            <a:custGeom>
              <a:avLst/>
              <a:gdLst/>
              <a:ahLst/>
              <a:cxnLst/>
              <a:rect l="l" t="t" r="r" b="b"/>
              <a:pathLst>
                <a:path w="4995" h="327" extrusionOk="0">
                  <a:moveTo>
                    <a:pt x="249" y="1"/>
                  </a:moveTo>
                  <a:lnTo>
                    <a:pt x="1" y="326"/>
                  </a:lnTo>
                  <a:lnTo>
                    <a:pt x="4995" y="326"/>
                  </a:lnTo>
                  <a:lnTo>
                    <a:pt x="499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4517;p60">
              <a:extLst>
                <a:ext uri="{FF2B5EF4-FFF2-40B4-BE49-F238E27FC236}">
                  <a16:creationId xmlns:a16="http://schemas.microsoft.com/office/drawing/2014/main" id="{6F4DD36D-E725-7D20-6FA9-2A2436B3D56C}"/>
                </a:ext>
              </a:extLst>
            </p:cNvPr>
            <p:cNvSpPr/>
            <p:nvPr/>
          </p:nvSpPr>
          <p:spPr>
            <a:xfrm>
              <a:off x="1612300" y="3592625"/>
              <a:ext cx="184200" cy="113250"/>
            </a:xfrm>
            <a:custGeom>
              <a:avLst/>
              <a:gdLst/>
              <a:ahLst/>
              <a:cxnLst/>
              <a:rect l="l" t="t" r="r" b="b"/>
              <a:pathLst>
                <a:path w="7368" h="4530" extrusionOk="0">
                  <a:moveTo>
                    <a:pt x="931" y="1"/>
                  </a:moveTo>
                  <a:lnTo>
                    <a:pt x="1" y="4529"/>
                  </a:lnTo>
                  <a:lnTo>
                    <a:pt x="6437" y="4529"/>
                  </a:lnTo>
                  <a:lnTo>
                    <a:pt x="7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4518;p60">
              <a:extLst>
                <a:ext uri="{FF2B5EF4-FFF2-40B4-BE49-F238E27FC236}">
                  <a16:creationId xmlns:a16="http://schemas.microsoft.com/office/drawing/2014/main" id="{EC63E477-D8D9-9069-6E9A-5AB143AC0B4C}"/>
                </a:ext>
              </a:extLst>
            </p:cNvPr>
            <p:cNvSpPr/>
            <p:nvPr/>
          </p:nvSpPr>
          <p:spPr>
            <a:xfrm>
              <a:off x="1620050" y="3592625"/>
              <a:ext cx="184200" cy="113250"/>
            </a:xfrm>
            <a:custGeom>
              <a:avLst/>
              <a:gdLst/>
              <a:ahLst/>
              <a:cxnLst/>
              <a:rect l="l" t="t" r="r" b="b"/>
              <a:pathLst>
                <a:path w="7368" h="4530" extrusionOk="0">
                  <a:moveTo>
                    <a:pt x="931" y="1"/>
                  </a:moveTo>
                  <a:lnTo>
                    <a:pt x="1" y="4529"/>
                  </a:lnTo>
                  <a:lnTo>
                    <a:pt x="6437" y="4529"/>
                  </a:lnTo>
                  <a:lnTo>
                    <a:pt x="7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4519;p60">
              <a:extLst>
                <a:ext uri="{FF2B5EF4-FFF2-40B4-BE49-F238E27FC236}">
                  <a16:creationId xmlns:a16="http://schemas.microsoft.com/office/drawing/2014/main" id="{F008B258-150E-7C93-99BA-2A6DCB84A370}"/>
                </a:ext>
              </a:extLst>
            </p:cNvPr>
            <p:cNvSpPr/>
            <p:nvPr/>
          </p:nvSpPr>
          <p:spPr>
            <a:xfrm>
              <a:off x="1709250" y="3637000"/>
              <a:ext cx="17850" cy="19750"/>
            </a:xfrm>
            <a:custGeom>
              <a:avLst/>
              <a:gdLst/>
              <a:ahLst/>
              <a:cxnLst/>
              <a:rect l="l" t="t" r="r" b="b"/>
              <a:pathLst>
                <a:path w="714" h="790" extrusionOk="0">
                  <a:moveTo>
                    <a:pt x="407" y="0"/>
                  </a:moveTo>
                  <a:cubicBezTo>
                    <a:pt x="385" y="0"/>
                    <a:pt x="363" y="3"/>
                    <a:pt x="341" y="9"/>
                  </a:cubicBezTo>
                  <a:cubicBezTo>
                    <a:pt x="124" y="71"/>
                    <a:pt x="0" y="257"/>
                    <a:pt x="16" y="475"/>
                  </a:cubicBezTo>
                  <a:cubicBezTo>
                    <a:pt x="30" y="670"/>
                    <a:pt x="143" y="789"/>
                    <a:pt x="301" y="789"/>
                  </a:cubicBezTo>
                  <a:cubicBezTo>
                    <a:pt x="319" y="789"/>
                    <a:pt x="338" y="788"/>
                    <a:pt x="357" y="785"/>
                  </a:cubicBezTo>
                  <a:cubicBezTo>
                    <a:pt x="574" y="723"/>
                    <a:pt x="714" y="537"/>
                    <a:pt x="698" y="319"/>
                  </a:cubicBezTo>
                  <a:cubicBezTo>
                    <a:pt x="671" y="131"/>
                    <a:pt x="550"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4520;p60">
              <a:extLst>
                <a:ext uri="{FF2B5EF4-FFF2-40B4-BE49-F238E27FC236}">
                  <a16:creationId xmlns:a16="http://schemas.microsoft.com/office/drawing/2014/main" id="{B8B6EFFD-9ADC-C385-9360-15DE1873F63D}"/>
                </a:ext>
              </a:extLst>
            </p:cNvPr>
            <p:cNvSpPr/>
            <p:nvPr/>
          </p:nvSpPr>
          <p:spPr>
            <a:xfrm>
              <a:off x="1606500" y="3652350"/>
              <a:ext cx="131850" cy="94675"/>
            </a:xfrm>
            <a:custGeom>
              <a:avLst/>
              <a:gdLst/>
              <a:ahLst/>
              <a:cxnLst/>
              <a:rect l="l" t="t" r="r" b="b"/>
              <a:pathLst>
                <a:path w="5274" h="3787" extrusionOk="0">
                  <a:moveTo>
                    <a:pt x="2125" y="0"/>
                  </a:moveTo>
                  <a:cubicBezTo>
                    <a:pt x="1582" y="16"/>
                    <a:pt x="1753" y="776"/>
                    <a:pt x="1753" y="776"/>
                  </a:cubicBezTo>
                  <a:cubicBezTo>
                    <a:pt x="1753" y="776"/>
                    <a:pt x="1487" y="308"/>
                    <a:pt x="1151" y="308"/>
                  </a:cubicBezTo>
                  <a:cubicBezTo>
                    <a:pt x="1114" y="308"/>
                    <a:pt x="1077" y="314"/>
                    <a:pt x="1039" y="326"/>
                  </a:cubicBezTo>
                  <a:cubicBezTo>
                    <a:pt x="403" y="481"/>
                    <a:pt x="1117" y="1737"/>
                    <a:pt x="977" y="2265"/>
                  </a:cubicBezTo>
                  <a:lnTo>
                    <a:pt x="124" y="2265"/>
                  </a:lnTo>
                  <a:lnTo>
                    <a:pt x="0" y="2575"/>
                  </a:lnTo>
                  <a:cubicBezTo>
                    <a:pt x="496" y="2838"/>
                    <a:pt x="1117" y="3505"/>
                    <a:pt x="1520" y="3583"/>
                  </a:cubicBezTo>
                  <a:cubicBezTo>
                    <a:pt x="1547" y="3587"/>
                    <a:pt x="1575" y="3589"/>
                    <a:pt x="1602" y="3589"/>
                  </a:cubicBezTo>
                  <a:cubicBezTo>
                    <a:pt x="1790" y="3589"/>
                    <a:pt x="1966" y="3495"/>
                    <a:pt x="2047" y="3319"/>
                  </a:cubicBezTo>
                  <a:cubicBezTo>
                    <a:pt x="2047" y="3319"/>
                    <a:pt x="2249" y="3753"/>
                    <a:pt x="2637" y="3769"/>
                  </a:cubicBezTo>
                  <a:cubicBezTo>
                    <a:pt x="2823" y="3769"/>
                    <a:pt x="3024" y="3459"/>
                    <a:pt x="3024" y="3459"/>
                  </a:cubicBezTo>
                  <a:cubicBezTo>
                    <a:pt x="3024" y="3459"/>
                    <a:pt x="3181" y="3786"/>
                    <a:pt x="3494" y="3786"/>
                  </a:cubicBezTo>
                  <a:cubicBezTo>
                    <a:pt x="3508" y="3786"/>
                    <a:pt x="3522" y="3786"/>
                    <a:pt x="3536" y="3784"/>
                  </a:cubicBezTo>
                  <a:cubicBezTo>
                    <a:pt x="3831" y="3769"/>
                    <a:pt x="3971" y="3459"/>
                    <a:pt x="3971" y="3459"/>
                  </a:cubicBezTo>
                  <a:cubicBezTo>
                    <a:pt x="3971" y="3459"/>
                    <a:pt x="4184" y="3640"/>
                    <a:pt x="4425" y="3640"/>
                  </a:cubicBezTo>
                  <a:cubicBezTo>
                    <a:pt x="4474" y="3640"/>
                    <a:pt x="4525" y="3632"/>
                    <a:pt x="4575" y="3614"/>
                  </a:cubicBezTo>
                  <a:cubicBezTo>
                    <a:pt x="5134" y="3412"/>
                    <a:pt x="5273" y="1008"/>
                    <a:pt x="4389" y="590"/>
                  </a:cubicBezTo>
                  <a:cubicBezTo>
                    <a:pt x="4333" y="564"/>
                    <a:pt x="4285" y="552"/>
                    <a:pt x="4243" y="552"/>
                  </a:cubicBezTo>
                  <a:cubicBezTo>
                    <a:pt x="3986" y="552"/>
                    <a:pt x="3986" y="977"/>
                    <a:pt x="3986" y="977"/>
                  </a:cubicBezTo>
                  <a:cubicBezTo>
                    <a:pt x="3986" y="977"/>
                    <a:pt x="3769" y="124"/>
                    <a:pt x="3288" y="93"/>
                  </a:cubicBezTo>
                  <a:cubicBezTo>
                    <a:pt x="3274" y="92"/>
                    <a:pt x="3260" y="91"/>
                    <a:pt x="3247" y="91"/>
                  </a:cubicBezTo>
                  <a:cubicBezTo>
                    <a:pt x="2809" y="91"/>
                    <a:pt x="2838" y="807"/>
                    <a:pt x="2838" y="807"/>
                  </a:cubicBezTo>
                  <a:cubicBezTo>
                    <a:pt x="2838" y="807"/>
                    <a:pt x="2637" y="0"/>
                    <a:pt x="212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4521;p60">
              <a:extLst>
                <a:ext uri="{FF2B5EF4-FFF2-40B4-BE49-F238E27FC236}">
                  <a16:creationId xmlns:a16="http://schemas.microsoft.com/office/drawing/2014/main" id="{86DC59EA-6AFD-BC0B-84DD-BC2784C4914E}"/>
                </a:ext>
              </a:extLst>
            </p:cNvPr>
            <p:cNvSpPr/>
            <p:nvPr/>
          </p:nvSpPr>
          <p:spPr>
            <a:xfrm>
              <a:off x="1578175" y="3708575"/>
              <a:ext cx="52775" cy="21900"/>
            </a:xfrm>
            <a:custGeom>
              <a:avLst/>
              <a:gdLst/>
              <a:ahLst/>
              <a:cxnLst/>
              <a:rect l="l" t="t" r="r" b="b"/>
              <a:pathLst>
                <a:path w="2111" h="876" extrusionOk="0">
                  <a:moveTo>
                    <a:pt x="1226" y="0"/>
                  </a:moveTo>
                  <a:cubicBezTo>
                    <a:pt x="202" y="109"/>
                    <a:pt x="1" y="791"/>
                    <a:pt x="590" y="869"/>
                  </a:cubicBezTo>
                  <a:cubicBezTo>
                    <a:pt x="632" y="874"/>
                    <a:pt x="672" y="876"/>
                    <a:pt x="711" y="876"/>
                  </a:cubicBezTo>
                  <a:cubicBezTo>
                    <a:pt x="1030" y="876"/>
                    <a:pt x="1242" y="720"/>
                    <a:pt x="1521" y="720"/>
                  </a:cubicBezTo>
                  <a:cubicBezTo>
                    <a:pt x="1618" y="720"/>
                    <a:pt x="1725" y="739"/>
                    <a:pt x="1846" y="791"/>
                  </a:cubicBezTo>
                  <a:lnTo>
                    <a:pt x="211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4522;p60">
              <a:extLst>
                <a:ext uri="{FF2B5EF4-FFF2-40B4-BE49-F238E27FC236}">
                  <a16:creationId xmlns:a16="http://schemas.microsoft.com/office/drawing/2014/main" id="{DAF5BE23-24F2-9E35-2E52-ED6682391C4C}"/>
                </a:ext>
              </a:extLst>
            </p:cNvPr>
            <p:cNvSpPr/>
            <p:nvPr/>
          </p:nvSpPr>
          <p:spPr>
            <a:xfrm>
              <a:off x="1704575" y="3674550"/>
              <a:ext cx="8575" cy="62350"/>
            </a:xfrm>
            <a:custGeom>
              <a:avLst/>
              <a:gdLst/>
              <a:ahLst/>
              <a:cxnLst/>
              <a:rect l="l" t="t" r="r" b="b"/>
              <a:pathLst>
                <a:path w="343" h="2494" extrusionOk="0">
                  <a:moveTo>
                    <a:pt x="32" y="0"/>
                  </a:moveTo>
                  <a:cubicBezTo>
                    <a:pt x="16" y="0"/>
                    <a:pt x="1" y="4"/>
                    <a:pt x="1" y="12"/>
                  </a:cubicBezTo>
                  <a:cubicBezTo>
                    <a:pt x="141" y="865"/>
                    <a:pt x="187" y="1640"/>
                    <a:pt x="63" y="2493"/>
                  </a:cubicBezTo>
                  <a:cubicBezTo>
                    <a:pt x="311" y="1718"/>
                    <a:pt x="342" y="787"/>
                    <a:pt x="63" y="12"/>
                  </a:cubicBezTo>
                  <a:cubicBezTo>
                    <a:pt x="63" y="4"/>
                    <a:pt x="48"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4523;p60">
              <a:extLst>
                <a:ext uri="{FF2B5EF4-FFF2-40B4-BE49-F238E27FC236}">
                  <a16:creationId xmlns:a16="http://schemas.microsoft.com/office/drawing/2014/main" id="{92ADA1B1-D714-80FD-13E1-F2E741B55733}"/>
                </a:ext>
              </a:extLst>
            </p:cNvPr>
            <p:cNvSpPr/>
            <p:nvPr/>
          </p:nvSpPr>
          <p:spPr>
            <a:xfrm>
              <a:off x="1676875" y="3671000"/>
              <a:ext cx="11850" cy="67825"/>
            </a:xfrm>
            <a:custGeom>
              <a:avLst/>
              <a:gdLst/>
              <a:ahLst/>
              <a:cxnLst/>
              <a:rect l="l" t="t" r="r" b="b"/>
              <a:pathLst>
                <a:path w="474" h="2713" extrusionOk="0">
                  <a:moveTo>
                    <a:pt x="11" y="0"/>
                  </a:moveTo>
                  <a:cubicBezTo>
                    <a:pt x="3" y="0"/>
                    <a:pt x="1" y="9"/>
                    <a:pt x="8" y="30"/>
                  </a:cubicBezTo>
                  <a:cubicBezTo>
                    <a:pt x="240" y="588"/>
                    <a:pt x="318" y="1937"/>
                    <a:pt x="225" y="2713"/>
                  </a:cubicBezTo>
                  <a:cubicBezTo>
                    <a:pt x="473" y="1922"/>
                    <a:pt x="473" y="883"/>
                    <a:pt x="54" y="30"/>
                  </a:cubicBezTo>
                  <a:cubicBezTo>
                    <a:pt x="37" y="13"/>
                    <a:pt x="20"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4524;p60">
              <a:extLst>
                <a:ext uri="{FF2B5EF4-FFF2-40B4-BE49-F238E27FC236}">
                  <a16:creationId xmlns:a16="http://schemas.microsoft.com/office/drawing/2014/main" id="{8D9D7E71-0ECB-CC17-A27C-865011C2A609}"/>
                </a:ext>
              </a:extLst>
            </p:cNvPr>
            <p:cNvSpPr/>
            <p:nvPr/>
          </p:nvSpPr>
          <p:spPr>
            <a:xfrm>
              <a:off x="1649150" y="3669025"/>
              <a:ext cx="13975" cy="65825"/>
            </a:xfrm>
            <a:custGeom>
              <a:avLst/>
              <a:gdLst/>
              <a:ahLst/>
              <a:cxnLst/>
              <a:rect l="l" t="t" r="r" b="b"/>
              <a:pathLst>
                <a:path w="559" h="2633" extrusionOk="0">
                  <a:moveTo>
                    <a:pt x="47" y="0"/>
                  </a:moveTo>
                  <a:cubicBezTo>
                    <a:pt x="31" y="0"/>
                    <a:pt x="0" y="0"/>
                    <a:pt x="16" y="31"/>
                  </a:cubicBezTo>
                  <a:cubicBezTo>
                    <a:pt x="388" y="853"/>
                    <a:pt x="434" y="1737"/>
                    <a:pt x="388" y="2621"/>
                  </a:cubicBezTo>
                  <a:cubicBezTo>
                    <a:pt x="388" y="2629"/>
                    <a:pt x="392" y="2633"/>
                    <a:pt x="396" y="2633"/>
                  </a:cubicBezTo>
                  <a:cubicBezTo>
                    <a:pt x="399" y="2633"/>
                    <a:pt x="403" y="2629"/>
                    <a:pt x="403" y="2621"/>
                  </a:cubicBezTo>
                  <a:cubicBezTo>
                    <a:pt x="558" y="2202"/>
                    <a:pt x="543" y="1613"/>
                    <a:pt x="481" y="1163"/>
                  </a:cubicBezTo>
                  <a:cubicBezTo>
                    <a:pt x="434" y="745"/>
                    <a:pt x="279" y="357"/>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4525;p60">
              <a:extLst>
                <a:ext uri="{FF2B5EF4-FFF2-40B4-BE49-F238E27FC236}">
                  <a16:creationId xmlns:a16="http://schemas.microsoft.com/office/drawing/2014/main" id="{910B1409-0D77-FCA3-A1FC-046089513BBA}"/>
                </a:ext>
              </a:extLst>
            </p:cNvPr>
            <p:cNvSpPr/>
            <p:nvPr/>
          </p:nvSpPr>
          <p:spPr>
            <a:xfrm>
              <a:off x="1584000" y="3707400"/>
              <a:ext cx="58175" cy="33375"/>
            </a:xfrm>
            <a:custGeom>
              <a:avLst/>
              <a:gdLst/>
              <a:ahLst/>
              <a:cxnLst/>
              <a:rect l="l" t="t" r="r" b="b"/>
              <a:pathLst>
                <a:path w="2327" h="1335" extrusionOk="0">
                  <a:moveTo>
                    <a:pt x="1024" y="0"/>
                  </a:moveTo>
                  <a:cubicBezTo>
                    <a:pt x="854" y="0"/>
                    <a:pt x="698" y="16"/>
                    <a:pt x="543" y="78"/>
                  </a:cubicBezTo>
                  <a:cubicBezTo>
                    <a:pt x="388" y="140"/>
                    <a:pt x="233" y="218"/>
                    <a:pt x="125" y="326"/>
                  </a:cubicBezTo>
                  <a:cubicBezTo>
                    <a:pt x="47" y="388"/>
                    <a:pt x="0" y="466"/>
                    <a:pt x="0" y="559"/>
                  </a:cubicBezTo>
                  <a:cubicBezTo>
                    <a:pt x="0" y="621"/>
                    <a:pt x="0" y="667"/>
                    <a:pt x="16" y="698"/>
                  </a:cubicBezTo>
                  <a:cubicBezTo>
                    <a:pt x="16" y="745"/>
                    <a:pt x="47" y="776"/>
                    <a:pt x="78" y="823"/>
                  </a:cubicBezTo>
                  <a:cubicBezTo>
                    <a:pt x="140" y="869"/>
                    <a:pt x="218" y="916"/>
                    <a:pt x="311" y="931"/>
                  </a:cubicBezTo>
                  <a:cubicBezTo>
                    <a:pt x="349" y="939"/>
                    <a:pt x="392" y="943"/>
                    <a:pt x="435" y="943"/>
                  </a:cubicBezTo>
                  <a:cubicBezTo>
                    <a:pt x="477" y="943"/>
                    <a:pt x="520" y="939"/>
                    <a:pt x="559" y="931"/>
                  </a:cubicBezTo>
                  <a:cubicBezTo>
                    <a:pt x="745" y="916"/>
                    <a:pt x="900" y="869"/>
                    <a:pt x="1055" y="838"/>
                  </a:cubicBezTo>
                  <a:lnTo>
                    <a:pt x="1288" y="776"/>
                  </a:lnTo>
                  <a:lnTo>
                    <a:pt x="1396" y="776"/>
                  </a:lnTo>
                  <a:cubicBezTo>
                    <a:pt x="1443" y="791"/>
                    <a:pt x="1458" y="823"/>
                    <a:pt x="1489" y="838"/>
                  </a:cubicBezTo>
                  <a:cubicBezTo>
                    <a:pt x="1750" y="997"/>
                    <a:pt x="1984" y="1211"/>
                    <a:pt x="2266" y="1314"/>
                  </a:cubicBezTo>
                  <a:lnTo>
                    <a:pt x="2266" y="1314"/>
                  </a:lnTo>
                  <a:cubicBezTo>
                    <a:pt x="2135" y="1266"/>
                    <a:pt x="2020" y="1190"/>
                    <a:pt x="1939" y="1055"/>
                  </a:cubicBezTo>
                  <a:cubicBezTo>
                    <a:pt x="1800" y="947"/>
                    <a:pt x="1691" y="854"/>
                    <a:pt x="1551" y="760"/>
                  </a:cubicBezTo>
                  <a:lnTo>
                    <a:pt x="1443" y="698"/>
                  </a:lnTo>
                  <a:lnTo>
                    <a:pt x="1303" y="698"/>
                  </a:lnTo>
                  <a:cubicBezTo>
                    <a:pt x="1210" y="714"/>
                    <a:pt x="1133" y="745"/>
                    <a:pt x="1055" y="760"/>
                  </a:cubicBezTo>
                  <a:cubicBezTo>
                    <a:pt x="900" y="791"/>
                    <a:pt x="714" y="838"/>
                    <a:pt x="559" y="854"/>
                  </a:cubicBezTo>
                  <a:cubicBezTo>
                    <a:pt x="520" y="861"/>
                    <a:pt x="481" y="865"/>
                    <a:pt x="443" y="865"/>
                  </a:cubicBezTo>
                  <a:cubicBezTo>
                    <a:pt x="404" y="865"/>
                    <a:pt x="365" y="861"/>
                    <a:pt x="326" y="854"/>
                  </a:cubicBezTo>
                  <a:cubicBezTo>
                    <a:pt x="249" y="838"/>
                    <a:pt x="202" y="823"/>
                    <a:pt x="140" y="760"/>
                  </a:cubicBezTo>
                  <a:cubicBezTo>
                    <a:pt x="78" y="714"/>
                    <a:pt x="63" y="636"/>
                    <a:pt x="63" y="559"/>
                  </a:cubicBezTo>
                  <a:cubicBezTo>
                    <a:pt x="63" y="481"/>
                    <a:pt x="94" y="435"/>
                    <a:pt x="156" y="373"/>
                  </a:cubicBezTo>
                  <a:cubicBezTo>
                    <a:pt x="280" y="249"/>
                    <a:pt x="404" y="171"/>
                    <a:pt x="559" y="125"/>
                  </a:cubicBezTo>
                  <a:cubicBezTo>
                    <a:pt x="714" y="63"/>
                    <a:pt x="869" y="16"/>
                    <a:pt x="1024" y="0"/>
                  </a:cubicBezTo>
                  <a:close/>
                  <a:moveTo>
                    <a:pt x="2266" y="1314"/>
                  </a:moveTo>
                  <a:cubicBezTo>
                    <a:pt x="2286" y="1321"/>
                    <a:pt x="2306" y="1328"/>
                    <a:pt x="2327" y="1334"/>
                  </a:cubicBezTo>
                  <a:cubicBezTo>
                    <a:pt x="2306" y="1328"/>
                    <a:pt x="2286" y="1321"/>
                    <a:pt x="2266" y="13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4526;p60">
              <a:extLst>
                <a:ext uri="{FF2B5EF4-FFF2-40B4-BE49-F238E27FC236}">
                  <a16:creationId xmlns:a16="http://schemas.microsoft.com/office/drawing/2014/main" id="{BD075DEE-B9E3-910C-3288-4486C1D2DB54}"/>
                </a:ext>
              </a:extLst>
            </p:cNvPr>
            <p:cNvSpPr/>
            <p:nvPr/>
          </p:nvSpPr>
          <p:spPr>
            <a:xfrm>
              <a:off x="1433175" y="3514700"/>
              <a:ext cx="110650" cy="132625"/>
            </a:xfrm>
            <a:custGeom>
              <a:avLst/>
              <a:gdLst/>
              <a:ahLst/>
              <a:cxnLst/>
              <a:rect l="l" t="t" r="r" b="b"/>
              <a:pathLst>
                <a:path w="4426" h="5305" extrusionOk="0">
                  <a:moveTo>
                    <a:pt x="3907" y="0"/>
                  </a:moveTo>
                  <a:cubicBezTo>
                    <a:pt x="3641" y="0"/>
                    <a:pt x="3261" y="293"/>
                    <a:pt x="2823" y="822"/>
                  </a:cubicBezTo>
                  <a:cubicBezTo>
                    <a:pt x="1815" y="2047"/>
                    <a:pt x="0" y="5305"/>
                    <a:pt x="0" y="5305"/>
                  </a:cubicBezTo>
                  <a:lnTo>
                    <a:pt x="3459" y="5211"/>
                  </a:lnTo>
                  <a:cubicBezTo>
                    <a:pt x="3769" y="4079"/>
                    <a:pt x="4017" y="2947"/>
                    <a:pt x="4219" y="1799"/>
                  </a:cubicBezTo>
                  <a:cubicBezTo>
                    <a:pt x="4425" y="552"/>
                    <a:pt x="4273" y="0"/>
                    <a:pt x="3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4527;p60">
              <a:extLst>
                <a:ext uri="{FF2B5EF4-FFF2-40B4-BE49-F238E27FC236}">
                  <a16:creationId xmlns:a16="http://schemas.microsoft.com/office/drawing/2014/main" id="{04FA7B21-AF47-81B5-B5BB-7B97FFC1F8FC}"/>
                </a:ext>
              </a:extLst>
            </p:cNvPr>
            <p:cNvSpPr/>
            <p:nvPr/>
          </p:nvSpPr>
          <p:spPr>
            <a:xfrm>
              <a:off x="1446825" y="3631025"/>
              <a:ext cx="69350" cy="2250"/>
            </a:xfrm>
            <a:custGeom>
              <a:avLst/>
              <a:gdLst/>
              <a:ahLst/>
              <a:cxnLst/>
              <a:rect l="l" t="t" r="r" b="b"/>
              <a:pathLst>
                <a:path w="2774" h="90" extrusionOk="0">
                  <a:moveTo>
                    <a:pt x="28" y="78"/>
                  </a:moveTo>
                  <a:cubicBezTo>
                    <a:pt x="7" y="78"/>
                    <a:pt x="1" y="85"/>
                    <a:pt x="7" y="85"/>
                  </a:cubicBezTo>
                  <a:cubicBezTo>
                    <a:pt x="11" y="85"/>
                    <a:pt x="18" y="83"/>
                    <a:pt x="28" y="78"/>
                  </a:cubicBezTo>
                  <a:close/>
                  <a:moveTo>
                    <a:pt x="2168" y="0"/>
                  </a:moveTo>
                  <a:cubicBezTo>
                    <a:pt x="1812" y="0"/>
                    <a:pt x="1455" y="16"/>
                    <a:pt x="1083" y="16"/>
                  </a:cubicBezTo>
                  <a:cubicBezTo>
                    <a:pt x="912" y="16"/>
                    <a:pt x="711" y="31"/>
                    <a:pt x="540" y="31"/>
                  </a:cubicBezTo>
                  <a:lnTo>
                    <a:pt x="276" y="47"/>
                  </a:lnTo>
                  <a:cubicBezTo>
                    <a:pt x="199" y="47"/>
                    <a:pt x="106" y="47"/>
                    <a:pt x="28" y="78"/>
                  </a:cubicBezTo>
                  <a:cubicBezTo>
                    <a:pt x="75" y="85"/>
                    <a:pt x="121" y="89"/>
                    <a:pt x="168" y="89"/>
                  </a:cubicBezTo>
                  <a:cubicBezTo>
                    <a:pt x="214" y="89"/>
                    <a:pt x="261" y="85"/>
                    <a:pt x="307" y="78"/>
                  </a:cubicBezTo>
                  <a:lnTo>
                    <a:pt x="602" y="78"/>
                  </a:lnTo>
                  <a:cubicBezTo>
                    <a:pt x="716" y="83"/>
                    <a:pt x="833" y="85"/>
                    <a:pt x="952" y="85"/>
                  </a:cubicBezTo>
                  <a:cubicBezTo>
                    <a:pt x="1190" y="85"/>
                    <a:pt x="1434" y="78"/>
                    <a:pt x="1672" y="78"/>
                  </a:cubicBezTo>
                  <a:cubicBezTo>
                    <a:pt x="1843" y="47"/>
                    <a:pt x="2029" y="47"/>
                    <a:pt x="2215" y="47"/>
                  </a:cubicBezTo>
                  <a:cubicBezTo>
                    <a:pt x="2308" y="31"/>
                    <a:pt x="2401" y="31"/>
                    <a:pt x="2494" y="31"/>
                  </a:cubicBezTo>
                  <a:cubicBezTo>
                    <a:pt x="2603" y="31"/>
                    <a:pt x="2680" y="16"/>
                    <a:pt x="2773" y="16"/>
                  </a:cubicBezTo>
                  <a:cubicBezTo>
                    <a:pt x="2680" y="16"/>
                    <a:pt x="2556"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4528;p60">
              <a:extLst>
                <a:ext uri="{FF2B5EF4-FFF2-40B4-BE49-F238E27FC236}">
                  <a16:creationId xmlns:a16="http://schemas.microsoft.com/office/drawing/2014/main" id="{40A3751E-7647-7A71-00C3-3ECE0A6AA7C3}"/>
                </a:ext>
              </a:extLst>
            </p:cNvPr>
            <p:cNvSpPr/>
            <p:nvPr/>
          </p:nvSpPr>
          <p:spPr>
            <a:xfrm>
              <a:off x="1515375" y="3587200"/>
              <a:ext cx="18250" cy="58575"/>
            </a:xfrm>
            <a:custGeom>
              <a:avLst/>
              <a:gdLst/>
              <a:ahLst/>
              <a:cxnLst/>
              <a:rect l="l" t="t" r="r" b="b"/>
              <a:pathLst>
                <a:path w="730" h="2343" extrusionOk="0">
                  <a:moveTo>
                    <a:pt x="714" y="1"/>
                  </a:moveTo>
                  <a:cubicBezTo>
                    <a:pt x="636" y="295"/>
                    <a:pt x="559" y="605"/>
                    <a:pt x="497" y="900"/>
                  </a:cubicBezTo>
                  <a:cubicBezTo>
                    <a:pt x="419" y="1179"/>
                    <a:pt x="342" y="1489"/>
                    <a:pt x="279" y="1800"/>
                  </a:cubicBezTo>
                  <a:cubicBezTo>
                    <a:pt x="248" y="1986"/>
                    <a:pt x="202" y="2125"/>
                    <a:pt x="171" y="2311"/>
                  </a:cubicBezTo>
                  <a:cubicBezTo>
                    <a:pt x="109" y="2311"/>
                    <a:pt x="78" y="2311"/>
                    <a:pt x="16" y="2327"/>
                  </a:cubicBezTo>
                  <a:cubicBezTo>
                    <a:pt x="0" y="2327"/>
                    <a:pt x="0" y="2342"/>
                    <a:pt x="16" y="2342"/>
                  </a:cubicBezTo>
                  <a:lnTo>
                    <a:pt x="202" y="2342"/>
                  </a:lnTo>
                  <a:cubicBezTo>
                    <a:pt x="357" y="1784"/>
                    <a:pt x="481" y="1241"/>
                    <a:pt x="590" y="698"/>
                  </a:cubicBezTo>
                  <a:cubicBezTo>
                    <a:pt x="667" y="590"/>
                    <a:pt x="714" y="466"/>
                    <a:pt x="729" y="326"/>
                  </a:cubicBezTo>
                  <a:lnTo>
                    <a:pt x="729" y="326"/>
                  </a:lnTo>
                  <a:cubicBezTo>
                    <a:pt x="683" y="450"/>
                    <a:pt x="652" y="559"/>
                    <a:pt x="590" y="652"/>
                  </a:cubicBezTo>
                  <a:cubicBezTo>
                    <a:pt x="605" y="621"/>
                    <a:pt x="605" y="559"/>
                    <a:pt x="605" y="528"/>
                  </a:cubicBezTo>
                  <a:cubicBezTo>
                    <a:pt x="652" y="357"/>
                    <a:pt x="683" y="17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4529;p60">
              <a:extLst>
                <a:ext uri="{FF2B5EF4-FFF2-40B4-BE49-F238E27FC236}">
                  <a16:creationId xmlns:a16="http://schemas.microsoft.com/office/drawing/2014/main" id="{793AF712-848E-2011-FDBE-CE0AB1329704}"/>
                </a:ext>
              </a:extLst>
            </p:cNvPr>
            <p:cNvSpPr/>
            <p:nvPr/>
          </p:nvSpPr>
          <p:spPr>
            <a:xfrm>
              <a:off x="1528175" y="3475150"/>
              <a:ext cx="51975" cy="73825"/>
            </a:xfrm>
            <a:custGeom>
              <a:avLst/>
              <a:gdLst/>
              <a:ahLst/>
              <a:cxnLst/>
              <a:rect l="l" t="t" r="r" b="b"/>
              <a:pathLst>
                <a:path w="2079" h="2953" extrusionOk="0">
                  <a:moveTo>
                    <a:pt x="295" y="0"/>
                  </a:moveTo>
                  <a:cubicBezTo>
                    <a:pt x="279" y="295"/>
                    <a:pt x="217" y="605"/>
                    <a:pt x="171" y="900"/>
                  </a:cubicBezTo>
                  <a:cubicBezTo>
                    <a:pt x="78" y="1365"/>
                    <a:pt x="0" y="1737"/>
                    <a:pt x="31" y="1768"/>
                  </a:cubicBezTo>
                  <a:cubicBezTo>
                    <a:pt x="267" y="2284"/>
                    <a:pt x="880" y="2953"/>
                    <a:pt x="1313" y="2953"/>
                  </a:cubicBezTo>
                  <a:cubicBezTo>
                    <a:pt x="1336" y="2953"/>
                    <a:pt x="1359" y="2951"/>
                    <a:pt x="1380" y="2947"/>
                  </a:cubicBezTo>
                  <a:cubicBezTo>
                    <a:pt x="1784" y="2901"/>
                    <a:pt x="1830" y="2063"/>
                    <a:pt x="1830" y="1815"/>
                  </a:cubicBezTo>
                  <a:lnTo>
                    <a:pt x="1830" y="1784"/>
                  </a:lnTo>
                  <a:lnTo>
                    <a:pt x="1830" y="1675"/>
                  </a:lnTo>
                  <a:cubicBezTo>
                    <a:pt x="1861" y="1303"/>
                    <a:pt x="1939" y="931"/>
                    <a:pt x="2078" y="590"/>
                  </a:cubicBezTo>
                  <a:lnTo>
                    <a:pt x="29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4530;p60">
              <a:extLst>
                <a:ext uri="{FF2B5EF4-FFF2-40B4-BE49-F238E27FC236}">
                  <a16:creationId xmlns:a16="http://schemas.microsoft.com/office/drawing/2014/main" id="{122AC9D1-DD1F-4564-FB23-F0A56AB9C561}"/>
                </a:ext>
              </a:extLst>
            </p:cNvPr>
            <p:cNvSpPr/>
            <p:nvPr/>
          </p:nvSpPr>
          <p:spPr>
            <a:xfrm>
              <a:off x="1538625" y="3476700"/>
              <a:ext cx="41525" cy="44225"/>
            </a:xfrm>
            <a:custGeom>
              <a:avLst/>
              <a:gdLst/>
              <a:ahLst/>
              <a:cxnLst/>
              <a:rect l="l" t="t" r="r" b="b"/>
              <a:pathLst>
                <a:path w="1661" h="1769" extrusionOk="0">
                  <a:moveTo>
                    <a:pt x="1" y="0"/>
                  </a:moveTo>
                  <a:cubicBezTo>
                    <a:pt x="16" y="388"/>
                    <a:pt x="171" y="1675"/>
                    <a:pt x="1211" y="1768"/>
                  </a:cubicBezTo>
                  <a:lnTo>
                    <a:pt x="1412" y="1768"/>
                  </a:lnTo>
                  <a:lnTo>
                    <a:pt x="1412" y="1753"/>
                  </a:lnTo>
                  <a:lnTo>
                    <a:pt x="1412" y="1629"/>
                  </a:lnTo>
                  <a:cubicBezTo>
                    <a:pt x="1443" y="1257"/>
                    <a:pt x="1552" y="900"/>
                    <a:pt x="1660" y="543"/>
                  </a:cubicBezTo>
                  <a:lnTo>
                    <a:pt x="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4531;p60">
              <a:extLst>
                <a:ext uri="{FF2B5EF4-FFF2-40B4-BE49-F238E27FC236}">
                  <a16:creationId xmlns:a16="http://schemas.microsoft.com/office/drawing/2014/main" id="{AFD35C75-565F-8124-B8B0-3A2E1A3419FA}"/>
                </a:ext>
              </a:extLst>
            </p:cNvPr>
            <p:cNvSpPr/>
            <p:nvPr/>
          </p:nvSpPr>
          <p:spPr>
            <a:xfrm>
              <a:off x="1531275" y="3399075"/>
              <a:ext cx="83375" cy="110975"/>
            </a:xfrm>
            <a:custGeom>
              <a:avLst/>
              <a:gdLst/>
              <a:ahLst/>
              <a:cxnLst/>
              <a:rect l="l" t="t" r="r" b="b"/>
              <a:pathLst>
                <a:path w="3335" h="4439" extrusionOk="0">
                  <a:moveTo>
                    <a:pt x="1768" y="0"/>
                  </a:moveTo>
                  <a:cubicBezTo>
                    <a:pt x="1242" y="0"/>
                    <a:pt x="706" y="235"/>
                    <a:pt x="434" y="701"/>
                  </a:cubicBezTo>
                  <a:cubicBezTo>
                    <a:pt x="93" y="1291"/>
                    <a:pt x="0" y="3167"/>
                    <a:pt x="341" y="3695"/>
                  </a:cubicBezTo>
                  <a:cubicBezTo>
                    <a:pt x="659" y="4147"/>
                    <a:pt x="1180" y="4438"/>
                    <a:pt x="1692" y="4438"/>
                  </a:cubicBezTo>
                  <a:cubicBezTo>
                    <a:pt x="2006" y="4438"/>
                    <a:pt x="2316" y="4329"/>
                    <a:pt x="2575" y="4082"/>
                  </a:cubicBezTo>
                  <a:cubicBezTo>
                    <a:pt x="3242" y="3431"/>
                    <a:pt x="3335" y="980"/>
                    <a:pt x="2900" y="484"/>
                  </a:cubicBezTo>
                  <a:cubicBezTo>
                    <a:pt x="2634" y="161"/>
                    <a:pt x="2204" y="0"/>
                    <a:pt x="176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4532;p60">
              <a:extLst>
                <a:ext uri="{FF2B5EF4-FFF2-40B4-BE49-F238E27FC236}">
                  <a16:creationId xmlns:a16="http://schemas.microsoft.com/office/drawing/2014/main" id="{5FB642F4-AFCA-1F61-5FE9-F826003BB3CF}"/>
                </a:ext>
              </a:extLst>
            </p:cNvPr>
            <p:cNvSpPr/>
            <p:nvPr/>
          </p:nvSpPr>
          <p:spPr>
            <a:xfrm>
              <a:off x="1574700" y="3455375"/>
              <a:ext cx="4675" cy="7775"/>
            </a:xfrm>
            <a:custGeom>
              <a:avLst/>
              <a:gdLst/>
              <a:ahLst/>
              <a:cxnLst/>
              <a:rect l="l" t="t" r="r" b="b"/>
              <a:pathLst>
                <a:path w="187" h="311" extrusionOk="0">
                  <a:moveTo>
                    <a:pt x="155" y="0"/>
                  </a:moveTo>
                  <a:lnTo>
                    <a:pt x="155" y="0"/>
                  </a:lnTo>
                  <a:cubicBezTo>
                    <a:pt x="140" y="140"/>
                    <a:pt x="124" y="295"/>
                    <a:pt x="0" y="310"/>
                  </a:cubicBezTo>
                  <a:cubicBezTo>
                    <a:pt x="140" y="310"/>
                    <a:pt x="186" y="124"/>
                    <a:pt x="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4533;p60">
              <a:extLst>
                <a:ext uri="{FF2B5EF4-FFF2-40B4-BE49-F238E27FC236}">
                  <a16:creationId xmlns:a16="http://schemas.microsoft.com/office/drawing/2014/main" id="{7DE0B2D1-57EF-F20A-98FB-BF6901EF038D}"/>
                </a:ext>
              </a:extLst>
            </p:cNvPr>
            <p:cNvSpPr/>
            <p:nvPr/>
          </p:nvSpPr>
          <p:spPr>
            <a:xfrm>
              <a:off x="1569750" y="3451875"/>
              <a:ext cx="10250" cy="10150"/>
            </a:xfrm>
            <a:custGeom>
              <a:avLst/>
              <a:gdLst/>
              <a:ahLst/>
              <a:cxnLst/>
              <a:rect l="l" t="t" r="r" b="b"/>
              <a:pathLst>
                <a:path w="410" h="406" extrusionOk="0">
                  <a:moveTo>
                    <a:pt x="234" y="0"/>
                  </a:moveTo>
                  <a:cubicBezTo>
                    <a:pt x="41" y="0"/>
                    <a:pt x="0" y="389"/>
                    <a:pt x="183" y="404"/>
                  </a:cubicBezTo>
                  <a:cubicBezTo>
                    <a:pt x="190" y="405"/>
                    <a:pt x="197" y="406"/>
                    <a:pt x="204" y="406"/>
                  </a:cubicBezTo>
                  <a:cubicBezTo>
                    <a:pt x="386" y="406"/>
                    <a:pt x="409" y="16"/>
                    <a:pt x="245" y="1"/>
                  </a:cubicBezTo>
                  <a:cubicBezTo>
                    <a:pt x="241" y="0"/>
                    <a:pt x="23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4534;p60">
              <a:extLst>
                <a:ext uri="{FF2B5EF4-FFF2-40B4-BE49-F238E27FC236}">
                  <a16:creationId xmlns:a16="http://schemas.microsoft.com/office/drawing/2014/main" id="{87F8D08D-A1E9-80B3-F2D0-A879999E33F6}"/>
                </a:ext>
              </a:extLst>
            </p:cNvPr>
            <p:cNvSpPr/>
            <p:nvPr/>
          </p:nvSpPr>
          <p:spPr>
            <a:xfrm>
              <a:off x="1596800" y="3456525"/>
              <a:ext cx="3125" cy="8575"/>
            </a:xfrm>
            <a:custGeom>
              <a:avLst/>
              <a:gdLst/>
              <a:ahLst/>
              <a:cxnLst/>
              <a:rect l="l" t="t" r="r" b="b"/>
              <a:pathLst>
                <a:path w="125" h="343" extrusionOk="0">
                  <a:moveTo>
                    <a:pt x="31" y="1"/>
                  </a:moveTo>
                  <a:lnTo>
                    <a:pt x="31" y="1"/>
                  </a:lnTo>
                  <a:cubicBezTo>
                    <a:pt x="0" y="109"/>
                    <a:pt x="0" y="311"/>
                    <a:pt x="124" y="342"/>
                  </a:cubicBezTo>
                  <a:cubicBezTo>
                    <a:pt x="31" y="280"/>
                    <a:pt x="31" y="12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4535;p60">
              <a:extLst>
                <a:ext uri="{FF2B5EF4-FFF2-40B4-BE49-F238E27FC236}">
                  <a16:creationId xmlns:a16="http://schemas.microsoft.com/office/drawing/2014/main" id="{4DD5593F-296B-118C-E889-39ACA47BFEFB}"/>
                </a:ext>
              </a:extLst>
            </p:cNvPr>
            <p:cNvSpPr/>
            <p:nvPr/>
          </p:nvSpPr>
          <p:spPr>
            <a:xfrm>
              <a:off x="1595625" y="3453425"/>
              <a:ext cx="10125" cy="10100"/>
            </a:xfrm>
            <a:custGeom>
              <a:avLst/>
              <a:gdLst/>
              <a:ahLst/>
              <a:cxnLst/>
              <a:rect l="l" t="t" r="r" b="b"/>
              <a:pathLst>
                <a:path w="405" h="404" extrusionOk="0">
                  <a:moveTo>
                    <a:pt x="202" y="1"/>
                  </a:moveTo>
                  <a:cubicBezTo>
                    <a:pt x="16" y="1"/>
                    <a:pt x="1" y="404"/>
                    <a:pt x="202" y="404"/>
                  </a:cubicBezTo>
                  <a:cubicBezTo>
                    <a:pt x="373" y="404"/>
                    <a:pt x="4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4536;p60">
              <a:extLst>
                <a:ext uri="{FF2B5EF4-FFF2-40B4-BE49-F238E27FC236}">
                  <a16:creationId xmlns:a16="http://schemas.microsoft.com/office/drawing/2014/main" id="{B462069D-6BFB-42F6-A465-678886286F6F}"/>
                </a:ext>
              </a:extLst>
            </p:cNvPr>
            <p:cNvSpPr/>
            <p:nvPr/>
          </p:nvSpPr>
          <p:spPr>
            <a:xfrm>
              <a:off x="1569650" y="3439850"/>
              <a:ext cx="10875" cy="7025"/>
            </a:xfrm>
            <a:custGeom>
              <a:avLst/>
              <a:gdLst/>
              <a:ahLst/>
              <a:cxnLst/>
              <a:rect l="l" t="t" r="r" b="b"/>
              <a:pathLst>
                <a:path w="435" h="281" extrusionOk="0">
                  <a:moveTo>
                    <a:pt x="279" y="1"/>
                  </a:moveTo>
                  <a:cubicBezTo>
                    <a:pt x="254" y="1"/>
                    <a:pt x="228" y="6"/>
                    <a:pt x="202" y="16"/>
                  </a:cubicBezTo>
                  <a:cubicBezTo>
                    <a:pt x="125" y="47"/>
                    <a:pt x="47" y="78"/>
                    <a:pt x="16" y="140"/>
                  </a:cubicBezTo>
                  <a:cubicBezTo>
                    <a:pt x="1" y="171"/>
                    <a:pt x="1" y="234"/>
                    <a:pt x="32" y="280"/>
                  </a:cubicBezTo>
                  <a:lnTo>
                    <a:pt x="109" y="280"/>
                  </a:lnTo>
                  <a:cubicBezTo>
                    <a:pt x="171" y="249"/>
                    <a:pt x="218" y="249"/>
                    <a:pt x="264" y="234"/>
                  </a:cubicBezTo>
                  <a:cubicBezTo>
                    <a:pt x="326" y="234"/>
                    <a:pt x="373" y="203"/>
                    <a:pt x="419" y="156"/>
                  </a:cubicBezTo>
                  <a:cubicBezTo>
                    <a:pt x="435" y="125"/>
                    <a:pt x="435" y="78"/>
                    <a:pt x="419" y="63"/>
                  </a:cubicBezTo>
                  <a:cubicBezTo>
                    <a:pt x="378" y="22"/>
                    <a:pt x="330"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4537;p60">
              <a:extLst>
                <a:ext uri="{FF2B5EF4-FFF2-40B4-BE49-F238E27FC236}">
                  <a16:creationId xmlns:a16="http://schemas.microsoft.com/office/drawing/2014/main" id="{8A55E340-31A7-E2B5-4366-5BA5A9305632}"/>
                </a:ext>
              </a:extLst>
            </p:cNvPr>
            <p:cNvSpPr/>
            <p:nvPr/>
          </p:nvSpPr>
          <p:spPr>
            <a:xfrm>
              <a:off x="1597175" y="3441200"/>
              <a:ext cx="10900" cy="7775"/>
            </a:xfrm>
            <a:custGeom>
              <a:avLst/>
              <a:gdLst/>
              <a:ahLst/>
              <a:cxnLst/>
              <a:rect l="l" t="t" r="r" b="b"/>
              <a:pathLst>
                <a:path w="436" h="311" extrusionOk="0">
                  <a:moveTo>
                    <a:pt x="171" y="1"/>
                  </a:moveTo>
                  <a:cubicBezTo>
                    <a:pt x="123" y="1"/>
                    <a:pt x="71" y="20"/>
                    <a:pt x="32" y="40"/>
                  </a:cubicBezTo>
                  <a:cubicBezTo>
                    <a:pt x="1" y="55"/>
                    <a:pt x="1" y="102"/>
                    <a:pt x="16" y="149"/>
                  </a:cubicBezTo>
                  <a:cubicBezTo>
                    <a:pt x="63" y="195"/>
                    <a:pt x="109" y="226"/>
                    <a:pt x="171" y="242"/>
                  </a:cubicBezTo>
                  <a:cubicBezTo>
                    <a:pt x="233" y="257"/>
                    <a:pt x="264" y="273"/>
                    <a:pt x="327" y="304"/>
                  </a:cubicBezTo>
                  <a:cubicBezTo>
                    <a:pt x="331" y="308"/>
                    <a:pt x="337" y="310"/>
                    <a:pt x="343" y="310"/>
                  </a:cubicBezTo>
                  <a:cubicBezTo>
                    <a:pt x="359" y="310"/>
                    <a:pt x="378" y="299"/>
                    <a:pt x="389" y="288"/>
                  </a:cubicBezTo>
                  <a:cubicBezTo>
                    <a:pt x="435" y="257"/>
                    <a:pt x="435" y="195"/>
                    <a:pt x="420" y="164"/>
                  </a:cubicBezTo>
                  <a:cubicBezTo>
                    <a:pt x="389" y="102"/>
                    <a:pt x="327" y="40"/>
                    <a:pt x="249" y="24"/>
                  </a:cubicBezTo>
                  <a:cubicBezTo>
                    <a:pt x="226" y="7"/>
                    <a:pt x="199"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4538;p60">
              <a:extLst>
                <a:ext uri="{FF2B5EF4-FFF2-40B4-BE49-F238E27FC236}">
                  <a16:creationId xmlns:a16="http://schemas.microsoft.com/office/drawing/2014/main" id="{D5D7E7C8-DFF3-C3EF-7ED1-4F6BB4D67D70}"/>
                </a:ext>
              </a:extLst>
            </p:cNvPr>
            <p:cNvSpPr/>
            <p:nvPr/>
          </p:nvSpPr>
          <p:spPr>
            <a:xfrm>
              <a:off x="1572750" y="3484050"/>
              <a:ext cx="6625" cy="3000"/>
            </a:xfrm>
            <a:custGeom>
              <a:avLst/>
              <a:gdLst/>
              <a:ahLst/>
              <a:cxnLst/>
              <a:rect l="l" t="t" r="r" b="b"/>
              <a:pathLst>
                <a:path w="265" h="120" extrusionOk="0">
                  <a:moveTo>
                    <a:pt x="32" y="1"/>
                  </a:moveTo>
                  <a:lnTo>
                    <a:pt x="32" y="1"/>
                  </a:lnTo>
                  <a:cubicBezTo>
                    <a:pt x="1" y="63"/>
                    <a:pt x="47" y="110"/>
                    <a:pt x="78" y="110"/>
                  </a:cubicBezTo>
                  <a:cubicBezTo>
                    <a:pt x="96" y="117"/>
                    <a:pt x="113" y="120"/>
                    <a:pt x="130" y="120"/>
                  </a:cubicBezTo>
                  <a:cubicBezTo>
                    <a:pt x="184" y="120"/>
                    <a:pt x="229" y="87"/>
                    <a:pt x="264" y="63"/>
                  </a:cubicBezTo>
                  <a:lnTo>
                    <a:pt x="264" y="63"/>
                  </a:lnTo>
                  <a:cubicBezTo>
                    <a:pt x="218" y="79"/>
                    <a:pt x="156" y="79"/>
                    <a:pt x="125" y="79"/>
                  </a:cubicBezTo>
                  <a:cubicBezTo>
                    <a:pt x="78" y="79"/>
                    <a:pt x="47" y="32"/>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4539;p60">
              <a:extLst>
                <a:ext uri="{FF2B5EF4-FFF2-40B4-BE49-F238E27FC236}">
                  <a16:creationId xmlns:a16="http://schemas.microsoft.com/office/drawing/2014/main" id="{83081C9C-212D-7D97-32FE-79970875435D}"/>
                </a:ext>
              </a:extLst>
            </p:cNvPr>
            <p:cNvSpPr/>
            <p:nvPr/>
          </p:nvSpPr>
          <p:spPr>
            <a:xfrm>
              <a:off x="1577525" y="3441625"/>
              <a:ext cx="19675" cy="38975"/>
            </a:xfrm>
            <a:custGeom>
              <a:avLst/>
              <a:gdLst/>
              <a:ahLst/>
              <a:cxnLst/>
              <a:rect l="l" t="t" r="r" b="b"/>
              <a:pathLst>
                <a:path w="787" h="1559" extrusionOk="0">
                  <a:moveTo>
                    <a:pt x="8" y="1319"/>
                  </a:moveTo>
                  <a:cubicBezTo>
                    <a:pt x="4" y="1319"/>
                    <a:pt x="1" y="1326"/>
                    <a:pt x="11" y="1326"/>
                  </a:cubicBezTo>
                  <a:cubicBezTo>
                    <a:pt x="11" y="1321"/>
                    <a:pt x="10" y="1319"/>
                    <a:pt x="8" y="1319"/>
                  </a:cubicBezTo>
                  <a:close/>
                  <a:moveTo>
                    <a:pt x="700" y="1"/>
                  </a:moveTo>
                  <a:cubicBezTo>
                    <a:pt x="695" y="1"/>
                    <a:pt x="689" y="2"/>
                    <a:pt x="678" y="7"/>
                  </a:cubicBezTo>
                  <a:cubicBezTo>
                    <a:pt x="647" y="411"/>
                    <a:pt x="678" y="814"/>
                    <a:pt x="663" y="1233"/>
                  </a:cubicBezTo>
                  <a:cubicBezTo>
                    <a:pt x="616" y="1186"/>
                    <a:pt x="523" y="1171"/>
                    <a:pt x="477" y="1155"/>
                  </a:cubicBezTo>
                  <a:cubicBezTo>
                    <a:pt x="461" y="1155"/>
                    <a:pt x="477" y="1450"/>
                    <a:pt x="461" y="1481"/>
                  </a:cubicBezTo>
                  <a:cubicBezTo>
                    <a:pt x="438" y="1483"/>
                    <a:pt x="416" y="1484"/>
                    <a:pt x="394" y="1484"/>
                  </a:cubicBezTo>
                  <a:cubicBezTo>
                    <a:pt x="238" y="1484"/>
                    <a:pt x="107" y="1435"/>
                    <a:pt x="11" y="1326"/>
                  </a:cubicBezTo>
                  <a:lnTo>
                    <a:pt x="11" y="1326"/>
                  </a:lnTo>
                  <a:cubicBezTo>
                    <a:pt x="73" y="1450"/>
                    <a:pt x="166" y="1527"/>
                    <a:pt x="275" y="1543"/>
                  </a:cubicBezTo>
                  <a:cubicBezTo>
                    <a:pt x="337" y="1558"/>
                    <a:pt x="384" y="1558"/>
                    <a:pt x="430" y="1558"/>
                  </a:cubicBezTo>
                  <a:lnTo>
                    <a:pt x="492" y="1558"/>
                  </a:lnTo>
                  <a:cubicBezTo>
                    <a:pt x="508" y="1558"/>
                    <a:pt x="508" y="1543"/>
                    <a:pt x="508" y="1543"/>
                  </a:cubicBezTo>
                  <a:lnTo>
                    <a:pt x="508" y="1527"/>
                  </a:lnTo>
                  <a:lnTo>
                    <a:pt x="508" y="1496"/>
                  </a:lnTo>
                  <a:cubicBezTo>
                    <a:pt x="523" y="1403"/>
                    <a:pt x="523" y="1248"/>
                    <a:pt x="523" y="1248"/>
                  </a:cubicBezTo>
                  <a:cubicBezTo>
                    <a:pt x="562" y="1261"/>
                    <a:pt x="685" y="1337"/>
                    <a:pt x="726" y="1337"/>
                  </a:cubicBezTo>
                  <a:cubicBezTo>
                    <a:pt x="735" y="1337"/>
                    <a:pt x="740" y="1334"/>
                    <a:pt x="740" y="1326"/>
                  </a:cubicBezTo>
                  <a:cubicBezTo>
                    <a:pt x="756" y="907"/>
                    <a:pt x="787" y="442"/>
                    <a:pt x="709" y="7"/>
                  </a:cubicBezTo>
                  <a:cubicBezTo>
                    <a:pt x="709" y="7"/>
                    <a:pt x="709"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4540;p60">
              <a:extLst>
                <a:ext uri="{FF2B5EF4-FFF2-40B4-BE49-F238E27FC236}">
                  <a16:creationId xmlns:a16="http://schemas.microsoft.com/office/drawing/2014/main" id="{C1E67A75-5AA9-1823-0A4B-94639567CA66}"/>
                </a:ext>
              </a:extLst>
            </p:cNvPr>
            <p:cNvSpPr/>
            <p:nvPr/>
          </p:nvSpPr>
          <p:spPr>
            <a:xfrm>
              <a:off x="1566950" y="3415825"/>
              <a:ext cx="30525" cy="13300"/>
            </a:xfrm>
            <a:custGeom>
              <a:avLst/>
              <a:gdLst/>
              <a:ahLst/>
              <a:cxnLst/>
              <a:rect l="l" t="t" r="r" b="b"/>
              <a:pathLst>
                <a:path w="1221" h="532" extrusionOk="0">
                  <a:moveTo>
                    <a:pt x="1213" y="273"/>
                  </a:moveTo>
                  <a:cubicBezTo>
                    <a:pt x="1212" y="273"/>
                    <a:pt x="1210" y="274"/>
                    <a:pt x="1210" y="279"/>
                  </a:cubicBezTo>
                  <a:cubicBezTo>
                    <a:pt x="1220" y="279"/>
                    <a:pt x="1217" y="273"/>
                    <a:pt x="1213" y="273"/>
                  </a:cubicBezTo>
                  <a:close/>
                  <a:moveTo>
                    <a:pt x="0" y="0"/>
                  </a:moveTo>
                  <a:cubicBezTo>
                    <a:pt x="62" y="248"/>
                    <a:pt x="279" y="466"/>
                    <a:pt x="527" y="512"/>
                  </a:cubicBezTo>
                  <a:cubicBezTo>
                    <a:pt x="579" y="525"/>
                    <a:pt x="630" y="531"/>
                    <a:pt x="682" y="531"/>
                  </a:cubicBezTo>
                  <a:cubicBezTo>
                    <a:pt x="880" y="531"/>
                    <a:pt x="1074" y="439"/>
                    <a:pt x="1210" y="279"/>
                  </a:cubicBezTo>
                  <a:lnTo>
                    <a:pt x="1210" y="279"/>
                  </a:lnTo>
                  <a:cubicBezTo>
                    <a:pt x="1078" y="423"/>
                    <a:pt x="891" y="502"/>
                    <a:pt x="698" y="502"/>
                  </a:cubicBezTo>
                  <a:cubicBezTo>
                    <a:pt x="641" y="502"/>
                    <a:pt x="584" y="495"/>
                    <a:pt x="527" y="481"/>
                  </a:cubicBezTo>
                  <a:cubicBezTo>
                    <a:pt x="279" y="419"/>
                    <a:pt x="78" y="24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4541;p60">
              <a:extLst>
                <a:ext uri="{FF2B5EF4-FFF2-40B4-BE49-F238E27FC236}">
                  <a16:creationId xmlns:a16="http://schemas.microsoft.com/office/drawing/2014/main" id="{A987E09F-C95B-F062-54C0-89B1C4E9ABA9}"/>
                </a:ext>
              </a:extLst>
            </p:cNvPr>
            <p:cNvSpPr/>
            <p:nvPr/>
          </p:nvSpPr>
          <p:spPr>
            <a:xfrm>
              <a:off x="1556075" y="3381800"/>
              <a:ext cx="37650" cy="18925"/>
            </a:xfrm>
            <a:custGeom>
              <a:avLst/>
              <a:gdLst/>
              <a:ahLst/>
              <a:cxnLst/>
              <a:rect l="l" t="t" r="r" b="b"/>
              <a:pathLst>
                <a:path w="1506" h="757" extrusionOk="0">
                  <a:moveTo>
                    <a:pt x="824" y="1"/>
                  </a:moveTo>
                  <a:cubicBezTo>
                    <a:pt x="605" y="1"/>
                    <a:pt x="382" y="105"/>
                    <a:pt x="233" y="276"/>
                  </a:cubicBezTo>
                  <a:cubicBezTo>
                    <a:pt x="109" y="400"/>
                    <a:pt x="32" y="586"/>
                    <a:pt x="1" y="756"/>
                  </a:cubicBezTo>
                  <a:cubicBezTo>
                    <a:pt x="78" y="462"/>
                    <a:pt x="264" y="229"/>
                    <a:pt x="544" y="105"/>
                  </a:cubicBezTo>
                  <a:cubicBezTo>
                    <a:pt x="618" y="77"/>
                    <a:pt x="697" y="63"/>
                    <a:pt x="775" y="63"/>
                  </a:cubicBezTo>
                  <a:cubicBezTo>
                    <a:pt x="959" y="63"/>
                    <a:pt x="1142" y="139"/>
                    <a:pt x="1273" y="291"/>
                  </a:cubicBezTo>
                  <a:cubicBezTo>
                    <a:pt x="1366" y="400"/>
                    <a:pt x="1428" y="539"/>
                    <a:pt x="1443" y="694"/>
                  </a:cubicBezTo>
                  <a:cubicBezTo>
                    <a:pt x="1443" y="694"/>
                    <a:pt x="1443" y="701"/>
                    <a:pt x="1452" y="701"/>
                  </a:cubicBezTo>
                  <a:cubicBezTo>
                    <a:pt x="1457" y="701"/>
                    <a:pt x="1464" y="700"/>
                    <a:pt x="1474" y="694"/>
                  </a:cubicBezTo>
                  <a:cubicBezTo>
                    <a:pt x="1505" y="400"/>
                    <a:pt x="1335" y="152"/>
                    <a:pt x="1055" y="43"/>
                  </a:cubicBezTo>
                  <a:cubicBezTo>
                    <a:pt x="981" y="14"/>
                    <a:pt x="903"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4542;p60">
              <a:extLst>
                <a:ext uri="{FF2B5EF4-FFF2-40B4-BE49-F238E27FC236}">
                  <a16:creationId xmlns:a16="http://schemas.microsoft.com/office/drawing/2014/main" id="{E36C8EBD-763B-81E0-B9C6-E54490788DDB}"/>
                </a:ext>
              </a:extLst>
            </p:cNvPr>
            <p:cNvSpPr/>
            <p:nvPr/>
          </p:nvSpPr>
          <p:spPr>
            <a:xfrm>
              <a:off x="1607650" y="3389050"/>
              <a:ext cx="31050" cy="42550"/>
            </a:xfrm>
            <a:custGeom>
              <a:avLst/>
              <a:gdLst/>
              <a:ahLst/>
              <a:cxnLst/>
              <a:rect l="l" t="t" r="r" b="b"/>
              <a:pathLst>
                <a:path w="1242" h="1702" extrusionOk="0">
                  <a:moveTo>
                    <a:pt x="190" y="1"/>
                  </a:moveTo>
                  <a:cubicBezTo>
                    <a:pt x="148" y="1"/>
                    <a:pt x="106" y="1"/>
                    <a:pt x="63" y="1"/>
                  </a:cubicBezTo>
                  <a:lnTo>
                    <a:pt x="63" y="17"/>
                  </a:lnTo>
                  <a:cubicBezTo>
                    <a:pt x="295" y="17"/>
                    <a:pt x="528" y="17"/>
                    <a:pt x="745" y="125"/>
                  </a:cubicBezTo>
                  <a:cubicBezTo>
                    <a:pt x="916" y="234"/>
                    <a:pt x="1040" y="389"/>
                    <a:pt x="1117" y="575"/>
                  </a:cubicBezTo>
                  <a:cubicBezTo>
                    <a:pt x="1241" y="963"/>
                    <a:pt x="1071" y="1397"/>
                    <a:pt x="683" y="1583"/>
                  </a:cubicBezTo>
                  <a:cubicBezTo>
                    <a:pt x="569" y="1632"/>
                    <a:pt x="452" y="1655"/>
                    <a:pt x="334" y="1655"/>
                  </a:cubicBezTo>
                  <a:cubicBezTo>
                    <a:pt x="227" y="1655"/>
                    <a:pt x="120" y="1636"/>
                    <a:pt x="16" y="1599"/>
                  </a:cubicBezTo>
                  <a:cubicBezTo>
                    <a:pt x="16" y="1599"/>
                    <a:pt x="1" y="1599"/>
                    <a:pt x="16" y="1630"/>
                  </a:cubicBezTo>
                  <a:cubicBezTo>
                    <a:pt x="130" y="1678"/>
                    <a:pt x="247" y="1701"/>
                    <a:pt x="363" y="1701"/>
                  </a:cubicBezTo>
                  <a:cubicBezTo>
                    <a:pt x="690" y="1701"/>
                    <a:pt x="999" y="1516"/>
                    <a:pt x="1148" y="1195"/>
                  </a:cubicBezTo>
                  <a:cubicBezTo>
                    <a:pt x="1195" y="1025"/>
                    <a:pt x="1210" y="839"/>
                    <a:pt x="1164" y="637"/>
                  </a:cubicBezTo>
                  <a:cubicBezTo>
                    <a:pt x="1117" y="451"/>
                    <a:pt x="993" y="265"/>
                    <a:pt x="838" y="156"/>
                  </a:cubicBezTo>
                  <a:cubicBezTo>
                    <a:pt x="641" y="12"/>
                    <a:pt x="422"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4543;p60">
              <a:extLst>
                <a:ext uri="{FF2B5EF4-FFF2-40B4-BE49-F238E27FC236}">
                  <a16:creationId xmlns:a16="http://schemas.microsoft.com/office/drawing/2014/main" id="{4323758D-3CC6-E238-964F-A2940E784745}"/>
                </a:ext>
              </a:extLst>
            </p:cNvPr>
            <p:cNvSpPr/>
            <p:nvPr/>
          </p:nvSpPr>
          <p:spPr>
            <a:xfrm>
              <a:off x="1539800" y="3384025"/>
              <a:ext cx="100050" cy="47200"/>
            </a:xfrm>
            <a:custGeom>
              <a:avLst/>
              <a:gdLst/>
              <a:ahLst/>
              <a:cxnLst/>
              <a:rect l="l" t="t" r="r" b="b"/>
              <a:pathLst>
                <a:path w="4002" h="1888" extrusionOk="0">
                  <a:moveTo>
                    <a:pt x="1458" y="1"/>
                  </a:moveTo>
                  <a:cubicBezTo>
                    <a:pt x="993" y="1"/>
                    <a:pt x="760" y="466"/>
                    <a:pt x="760" y="466"/>
                  </a:cubicBezTo>
                  <a:cubicBezTo>
                    <a:pt x="760" y="466"/>
                    <a:pt x="435" y="481"/>
                    <a:pt x="249" y="636"/>
                  </a:cubicBezTo>
                  <a:cubicBezTo>
                    <a:pt x="78" y="791"/>
                    <a:pt x="0" y="1381"/>
                    <a:pt x="0" y="1381"/>
                  </a:cubicBezTo>
                  <a:cubicBezTo>
                    <a:pt x="73" y="1431"/>
                    <a:pt x="160" y="1447"/>
                    <a:pt x="242" y="1447"/>
                  </a:cubicBezTo>
                  <a:cubicBezTo>
                    <a:pt x="387" y="1447"/>
                    <a:pt x="518" y="1396"/>
                    <a:pt x="528" y="1396"/>
                  </a:cubicBezTo>
                  <a:cubicBezTo>
                    <a:pt x="585" y="1468"/>
                    <a:pt x="665" y="1492"/>
                    <a:pt x="749" y="1492"/>
                  </a:cubicBezTo>
                  <a:cubicBezTo>
                    <a:pt x="939" y="1492"/>
                    <a:pt x="1148" y="1365"/>
                    <a:pt x="1148" y="1365"/>
                  </a:cubicBezTo>
                  <a:cubicBezTo>
                    <a:pt x="1329" y="1619"/>
                    <a:pt x="1557" y="1686"/>
                    <a:pt x="1754" y="1686"/>
                  </a:cubicBezTo>
                  <a:cubicBezTo>
                    <a:pt x="1979" y="1686"/>
                    <a:pt x="2162" y="1598"/>
                    <a:pt x="2187" y="1598"/>
                  </a:cubicBezTo>
                  <a:cubicBezTo>
                    <a:pt x="2187" y="1598"/>
                    <a:pt x="2583" y="1887"/>
                    <a:pt x="2966" y="1887"/>
                  </a:cubicBezTo>
                  <a:cubicBezTo>
                    <a:pt x="3044" y="1887"/>
                    <a:pt x="3122" y="1875"/>
                    <a:pt x="3195" y="1846"/>
                  </a:cubicBezTo>
                  <a:cubicBezTo>
                    <a:pt x="3816" y="1598"/>
                    <a:pt x="4002" y="636"/>
                    <a:pt x="3397" y="280"/>
                  </a:cubicBezTo>
                  <a:cubicBezTo>
                    <a:pt x="3222" y="173"/>
                    <a:pt x="3049" y="135"/>
                    <a:pt x="2889" y="135"/>
                  </a:cubicBezTo>
                  <a:cubicBezTo>
                    <a:pt x="2467" y="135"/>
                    <a:pt x="2141" y="404"/>
                    <a:pt x="2141" y="404"/>
                  </a:cubicBezTo>
                  <a:cubicBezTo>
                    <a:pt x="2141" y="404"/>
                    <a:pt x="1877" y="1"/>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4544;p60">
              <a:extLst>
                <a:ext uri="{FF2B5EF4-FFF2-40B4-BE49-F238E27FC236}">
                  <a16:creationId xmlns:a16="http://schemas.microsoft.com/office/drawing/2014/main" id="{319F22F7-A906-5D70-735D-D273DB1F05D2}"/>
                </a:ext>
              </a:extLst>
            </p:cNvPr>
            <p:cNvSpPr/>
            <p:nvPr/>
          </p:nvSpPr>
          <p:spPr>
            <a:xfrm>
              <a:off x="1534750" y="3406525"/>
              <a:ext cx="17100" cy="50425"/>
            </a:xfrm>
            <a:custGeom>
              <a:avLst/>
              <a:gdLst/>
              <a:ahLst/>
              <a:cxnLst/>
              <a:rect l="l" t="t" r="r" b="b"/>
              <a:pathLst>
                <a:path w="684" h="2017" extrusionOk="0">
                  <a:moveTo>
                    <a:pt x="683" y="0"/>
                  </a:moveTo>
                  <a:lnTo>
                    <a:pt x="683" y="0"/>
                  </a:lnTo>
                  <a:cubicBezTo>
                    <a:pt x="544" y="109"/>
                    <a:pt x="404" y="248"/>
                    <a:pt x="295" y="403"/>
                  </a:cubicBezTo>
                  <a:cubicBezTo>
                    <a:pt x="109" y="714"/>
                    <a:pt x="1" y="1380"/>
                    <a:pt x="1" y="2016"/>
                  </a:cubicBezTo>
                  <a:cubicBezTo>
                    <a:pt x="109" y="1939"/>
                    <a:pt x="357" y="1473"/>
                    <a:pt x="482" y="1272"/>
                  </a:cubicBezTo>
                  <a:cubicBezTo>
                    <a:pt x="575" y="1101"/>
                    <a:pt x="652" y="372"/>
                    <a:pt x="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4545;p60">
              <a:extLst>
                <a:ext uri="{FF2B5EF4-FFF2-40B4-BE49-F238E27FC236}">
                  <a16:creationId xmlns:a16="http://schemas.microsoft.com/office/drawing/2014/main" id="{AA475B85-7ABB-D5F1-A700-0F3E22067BEE}"/>
                </a:ext>
              </a:extLst>
            </p:cNvPr>
            <p:cNvSpPr/>
            <p:nvPr/>
          </p:nvSpPr>
          <p:spPr>
            <a:xfrm>
              <a:off x="1520400" y="3441200"/>
              <a:ext cx="22900" cy="31900"/>
            </a:xfrm>
            <a:custGeom>
              <a:avLst/>
              <a:gdLst/>
              <a:ahLst/>
              <a:cxnLst/>
              <a:rect l="l" t="t" r="r" b="b"/>
              <a:pathLst>
                <a:path w="916" h="1276" extrusionOk="0">
                  <a:moveTo>
                    <a:pt x="369" y="0"/>
                  </a:moveTo>
                  <a:cubicBezTo>
                    <a:pt x="350" y="0"/>
                    <a:pt x="330" y="3"/>
                    <a:pt x="311" y="9"/>
                  </a:cubicBezTo>
                  <a:cubicBezTo>
                    <a:pt x="1" y="102"/>
                    <a:pt x="141" y="1017"/>
                    <a:pt x="435" y="1203"/>
                  </a:cubicBezTo>
                  <a:cubicBezTo>
                    <a:pt x="491" y="1253"/>
                    <a:pt x="557" y="1275"/>
                    <a:pt x="624" y="1275"/>
                  </a:cubicBezTo>
                  <a:cubicBezTo>
                    <a:pt x="724" y="1275"/>
                    <a:pt x="826" y="1225"/>
                    <a:pt x="900" y="1141"/>
                  </a:cubicBezTo>
                  <a:cubicBezTo>
                    <a:pt x="900" y="1141"/>
                    <a:pt x="900" y="1126"/>
                    <a:pt x="916" y="1126"/>
                  </a:cubicBezTo>
                  <a:lnTo>
                    <a:pt x="916" y="583"/>
                  </a:lnTo>
                  <a:lnTo>
                    <a:pt x="900" y="583"/>
                  </a:lnTo>
                  <a:cubicBezTo>
                    <a:pt x="900" y="583"/>
                    <a:pt x="643" y="0"/>
                    <a:pt x="36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4546;p60">
              <a:extLst>
                <a:ext uri="{FF2B5EF4-FFF2-40B4-BE49-F238E27FC236}">
                  <a16:creationId xmlns:a16="http://schemas.microsoft.com/office/drawing/2014/main" id="{A543B889-7064-9FB5-B018-294E698C37B1}"/>
                </a:ext>
              </a:extLst>
            </p:cNvPr>
            <p:cNvSpPr/>
            <p:nvPr/>
          </p:nvSpPr>
          <p:spPr>
            <a:xfrm>
              <a:off x="1529725" y="3447625"/>
              <a:ext cx="10875" cy="20750"/>
            </a:xfrm>
            <a:custGeom>
              <a:avLst/>
              <a:gdLst/>
              <a:ahLst/>
              <a:cxnLst/>
              <a:rect l="l" t="t" r="r" b="b"/>
              <a:pathLst>
                <a:path w="435" h="830" extrusionOk="0">
                  <a:moveTo>
                    <a:pt x="0" y="0"/>
                  </a:moveTo>
                  <a:lnTo>
                    <a:pt x="0" y="0"/>
                  </a:lnTo>
                  <a:cubicBezTo>
                    <a:pt x="202" y="140"/>
                    <a:pt x="279" y="372"/>
                    <a:pt x="310" y="605"/>
                  </a:cubicBezTo>
                  <a:cubicBezTo>
                    <a:pt x="273" y="519"/>
                    <a:pt x="207" y="471"/>
                    <a:pt x="134" y="471"/>
                  </a:cubicBezTo>
                  <a:cubicBezTo>
                    <a:pt x="116" y="471"/>
                    <a:pt x="97" y="475"/>
                    <a:pt x="78" y="481"/>
                  </a:cubicBezTo>
                  <a:cubicBezTo>
                    <a:pt x="78" y="481"/>
                    <a:pt x="62" y="481"/>
                    <a:pt x="62" y="496"/>
                  </a:cubicBezTo>
                  <a:cubicBezTo>
                    <a:pt x="140" y="496"/>
                    <a:pt x="233" y="543"/>
                    <a:pt x="248" y="620"/>
                  </a:cubicBezTo>
                  <a:cubicBezTo>
                    <a:pt x="264" y="682"/>
                    <a:pt x="310" y="760"/>
                    <a:pt x="310" y="807"/>
                  </a:cubicBezTo>
                  <a:cubicBezTo>
                    <a:pt x="310" y="822"/>
                    <a:pt x="322" y="830"/>
                    <a:pt x="334" y="830"/>
                  </a:cubicBezTo>
                  <a:cubicBezTo>
                    <a:pt x="345" y="830"/>
                    <a:pt x="357" y="822"/>
                    <a:pt x="357" y="807"/>
                  </a:cubicBezTo>
                  <a:cubicBezTo>
                    <a:pt x="434" y="543"/>
                    <a:pt x="295" y="9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4547;p60">
              <a:extLst>
                <a:ext uri="{FF2B5EF4-FFF2-40B4-BE49-F238E27FC236}">
                  <a16:creationId xmlns:a16="http://schemas.microsoft.com/office/drawing/2014/main" id="{BCF14F24-C2F5-9044-A493-566823B033C2}"/>
                </a:ext>
              </a:extLst>
            </p:cNvPr>
            <p:cNvSpPr/>
            <p:nvPr/>
          </p:nvSpPr>
          <p:spPr>
            <a:xfrm>
              <a:off x="1622375" y="3413500"/>
              <a:ext cx="73325" cy="73700"/>
            </a:xfrm>
            <a:custGeom>
              <a:avLst/>
              <a:gdLst/>
              <a:ahLst/>
              <a:cxnLst/>
              <a:rect l="l" t="t" r="r" b="b"/>
              <a:pathLst>
                <a:path w="2933" h="2948" extrusionOk="0">
                  <a:moveTo>
                    <a:pt x="2793" y="0"/>
                  </a:moveTo>
                  <a:lnTo>
                    <a:pt x="1" y="2807"/>
                  </a:lnTo>
                  <a:lnTo>
                    <a:pt x="141" y="2947"/>
                  </a:lnTo>
                  <a:lnTo>
                    <a:pt x="2932" y="140"/>
                  </a:lnTo>
                  <a:lnTo>
                    <a:pt x="27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4548;p60">
              <a:extLst>
                <a:ext uri="{FF2B5EF4-FFF2-40B4-BE49-F238E27FC236}">
                  <a16:creationId xmlns:a16="http://schemas.microsoft.com/office/drawing/2014/main" id="{97F8F445-3A52-90BE-BAB7-33E1775EA234}"/>
                </a:ext>
              </a:extLst>
            </p:cNvPr>
            <p:cNvSpPr/>
            <p:nvPr/>
          </p:nvSpPr>
          <p:spPr>
            <a:xfrm>
              <a:off x="1659225" y="3158750"/>
              <a:ext cx="276100" cy="276475"/>
            </a:xfrm>
            <a:custGeom>
              <a:avLst/>
              <a:gdLst/>
              <a:ahLst/>
              <a:cxnLst/>
              <a:rect l="l" t="t" r="r" b="b"/>
              <a:pathLst>
                <a:path w="11044" h="11059" extrusionOk="0">
                  <a:moveTo>
                    <a:pt x="5522" y="0"/>
                  </a:moveTo>
                  <a:cubicBezTo>
                    <a:pt x="2466" y="0"/>
                    <a:pt x="0" y="2466"/>
                    <a:pt x="0" y="5522"/>
                  </a:cubicBezTo>
                  <a:cubicBezTo>
                    <a:pt x="0" y="8577"/>
                    <a:pt x="2466" y="11059"/>
                    <a:pt x="5522" y="11059"/>
                  </a:cubicBezTo>
                  <a:cubicBezTo>
                    <a:pt x="8577" y="11059"/>
                    <a:pt x="11043" y="8577"/>
                    <a:pt x="11043" y="5522"/>
                  </a:cubicBezTo>
                  <a:cubicBezTo>
                    <a:pt x="11043" y="2466"/>
                    <a:pt x="8577" y="0"/>
                    <a:pt x="5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4549;p60">
              <a:extLst>
                <a:ext uri="{FF2B5EF4-FFF2-40B4-BE49-F238E27FC236}">
                  <a16:creationId xmlns:a16="http://schemas.microsoft.com/office/drawing/2014/main" id="{EE5A9B67-8D78-141A-AA50-83EE10934320}"/>
                </a:ext>
              </a:extLst>
            </p:cNvPr>
            <p:cNvSpPr/>
            <p:nvPr/>
          </p:nvSpPr>
          <p:spPr>
            <a:xfrm>
              <a:off x="1657675" y="3157200"/>
              <a:ext cx="279200" cy="279200"/>
            </a:xfrm>
            <a:custGeom>
              <a:avLst/>
              <a:gdLst/>
              <a:ahLst/>
              <a:cxnLst/>
              <a:rect l="l" t="t" r="r" b="b"/>
              <a:pathLst>
                <a:path w="11168" h="11168" extrusionOk="0">
                  <a:moveTo>
                    <a:pt x="5584" y="109"/>
                  </a:moveTo>
                  <a:cubicBezTo>
                    <a:pt x="8608" y="109"/>
                    <a:pt x="11074" y="2559"/>
                    <a:pt x="11074" y="5584"/>
                  </a:cubicBezTo>
                  <a:cubicBezTo>
                    <a:pt x="11074" y="8608"/>
                    <a:pt x="8608" y="11074"/>
                    <a:pt x="5584" y="11074"/>
                  </a:cubicBezTo>
                  <a:cubicBezTo>
                    <a:pt x="2559" y="11074"/>
                    <a:pt x="93" y="8608"/>
                    <a:pt x="93" y="5584"/>
                  </a:cubicBezTo>
                  <a:cubicBezTo>
                    <a:pt x="93" y="2559"/>
                    <a:pt x="2559" y="109"/>
                    <a:pt x="5584" y="109"/>
                  </a:cubicBezTo>
                  <a:close/>
                  <a:moveTo>
                    <a:pt x="5584" y="0"/>
                  </a:moveTo>
                  <a:cubicBezTo>
                    <a:pt x="2497" y="0"/>
                    <a:pt x="0" y="2497"/>
                    <a:pt x="0" y="5584"/>
                  </a:cubicBezTo>
                  <a:cubicBezTo>
                    <a:pt x="0" y="8670"/>
                    <a:pt x="2497" y="11167"/>
                    <a:pt x="5584" y="11167"/>
                  </a:cubicBezTo>
                  <a:cubicBezTo>
                    <a:pt x="8670" y="11167"/>
                    <a:pt x="11167" y="8670"/>
                    <a:pt x="11167" y="5584"/>
                  </a:cubicBezTo>
                  <a:cubicBezTo>
                    <a:pt x="11167" y="2513"/>
                    <a:pt x="8670" y="0"/>
                    <a:pt x="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4550;p60">
              <a:extLst>
                <a:ext uri="{FF2B5EF4-FFF2-40B4-BE49-F238E27FC236}">
                  <a16:creationId xmlns:a16="http://schemas.microsoft.com/office/drawing/2014/main" id="{31738B10-E1D5-6E9A-64F1-C85FD46CE911}"/>
                </a:ext>
              </a:extLst>
            </p:cNvPr>
            <p:cNvSpPr/>
            <p:nvPr/>
          </p:nvSpPr>
          <p:spPr>
            <a:xfrm>
              <a:off x="1638675" y="3138575"/>
              <a:ext cx="317200" cy="316825"/>
            </a:xfrm>
            <a:custGeom>
              <a:avLst/>
              <a:gdLst/>
              <a:ahLst/>
              <a:cxnLst/>
              <a:rect l="l" t="t" r="r" b="b"/>
              <a:pathLst>
                <a:path w="12688" h="12673" extrusionOk="0">
                  <a:moveTo>
                    <a:pt x="6344" y="187"/>
                  </a:moveTo>
                  <a:cubicBezTo>
                    <a:pt x="9740" y="187"/>
                    <a:pt x="12486" y="2948"/>
                    <a:pt x="12486" y="6329"/>
                  </a:cubicBezTo>
                  <a:cubicBezTo>
                    <a:pt x="12486" y="9725"/>
                    <a:pt x="9740" y="12471"/>
                    <a:pt x="6344" y="12471"/>
                  </a:cubicBezTo>
                  <a:cubicBezTo>
                    <a:pt x="2947" y="12471"/>
                    <a:pt x="202" y="9725"/>
                    <a:pt x="202" y="6329"/>
                  </a:cubicBezTo>
                  <a:cubicBezTo>
                    <a:pt x="202" y="2948"/>
                    <a:pt x="2947" y="187"/>
                    <a:pt x="6344" y="187"/>
                  </a:cubicBezTo>
                  <a:close/>
                  <a:moveTo>
                    <a:pt x="6344" y="1"/>
                  </a:moveTo>
                  <a:cubicBezTo>
                    <a:pt x="2839" y="1"/>
                    <a:pt x="0" y="2824"/>
                    <a:pt x="0" y="6329"/>
                  </a:cubicBezTo>
                  <a:cubicBezTo>
                    <a:pt x="0" y="9850"/>
                    <a:pt x="2839" y="12672"/>
                    <a:pt x="6344" y="12672"/>
                  </a:cubicBezTo>
                  <a:cubicBezTo>
                    <a:pt x="9849" y="12672"/>
                    <a:pt x="12687" y="9834"/>
                    <a:pt x="12687" y="6329"/>
                  </a:cubicBezTo>
                  <a:cubicBezTo>
                    <a:pt x="12687" y="2824"/>
                    <a:pt x="9849" y="1"/>
                    <a:pt x="6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4551;p60">
              <a:extLst>
                <a:ext uri="{FF2B5EF4-FFF2-40B4-BE49-F238E27FC236}">
                  <a16:creationId xmlns:a16="http://schemas.microsoft.com/office/drawing/2014/main" id="{377F4631-4990-1DD4-C94D-BD7DE29F6FC5}"/>
                </a:ext>
              </a:extLst>
            </p:cNvPr>
            <p:cNvSpPr/>
            <p:nvPr/>
          </p:nvSpPr>
          <p:spPr>
            <a:xfrm>
              <a:off x="1801125" y="3222175"/>
              <a:ext cx="212850" cy="158625"/>
            </a:xfrm>
            <a:custGeom>
              <a:avLst/>
              <a:gdLst/>
              <a:ahLst/>
              <a:cxnLst/>
              <a:rect l="l" t="t" r="r" b="b"/>
              <a:pathLst>
                <a:path w="8514" h="6345" extrusionOk="0">
                  <a:moveTo>
                    <a:pt x="432" y="0"/>
                  </a:moveTo>
                  <a:cubicBezTo>
                    <a:pt x="68" y="0"/>
                    <a:pt x="1" y="530"/>
                    <a:pt x="513" y="1542"/>
                  </a:cubicBezTo>
                  <a:cubicBezTo>
                    <a:pt x="1567" y="3667"/>
                    <a:pt x="2917" y="5978"/>
                    <a:pt x="4157" y="6319"/>
                  </a:cubicBezTo>
                  <a:cubicBezTo>
                    <a:pt x="4220" y="6337"/>
                    <a:pt x="4285" y="6345"/>
                    <a:pt x="4353" y="6345"/>
                  </a:cubicBezTo>
                  <a:cubicBezTo>
                    <a:pt x="5569" y="6345"/>
                    <a:pt x="7622" y="3704"/>
                    <a:pt x="8283" y="2969"/>
                  </a:cubicBezTo>
                  <a:cubicBezTo>
                    <a:pt x="8514" y="2695"/>
                    <a:pt x="6705" y="1348"/>
                    <a:pt x="6202" y="1348"/>
                  </a:cubicBezTo>
                  <a:cubicBezTo>
                    <a:pt x="6164" y="1348"/>
                    <a:pt x="6133" y="1356"/>
                    <a:pt x="6112" y="1372"/>
                  </a:cubicBezTo>
                  <a:cubicBezTo>
                    <a:pt x="5514" y="1831"/>
                    <a:pt x="4448" y="3032"/>
                    <a:pt x="4242" y="3032"/>
                  </a:cubicBezTo>
                  <a:cubicBezTo>
                    <a:pt x="4240" y="3032"/>
                    <a:pt x="4237" y="3032"/>
                    <a:pt x="4235" y="3031"/>
                  </a:cubicBezTo>
                  <a:cubicBezTo>
                    <a:pt x="4033" y="2985"/>
                    <a:pt x="2482" y="1527"/>
                    <a:pt x="1087" y="333"/>
                  </a:cubicBezTo>
                  <a:cubicBezTo>
                    <a:pt x="825" y="110"/>
                    <a:pt x="598" y="0"/>
                    <a:pt x="432"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4552;p60">
              <a:extLst>
                <a:ext uri="{FF2B5EF4-FFF2-40B4-BE49-F238E27FC236}">
                  <a16:creationId xmlns:a16="http://schemas.microsoft.com/office/drawing/2014/main" id="{162CEC38-8943-F9DD-D5A1-06F036D3F735}"/>
                </a:ext>
              </a:extLst>
            </p:cNvPr>
            <p:cNvSpPr/>
            <p:nvPr/>
          </p:nvSpPr>
          <p:spPr>
            <a:xfrm>
              <a:off x="1951975" y="3187400"/>
              <a:ext cx="116725" cy="118725"/>
            </a:xfrm>
            <a:custGeom>
              <a:avLst/>
              <a:gdLst/>
              <a:ahLst/>
              <a:cxnLst/>
              <a:rect l="l" t="t" r="r" b="b"/>
              <a:pathLst>
                <a:path w="4669" h="4749" extrusionOk="0">
                  <a:moveTo>
                    <a:pt x="2348" y="0"/>
                  </a:moveTo>
                  <a:cubicBezTo>
                    <a:pt x="2007" y="0"/>
                    <a:pt x="1807" y="911"/>
                    <a:pt x="1505" y="1289"/>
                  </a:cubicBezTo>
                  <a:cubicBezTo>
                    <a:pt x="1427" y="1398"/>
                    <a:pt x="0" y="3027"/>
                    <a:pt x="0" y="3027"/>
                  </a:cubicBezTo>
                  <a:lnTo>
                    <a:pt x="1954" y="4748"/>
                  </a:lnTo>
                  <a:cubicBezTo>
                    <a:pt x="2233" y="4531"/>
                    <a:pt x="3583" y="3259"/>
                    <a:pt x="3815" y="2887"/>
                  </a:cubicBezTo>
                  <a:cubicBezTo>
                    <a:pt x="4048" y="2515"/>
                    <a:pt x="4668" y="1382"/>
                    <a:pt x="4420" y="1165"/>
                  </a:cubicBezTo>
                  <a:cubicBezTo>
                    <a:pt x="4348" y="1109"/>
                    <a:pt x="4280" y="1088"/>
                    <a:pt x="4218" y="1088"/>
                  </a:cubicBezTo>
                  <a:cubicBezTo>
                    <a:pt x="4043" y="1088"/>
                    <a:pt x="3924" y="1258"/>
                    <a:pt x="3924" y="1258"/>
                  </a:cubicBezTo>
                  <a:cubicBezTo>
                    <a:pt x="3924" y="1258"/>
                    <a:pt x="4126" y="731"/>
                    <a:pt x="3815" y="545"/>
                  </a:cubicBezTo>
                  <a:cubicBezTo>
                    <a:pt x="3764" y="512"/>
                    <a:pt x="3714" y="498"/>
                    <a:pt x="3665" y="498"/>
                  </a:cubicBezTo>
                  <a:cubicBezTo>
                    <a:pt x="3416" y="498"/>
                    <a:pt x="3211" y="855"/>
                    <a:pt x="3211" y="855"/>
                  </a:cubicBezTo>
                  <a:cubicBezTo>
                    <a:pt x="3211" y="855"/>
                    <a:pt x="3366" y="312"/>
                    <a:pt x="3055" y="126"/>
                  </a:cubicBezTo>
                  <a:cubicBezTo>
                    <a:pt x="3014" y="104"/>
                    <a:pt x="2975" y="94"/>
                    <a:pt x="2938" y="94"/>
                  </a:cubicBezTo>
                  <a:cubicBezTo>
                    <a:pt x="2695" y="94"/>
                    <a:pt x="2544" y="514"/>
                    <a:pt x="2544" y="514"/>
                  </a:cubicBezTo>
                  <a:cubicBezTo>
                    <a:pt x="2544" y="514"/>
                    <a:pt x="2699" y="18"/>
                    <a:pt x="2373" y="2"/>
                  </a:cubicBezTo>
                  <a:cubicBezTo>
                    <a:pt x="2365" y="1"/>
                    <a:pt x="2356" y="0"/>
                    <a:pt x="234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4553;p60">
              <a:extLst>
                <a:ext uri="{FF2B5EF4-FFF2-40B4-BE49-F238E27FC236}">
                  <a16:creationId xmlns:a16="http://schemas.microsoft.com/office/drawing/2014/main" id="{E33F911C-E2BA-F7D6-A217-01165B704A63}"/>
                </a:ext>
              </a:extLst>
            </p:cNvPr>
            <p:cNvSpPr/>
            <p:nvPr/>
          </p:nvSpPr>
          <p:spPr>
            <a:xfrm>
              <a:off x="1996175" y="3199025"/>
              <a:ext cx="21350" cy="37675"/>
            </a:xfrm>
            <a:custGeom>
              <a:avLst/>
              <a:gdLst/>
              <a:ahLst/>
              <a:cxnLst/>
              <a:rect l="l" t="t" r="r" b="b"/>
              <a:pathLst>
                <a:path w="854" h="1507" extrusionOk="0">
                  <a:moveTo>
                    <a:pt x="825" y="0"/>
                  </a:moveTo>
                  <a:cubicBezTo>
                    <a:pt x="815" y="0"/>
                    <a:pt x="807" y="5"/>
                    <a:pt x="807" y="18"/>
                  </a:cubicBezTo>
                  <a:cubicBezTo>
                    <a:pt x="667" y="716"/>
                    <a:pt x="481" y="995"/>
                    <a:pt x="0" y="1491"/>
                  </a:cubicBezTo>
                  <a:cubicBezTo>
                    <a:pt x="0" y="1491"/>
                    <a:pt x="0" y="1507"/>
                    <a:pt x="16" y="1507"/>
                  </a:cubicBezTo>
                  <a:cubicBezTo>
                    <a:pt x="543" y="1073"/>
                    <a:pt x="807" y="731"/>
                    <a:pt x="853" y="18"/>
                  </a:cubicBezTo>
                  <a:cubicBezTo>
                    <a:pt x="853" y="9"/>
                    <a:pt x="838" y="0"/>
                    <a:pt x="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4554;p60">
              <a:extLst>
                <a:ext uri="{FF2B5EF4-FFF2-40B4-BE49-F238E27FC236}">
                  <a16:creationId xmlns:a16="http://schemas.microsoft.com/office/drawing/2014/main" id="{67DEAC77-6C98-5E00-6CA2-4699ECB62BBD}"/>
                </a:ext>
              </a:extLst>
            </p:cNvPr>
            <p:cNvSpPr/>
            <p:nvPr/>
          </p:nvSpPr>
          <p:spPr>
            <a:xfrm>
              <a:off x="2010900" y="3207225"/>
              <a:ext cx="23300" cy="40725"/>
            </a:xfrm>
            <a:custGeom>
              <a:avLst/>
              <a:gdLst/>
              <a:ahLst/>
              <a:cxnLst/>
              <a:rect l="l" t="t" r="r" b="b"/>
              <a:pathLst>
                <a:path w="932" h="1629" extrusionOk="0">
                  <a:moveTo>
                    <a:pt x="904" y="0"/>
                  </a:moveTo>
                  <a:cubicBezTo>
                    <a:pt x="897" y="0"/>
                    <a:pt x="890" y="5"/>
                    <a:pt x="885" y="16"/>
                  </a:cubicBezTo>
                  <a:cubicBezTo>
                    <a:pt x="667" y="745"/>
                    <a:pt x="466" y="1024"/>
                    <a:pt x="1" y="1613"/>
                  </a:cubicBezTo>
                  <a:cubicBezTo>
                    <a:pt x="1" y="1613"/>
                    <a:pt x="1" y="1629"/>
                    <a:pt x="32" y="1629"/>
                  </a:cubicBezTo>
                  <a:cubicBezTo>
                    <a:pt x="528" y="1101"/>
                    <a:pt x="807" y="776"/>
                    <a:pt x="931" y="62"/>
                  </a:cubicBezTo>
                  <a:cubicBezTo>
                    <a:pt x="931" y="21"/>
                    <a:pt x="917" y="0"/>
                    <a:pt x="9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4555;p60">
              <a:extLst>
                <a:ext uri="{FF2B5EF4-FFF2-40B4-BE49-F238E27FC236}">
                  <a16:creationId xmlns:a16="http://schemas.microsoft.com/office/drawing/2014/main" id="{CAA9148E-E39A-66EF-2C2A-7D74E0608210}"/>
                </a:ext>
              </a:extLst>
            </p:cNvPr>
            <p:cNvSpPr/>
            <p:nvPr/>
          </p:nvSpPr>
          <p:spPr>
            <a:xfrm>
              <a:off x="2025250" y="3218825"/>
              <a:ext cx="25475" cy="38825"/>
            </a:xfrm>
            <a:custGeom>
              <a:avLst/>
              <a:gdLst/>
              <a:ahLst/>
              <a:cxnLst/>
              <a:rect l="l" t="t" r="r" b="b"/>
              <a:pathLst>
                <a:path w="1019" h="1553" extrusionOk="0">
                  <a:moveTo>
                    <a:pt x="1005" y="0"/>
                  </a:moveTo>
                  <a:cubicBezTo>
                    <a:pt x="999" y="0"/>
                    <a:pt x="989" y="5"/>
                    <a:pt x="978" y="17"/>
                  </a:cubicBezTo>
                  <a:cubicBezTo>
                    <a:pt x="729" y="699"/>
                    <a:pt x="512" y="1025"/>
                    <a:pt x="0" y="1537"/>
                  </a:cubicBezTo>
                  <a:lnTo>
                    <a:pt x="0" y="1552"/>
                  </a:lnTo>
                  <a:lnTo>
                    <a:pt x="16" y="1552"/>
                  </a:lnTo>
                  <a:cubicBezTo>
                    <a:pt x="590" y="1103"/>
                    <a:pt x="869" y="684"/>
                    <a:pt x="1009" y="32"/>
                  </a:cubicBezTo>
                  <a:cubicBezTo>
                    <a:pt x="1018" y="13"/>
                    <a:pt x="1016" y="0"/>
                    <a:pt x="10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4556;p60">
              <a:extLst>
                <a:ext uri="{FF2B5EF4-FFF2-40B4-BE49-F238E27FC236}">
                  <a16:creationId xmlns:a16="http://schemas.microsoft.com/office/drawing/2014/main" id="{FC11792A-28A9-2E1D-DF27-001072A60A9C}"/>
                </a:ext>
              </a:extLst>
            </p:cNvPr>
            <p:cNvSpPr/>
            <p:nvPr/>
          </p:nvSpPr>
          <p:spPr>
            <a:xfrm>
              <a:off x="1943825" y="3204350"/>
              <a:ext cx="52375" cy="76200"/>
            </a:xfrm>
            <a:custGeom>
              <a:avLst/>
              <a:gdLst/>
              <a:ahLst/>
              <a:cxnLst/>
              <a:rect l="l" t="t" r="r" b="b"/>
              <a:pathLst>
                <a:path w="2095" h="3048" extrusionOk="0">
                  <a:moveTo>
                    <a:pt x="1450" y="1"/>
                  </a:moveTo>
                  <a:cubicBezTo>
                    <a:pt x="1107" y="1"/>
                    <a:pt x="272" y="1136"/>
                    <a:pt x="171" y="1495"/>
                  </a:cubicBezTo>
                  <a:cubicBezTo>
                    <a:pt x="47" y="1883"/>
                    <a:pt x="0" y="2767"/>
                    <a:pt x="0" y="2767"/>
                  </a:cubicBezTo>
                  <a:cubicBezTo>
                    <a:pt x="0" y="2767"/>
                    <a:pt x="769" y="3048"/>
                    <a:pt x="1340" y="3048"/>
                  </a:cubicBezTo>
                  <a:cubicBezTo>
                    <a:pt x="1640" y="3048"/>
                    <a:pt x="1886" y="2971"/>
                    <a:pt x="1939" y="2736"/>
                  </a:cubicBezTo>
                  <a:cubicBezTo>
                    <a:pt x="2094" y="2054"/>
                    <a:pt x="1241" y="1495"/>
                    <a:pt x="1241" y="1495"/>
                  </a:cubicBezTo>
                  <a:cubicBezTo>
                    <a:pt x="1489" y="1108"/>
                    <a:pt x="1893" y="270"/>
                    <a:pt x="1520" y="22"/>
                  </a:cubicBezTo>
                  <a:cubicBezTo>
                    <a:pt x="1500" y="8"/>
                    <a:pt x="1477" y="1"/>
                    <a:pt x="1450"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4557;p60">
              <a:extLst>
                <a:ext uri="{FF2B5EF4-FFF2-40B4-BE49-F238E27FC236}">
                  <a16:creationId xmlns:a16="http://schemas.microsoft.com/office/drawing/2014/main" id="{F4669526-AFCD-334A-5F4C-174F24BCE2A5}"/>
                </a:ext>
              </a:extLst>
            </p:cNvPr>
            <p:cNvSpPr/>
            <p:nvPr/>
          </p:nvSpPr>
          <p:spPr>
            <a:xfrm>
              <a:off x="1973300" y="3207225"/>
              <a:ext cx="22900" cy="65550"/>
            </a:xfrm>
            <a:custGeom>
              <a:avLst/>
              <a:gdLst/>
              <a:ahLst/>
              <a:cxnLst/>
              <a:rect l="l" t="t" r="r" b="b"/>
              <a:pathLst>
                <a:path w="916" h="2622" extrusionOk="0">
                  <a:moveTo>
                    <a:pt x="419" y="0"/>
                  </a:moveTo>
                  <a:lnTo>
                    <a:pt x="419" y="0"/>
                  </a:lnTo>
                  <a:cubicBezTo>
                    <a:pt x="605" y="465"/>
                    <a:pt x="233" y="946"/>
                    <a:pt x="16" y="1365"/>
                  </a:cubicBezTo>
                  <a:cubicBezTo>
                    <a:pt x="0" y="1380"/>
                    <a:pt x="16" y="1396"/>
                    <a:pt x="31" y="1412"/>
                  </a:cubicBezTo>
                  <a:lnTo>
                    <a:pt x="47" y="1412"/>
                  </a:lnTo>
                  <a:cubicBezTo>
                    <a:pt x="403" y="1660"/>
                    <a:pt x="807" y="2156"/>
                    <a:pt x="791" y="2590"/>
                  </a:cubicBezTo>
                  <a:cubicBezTo>
                    <a:pt x="791" y="2590"/>
                    <a:pt x="791" y="2621"/>
                    <a:pt x="807" y="2621"/>
                  </a:cubicBezTo>
                  <a:cubicBezTo>
                    <a:pt x="807" y="2621"/>
                    <a:pt x="822" y="2621"/>
                    <a:pt x="822" y="2590"/>
                  </a:cubicBezTo>
                  <a:cubicBezTo>
                    <a:pt x="915" y="2109"/>
                    <a:pt x="543" y="1613"/>
                    <a:pt x="155" y="1349"/>
                  </a:cubicBezTo>
                  <a:cubicBezTo>
                    <a:pt x="341" y="977"/>
                    <a:pt x="698" y="450"/>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4558;p60">
              <a:extLst>
                <a:ext uri="{FF2B5EF4-FFF2-40B4-BE49-F238E27FC236}">
                  <a16:creationId xmlns:a16="http://schemas.microsoft.com/office/drawing/2014/main" id="{979997BA-73E9-3399-0FCC-B75E01ADD989}"/>
                </a:ext>
              </a:extLst>
            </p:cNvPr>
            <p:cNvSpPr/>
            <p:nvPr/>
          </p:nvSpPr>
          <p:spPr>
            <a:xfrm>
              <a:off x="1799025" y="3222800"/>
              <a:ext cx="198325" cy="161475"/>
            </a:xfrm>
            <a:custGeom>
              <a:avLst/>
              <a:gdLst/>
              <a:ahLst/>
              <a:cxnLst/>
              <a:rect l="l" t="t" r="r" b="b"/>
              <a:pathLst>
                <a:path w="7933" h="6459" extrusionOk="0">
                  <a:moveTo>
                    <a:pt x="460" y="0"/>
                  </a:moveTo>
                  <a:cubicBezTo>
                    <a:pt x="146" y="0"/>
                    <a:pt x="0" y="296"/>
                    <a:pt x="255" y="1052"/>
                  </a:cubicBezTo>
                  <a:cubicBezTo>
                    <a:pt x="891" y="3037"/>
                    <a:pt x="3125" y="6124"/>
                    <a:pt x="4272" y="6434"/>
                  </a:cubicBezTo>
                  <a:cubicBezTo>
                    <a:pt x="4335" y="6451"/>
                    <a:pt x="4401" y="6459"/>
                    <a:pt x="4471" y="6459"/>
                  </a:cubicBezTo>
                  <a:cubicBezTo>
                    <a:pt x="5686" y="6459"/>
                    <a:pt x="7933" y="4046"/>
                    <a:pt x="7933" y="4046"/>
                  </a:cubicBezTo>
                  <a:lnTo>
                    <a:pt x="5668" y="1533"/>
                  </a:lnTo>
                  <a:cubicBezTo>
                    <a:pt x="5668" y="1533"/>
                    <a:pt x="4490" y="2867"/>
                    <a:pt x="4381" y="2882"/>
                  </a:cubicBezTo>
                  <a:cubicBezTo>
                    <a:pt x="4380" y="2883"/>
                    <a:pt x="4379" y="2883"/>
                    <a:pt x="4378" y="2883"/>
                  </a:cubicBezTo>
                  <a:cubicBezTo>
                    <a:pt x="4251" y="2883"/>
                    <a:pt x="2234" y="1201"/>
                    <a:pt x="1450" y="509"/>
                  </a:cubicBezTo>
                  <a:cubicBezTo>
                    <a:pt x="1092" y="201"/>
                    <a:pt x="719"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4559;p60">
              <a:extLst>
                <a:ext uri="{FF2B5EF4-FFF2-40B4-BE49-F238E27FC236}">
                  <a16:creationId xmlns:a16="http://schemas.microsoft.com/office/drawing/2014/main" id="{8D673F4A-FFDF-D12B-3782-E3EFFE273FFC}"/>
                </a:ext>
              </a:extLst>
            </p:cNvPr>
            <p:cNvSpPr/>
            <p:nvPr/>
          </p:nvSpPr>
          <p:spPr>
            <a:xfrm>
              <a:off x="1799650" y="3222675"/>
              <a:ext cx="123650" cy="161350"/>
            </a:xfrm>
            <a:custGeom>
              <a:avLst/>
              <a:gdLst/>
              <a:ahLst/>
              <a:cxnLst/>
              <a:rect l="l" t="t" r="r" b="b"/>
              <a:pathLst>
                <a:path w="4946" h="6454" extrusionOk="0">
                  <a:moveTo>
                    <a:pt x="464" y="1"/>
                  </a:moveTo>
                  <a:cubicBezTo>
                    <a:pt x="151" y="1"/>
                    <a:pt x="1" y="307"/>
                    <a:pt x="246" y="1057"/>
                  </a:cubicBezTo>
                  <a:cubicBezTo>
                    <a:pt x="897" y="3042"/>
                    <a:pt x="3115" y="6129"/>
                    <a:pt x="4263" y="6439"/>
                  </a:cubicBezTo>
                  <a:cubicBezTo>
                    <a:pt x="4333" y="6448"/>
                    <a:pt x="4404" y="6454"/>
                    <a:pt x="4474" y="6454"/>
                  </a:cubicBezTo>
                  <a:cubicBezTo>
                    <a:pt x="4635" y="6454"/>
                    <a:pt x="4794" y="6426"/>
                    <a:pt x="4945" y="6361"/>
                  </a:cubicBezTo>
                  <a:cubicBezTo>
                    <a:pt x="4108" y="5136"/>
                    <a:pt x="1642" y="1553"/>
                    <a:pt x="603" y="18"/>
                  </a:cubicBezTo>
                  <a:cubicBezTo>
                    <a:pt x="554" y="7"/>
                    <a:pt x="508" y="1"/>
                    <a:pt x="464"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4560;p60">
              <a:extLst>
                <a:ext uri="{FF2B5EF4-FFF2-40B4-BE49-F238E27FC236}">
                  <a16:creationId xmlns:a16="http://schemas.microsoft.com/office/drawing/2014/main" id="{D036665D-6678-84C0-12E0-2036B23BE28A}"/>
                </a:ext>
              </a:extLst>
            </p:cNvPr>
            <p:cNvSpPr/>
            <p:nvPr/>
          </p:nvSpPr>
          <p:spPr>
            <a:xfrm>
              <a:off x="1931125" y="3279175"/>
              <a:ext cx="47975" cy="54475"/>
            </a:xfrm>
            <a:custGeom>
              <a:avLst/>
              <a:gdLst/>
              <a:ahLst/>
              <a:cxnLst/>
              <a:rect l="l" t="t" r="r" b="b"/>
              <a:pathLst>
                <a:path w="1919" h="2179" extrusionOk="0">
                  <a:moveTo>
                    <a:pt x="22" y="1"/>
                  </a:moveTo>
                  <a:cubicBezTo>
                    <a:pt x="6" y="1"/>
                    <a:pt x="1" y="15"/>
                    <a:pt x="12" y="38"/>
                  </a:cubicBezTo>
                  <a:cubicBezTo>
                    <a:pt x="260" y="364"/>
                    <a:pt x="1563" y="1837"/>
                    <a:pt x="1904" y="2178"/>
                  </a:cubicBezTo>
                  <a:cubicBezTo>
                    <a:pt x="1610" y="1822"/>
                    <a:pt x="1036" y="1015"/>
                    <a:pt x="43" y="7"/>
                  </a:cubicBezTo>
                  <a:cubicBezTo>
                    <a:pt x="35" y="3"/>
                    <a:pt x="28" y="1"/>
                    <a:pt x="22" y="1"/>
                  </a:cubicBezTo>
                  <a:close/>
                  <a:moveTo>
                    <a:pt x="1915" y="2171"/>
                  </a:moveTo>
                  <a:cubicBezTo>
                    <a:pt x="1913" y="2171"/>
                    <a:pt x="1909" y="2173"/>
                    <a:pt x="1904" y="2178"/>
                  </a:cubicBezTo>
                  <a:cubicBezTo>
                    <a:pt x="1915" y="2178"/>
                    <a:pt x="1918" y="2171"/>
                    <a:pt x="1915" y="21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4561;p60">
              <a:extLst>
                <a:ext uri="{FF2B5EF4-FFF2-40B4-BE49-F238E27FC236}">
                  <a16:creationId xmlns:a16="http://schemas.microsoft.com/office/drawing/2014/main" id="{071A93D0-2E0F-EF70-B148-D1B0EF16697D}"/>
                </a:ext>
              </a:extLst>
            </p:cNvPr>
            <p:cNvSpPr/>
            <p:nvPr/>
          </p:nvSpPr>
          <p:spPr>
            <a:xfrm>
              <a:off x="1700700" y="3219000"/>
              <a:ext cx="182275" cy="215725"/>
            </a:xfrm>
            <a:custGeom>
              <a:avLst/>
              <a:gdLst/>
              <a:ahLst/>
              <a:cxnLst/>
              <a:rect l="l" t="t" r="r" b="b"/>
              <a:pathLst>
                <a:path w="7291" h="8629" extrusionOk="0">
                  <a:moveTo>
                    <a:pt x="4081" y="0"/>
                  </a:moveTo>
                  <a:cubicBezTo>
                    <a:pt x="3662" y="0"/>
                    <a:pt x="3198" y="100"/>
                    <a:pt x="2948" y="382"/>
                  </a:cubicBezTo>
                  <a:cubicBezTo>
                    <a:pt x="1211" y="2398"/>
                    <a:pt x="358" y="5454"/>
                    <a:pt x="1" y="7268"/>
                  </a:cubicBezTo>
                  <a:cubicBezTo>
                    <a:pt x="1157" y="8171"/>
                    <a:pt x="2542" y="8629"/>
                    <a:pt x="3929" y="8629"/>
                  </a:cubicBezTo>
                  <a:cubicBezTo>
                    <a:pt x="5093" y="8629"/>
                    <a:pt x="6258" y="8307"/>
                    <a:pt x="7290" y="7656"/>
                  </a:cubicBezTo>
                  <a:cubicBezTo>
                    <a:pt x="6934" y="5717"/>
                    <a:pt x="5988" y="1747"/>
                    <a:pt x="4933" y="212"/>
                  </a:cubicBezTo>
                  <a:cubicBezTo>
                    <a:pt x="4856" y="96"/>
                    <a:pt x="4490" y="0"/>
                    <a:pt x="4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4562;p60">
              <a:extLst>
                <a:ext uri="{FF2B5EF4-FFF2-40B4-BE49-F238E27FC236}">
                  <a16:creationId xmlns:a16="http://schemas.microsoft.com/office/drawing/2014/main" id="{1546CF8C-8F33-3769-96CF-4FE8BA47C07A}"/>
                </a:ext>
              </a:extLst>
            </p:cNvPr>
            <p:cNvSpPr/>
            <p:nvPr/>
          </p:nvSpPr>
          <p:spPr>
            <a:xfrm>
              <a:off x="1875200" y="3297175"/>
              <a:ext cx="125650" cy="145025"/>
            </a:xfrm>
            <a:custGeom>
              <a:avLst/>
              <a:gdLst/>
              <a:ahLst/>
              <a:cxnLst/>
              <a:rect l="l" t="t" r="r" b="b"/>
              <a:pathLst>
                <a:path w="5026" h="5801" extrusionOk="0">
                  <a:moveTo>
                    <a:pt x="1070" y="0"/>
                  </a:moveTo>
                  <a:lnTo>
                    <a:pt x="0" y="5568"/>
                  </a:lnTo>
                  <a:lnTo>
                    <a:pt x="3955" y="5801"/>
                  </a:lnTo>
                  <a:lnTo>
                    <a:pt x="5025" y="249"/>
                  </a:lnTo>
                  <a:lnTo>
                    <a:pt x="10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4563;p60">
              <a:extLst>
                <a:ext uri="{FF2B5EF4-FFF2-40B4-BE49-F238E27FC236}">
                  <a16:creationId xmlns:a16="http://schemas.microsoft.com/office/drawing/2014/main" id="{5B16C13D-7F15-EFED-38C4-B6693FA98E5D}"/>
                </a:ext>
              </a:extLst>
            </p:cNvPr>
            <p:cNvSpPr/>
            <p:nvPr/>
          </p:nvSpPr>
          <p:spPr>
            <a:xfrm>
              <a:off x="1880225" y="3297950"/>
              <a:ext cx="126050" cy="144250"/>
            </a:xfrm>
            <a:custGeom>
              <a:avLst/>
              <a:gdLst/>
              <a:ahLst/>
              <a:cxnLst/>
              <a:rect l="l" t="t" r="r" b="b"/>
              <a:pathLst>
                <a:path w="5042" h="5770" extrusionOk="0">
                  <a:moveTo>
                    <a:pt x="1071" y="0"/>
                  </a:moveTo>
                  <a:lnTo>
                    <a:pt x="1" y="5537"/>
                  </a:lnTo>
                  <a:lnTo>
                    <a:pt x="3956" y="5770"/>
                  </a:lnTo>
                  <a:lnTo>
                    <a:pt x="5041" y="233"/>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4564;p60">
              <a:extLst>
                <a:ext uri="{FF2B5EF4-FFF2-40B4-BE49-F238E27FC236}">
                  <a16:creationId xmlns:a16="http://schemas.microsoft.com/office/drawing/2014/main" id="{72A9030B-9249-AF5C-11C0-F0A25B4AB3DF}"/>
                </a:ext>
              </a:extLst>
            </p:cNvPr>
            <p:cNvSpPr/>
            <p:nvPr/>
          </p:nvSpPr>
          <p:spPr>
            <a:xfrm>
              <a:off x="1936450" y="3354550"/>
              <a:ext cx="20200" cy="19425"/>
            </a:xfrm>
            <a:custGeom>
              <a:avLst/>
              <a:gdLst/>
              <a:ahLst/>
              <a:cxnLst/>
              <a:rect l="l" t="t" r="r" b="b"/>
              <a:pathLst>
                <a:path w="808" h="777" extrusionOk="0">
                  <a:moveTo>
                    <a:pt x="466" y="1"/>
                  </a:moveTo>
                  <a:cubicBezTo>
                    <a:pt x="249" y="1"/>
                    <a:pt x="47" y="156"/>
                    <a:pt x="16" y="373"/>
                  </a:cubicBezTo>
                  <a:lnTo>
                    <a:pt x="16" y="404"/>
                  </a:lnTo>
                  <a:cubicBezTo>
                    <a:pt x="1" y="606"/>
                    <a:pt x="156" y="776"/>
                    <a:pt x="342" y="776"/>
                  </a:cubicBezTo>
                  <a:cubicBezTo>
                    <a:pt x="559" y="776"/>
                    <a:pt x="761" y="621"/>
                    <a:pt x="792" y="404"/>
                  </a:cubicBezTo>
                  <a:lnTo>
                    <a:pt x="792" y="373"/>
                  </a:lnTo>
                  <a:cubicBezTo>
                    <a:pt x="807" y="171"/>
                    <a:pt x="652"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4565;p60">
              <a:extLst>
                <a:ext uri="{FF2B5EF4-FFF2-40B4-BE49-F238E27FC236}">
                  <a16:creationId xmlns:a16="http://schemas.microsoft.com/office/drawing/2014/main" id="{DC31134D-599B-3D2B-F537-4EFB2C446E85}"/>
                </a:ext>
              </a:extLst>
            </p:cNvPr>
            <p:cNvSpPr/>
            <p:nvPr/>
          </p:nvSpPr>
          <p:spPr>
            <a:xfrm>
              <a:off x="1688300" y="3241375"/>
              <a:ext cx="185700" cy="223325"/>
            </a:xfrm>
            <a:custGeom>
              <a:avLst/>
              <a:gdLst/>
              <a:ahLst/>
              <a:cxnLst/>
              <a:rect l="l" t="t" r="r" b="b"/>
              <a:pathLst>
                <a:path w="7428" h="8933" extrusionOk="0">
                  <a:moveTo>
                    <a:pt x="3207" y="1"/>
                  </a:moveTo>
                  <a:cubicBezTo>
                    <a:pt x="3003" y="1"/>
                    <a:pt x="2770" y="331"/>
                    <a:pt x="2591" y="697"/>
                  </a:cubicBezTo>
                  <a:cubicBezTo>
                    <a:pt x="1769" y="2418"/>
                    <a:pt x="1" y="6311"/>
                    <a:pt x="838" y="7009"/>
                  </a:cubicBezTo>
                  <a:cubicBezTo>
                    <a:pt x="2203" y="8142"/>
                    <a:pt x="5212" y="8808"/>
                    <a:pt x="6142" y="8932"/>
                  </a:cubicBezTo>
                  <a:cubicBezTo>
                    <a:pt x="6144" y="8933"/>
                    <a:pt x="6147" y="8933"/>
                    <a:pt x="6149" y="8933"/>
                  </a:cubicBezTo>
                  <a:cubicBezTo>
                    <a:pt x="6555" y="8933"/>
                    <a:pt x="7428" y="5985"/>
                    <a:pt x="7042" y="5831"/>
                  </a:cubicBezTo>
                  <a:cubicBezTo>
                    <a:pt x="6546" y="5629"/>
                    <a:pt x="3630" y="5040"/>
                    <a:pt x="3583" y="4900"/>
                  </a:cubicBezTo>
                  <a:cubicBezTo>
                    <a:pt x="3552" y="4760"/>
                    <a:pt x="3738" y="2791"/>
                    <a:pt x="3645" y="1271"/>
                  </a:cubicBezTo>
                  <a:cubicBezTo>
                    <a:pt x="3583" y="327"/>
                    <a:pt x="3410" y="1"/>
                    <a:pt x="320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4566;p60">
              <a:extLst>
                <a:ext uri="{FF2B5EF4-FFF2-40B4-BE49-F238E27FC236}">
                  <a16:creationId xmlns:a16="http://schemas.microsoft.com/office/drawing/2014/main" id="{AE281A38-9DBA-DFB3-E44B-FFBCF759739E}"/>
                </a:ext>
              </a:extLst>
            </p:cNvPr>
            <p:cNvSpPr/>
            <p:nvPr/>
          </p:nvSpPr>
          <p:spPr>
            <a:xfrm>
              <a:off x="1828675" y="3356475"/>
              <a:ext cx="152775" cy="108625"/>
            </a:xfrm>
            <a:custGeom>
              <a:avLst/>
              <a:gdLst/>
              <a:ahLst/>
              <a:cxnLst/>
              <a:rect l="l" t="t" r="r" b="b"/>
              <a:pathLst>
                <a:path w="6111" h="4345" extrusionOk="0">
                  <a:moveTo>
                    <a:pt x="3287" y="1"/>
                  </a:moveTo>
                  <a:cubicBezTo>
                    <a:pt x="2934" y="1"/>
                    <a:pt x="2221" y="239"/>
                    <a:pt x="1830" y="405"/>
                  </a:cubicBezTo>
                  <a:cubicBezTo>
                    <a:pt x="1101" y="715"/>
                    <a:pt x="0" y="1258"/>
                    <a:pt x="0" y="1258"/>
                  </a:cubicBezTo>
                  <a:cubicBezTo>
                    <a:pt x="0" y="1258"/>
                    <a:pt x="388" y="4328"/>
                    <a:pt x="512" y="4344"/>
                  </a:cubicBezTo>
                  <a:cubicBezTo>
                    <a:pt x="1117" y="4328"/>
                    <a:pt x="1861" y="4080"/>
                    <a:pt x="2606" y="3026"/>
                  </a:cubicBezTo>
                  <a:cubicBezTo>
                    <a:pt x="2606" y="3026"/>
                    <a:pt x="3480" y="3312"/>
                    <a:pt x="4089" y="3312"/>
                  </a:cubicBezTo>
                  <a:cubicBezTo>
                    <a:pt x="4353" y="3312"/>
                    <a:pt x="4567" y="3258"/>
                    <a:pt x="4637" y="3103"/>
                  </a:cubicBezTo>
                  <a:cubicBezTo>
                    <a:pt x="4748" y="2889"/>
                    <a:pt x="4417" y="2683"/>
                    <a:pt x="4039" y="2524"/>
                  </a:cubicBezTo>
                  <a:lnTo>
                    <a:pt x="4039" y="2524"/>
                  </a:lnTo>
                  <a:cubicBezTo>
                    <a:pt x="4342" y="2607"/>
                    <a:pt x="4666" y="2675"/>
                    <a:pt x="4909" y="2675"/>
                  </a:cubicBezTo>
                  <a:cubicBezTo>
                    <a:pt x="5087" y="2675"/>
                    <a:pt x="5221" y="2638"/>
                    <a:pt x="5273" y="2545"/>
                  </a:cubicBezTo>
                  <a:cubicBezTo>
                    <a:pt x="5383" y="2337"/>
                    <a:pt x="5174" y="2139"/>
                    <a:pt x="4868" y="1973"/>
                  </a:cubicBezTo>
                  <a:lnTo>
                    <a:pt x="4868" y="1973"/>
                  </a:lnTo>
                  <a:cubicBezTo>
                    <a:pt x="5067" y="2023"/>
                    <a:pt x="5259" y="2056"/>
                    <a:pt x="5419" y="2056"/>
                  </a:cubicBezTo>
                  <a:cubicBezTo>
                    <a:pt x="5622" y="2056"/>
                    <a:pt x="5772" y="2002"/>
                    <a:pt x="5816" y="1862"/>
                  </a:cubicBezTo>
                  <a:cubicBezTo>
                    <a:pt x="5943" y="1501"/>
                    <a:pt x="5215" y="1201"/>
                    <a:pt x="4659" y="1029"/>
                  </a:cubicBezTo>
                  <a:lnTo>
                    <a:pt x="4659" y="1029"/>
                  </a:lnTo>
                  <a:cubicBezTo>
                    <a:pt x="4946" y="1095"/>
                    <a:pt x="5286" y="1156"/>
                    <a:pt x="5555" y="1156"/>
                  </a:cubicBezTo>
                  <a:cubicBezTo>
                    <a:pt x="5806" y="1156"/>
                    <a:pt x="5994" y="1102"/>
                    <a:pt x="6018" y="947"/>
                  </a:cubicBezTo>
                  <a:cubicBezTo>
                    <a:pt x="6111" y="405"/>
                    <a:pt x="3862" y="17"/>
                    <a:pt x="3319" y="1"/>
                  </a:cubicBezTo>
                  <a:cubicBezTo>
                    <a:pt x="3309" y="1"/>
                    <a:pt x="3298" y="1"/>
                    <a:pt x="328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4567;p60">
              <a:extLst>
                <a:ext uri="{FF2B5EF4-FFF2-40B4-BE49-F238E27FC236}">
                  <a16:creationId xmlns:a16="http://schemas.microsoft.com/office/drawing/2014/main" id="{C66CA677-205E-97F6-571D-1D4E04C3074A}"/>
                </a:ext>
              </a:extLst>
            </p:cNvPr>
            <p:cNvSpPr/>
            <p:nvPr/>
          </p:nvSpPr>
          <p:spPr>
            <a:xfrm>
              <a:off x="1915550" y="3373550"/>
              <a:ext cx="53500" cy="18250"/>
            </a:xfrm>
            <a:custGeom>
              <a:avLst/>
              <a:gdLst/>
              <a:ahLst/>
              <a:cxnLst/>
              <a:rect l="l" t="t" r="r" b="b"/>
              <a:pathLst>
                <a:path w="2140" h="730" extrusionOk="0">
                  <a:moveTo>
                    <a:pt x="15" y="1"/>
                  </a:moveTo>
                  <a:cubicBezTo>
                    <a:pt x="4" y="1"/>
                    <a:pt x="1" y="8"/>
                    <a:pt x="4" y="8"/>
                  </a:cubicBezTo>
                  <a:cubicBezTo>
                    <a:pt x="6" y="8"/>
                    <a:pt x="10" y="6"/>
                    <a:pt x="15" y="1"/>
                  </a:cubicBezTo>
                  <a:close/>
                  <a:moveTo>
                    <a:pt x="15" y="1"/>
                  </a:moveTo>
                  <a:lnTo>
                    <a:pt x="15" y="1"/>
                  </a:lnTo>
                  <a:cubicBezTo>
                    <a:pt x="232" y="78"/>
                    <a:pt x="371" y="140"/>
                    <a:pt x="604" y="187"/>
                  </a:cubicBezTo>
                  <a:cubicBezTo>
                    <a:pt x="821" y="249"/>
                    <a:pt x="1628" y="482"/>
                    <a:pt x="2108" y="730"/>
                  </a:cubicBezTo>
                  <a:cubicBezTo>
                    <a:pt x="2140" y="730"/>
                    <a:pt x="1488" y="187"/>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4568;p60">
              <a:extLst>
                <a:ext uri="{FF2B5EF4-FFF2-40B4-BE49-F238E27FC236}">
                  <a16:creationId xmlns:a16="http://schemas.microsoft.com/office/drawing/2014/main" id="{3BFE86E9-FB79-0D2A-1E3F-FA215244FD49}"/>
                </a:ext>
              </a:extLst>
            </p:cNvPr>
            <p:cNvSpPr/>
            <p:nvPr/>
          </p:nvSpPr>
          <p:spPr>
            <a:xfrm>
              <a:off x="1907425" y="3393325"/>
              <a:ext cx="43975" cy="11950"/>
            </a:xfrm>
            <a:custGeom>
              <a:avLst/>
              <a:gdLst/>
              <a:ahLst/>
              <a:cxnLst/>
              <a:rect l="l" t="t" r="r" b="b"/>
              <a:pathLst>
                <a:path w="1759" h="478" extrusionOk="0">
                  <a:moveTo>
                    <a:pt x="14" y="1"/>
                  </a:moveTo>
                  <a:cubicBezTo>
                    <a:pt x="4" y="1"/>
                    <a:pt x="0" y="8"/>
                    <a:pt x="4" y="8"/>
                  </a:cubicBezTo>
                  <a:cubicBezTo>
                    <a:pt x="5" y="8"/>
                    <a:pt x="9" y="6"/>
                    <a:pt x="14" y="1"/>
                  </a:cubicBezTo>
                  <a:close/>
                  <a:moveTo>
                    <a:pt x="14" y="1"/>
                  </a:moveTo>
                  <a:lnTo>
                    <a:pt x="14" y="1"/>
                  </a:lnTo>
                  <a:cubicBezTo>
                    <a:pt x="309" y="78"/>
                    <a:pt x="1425" y="404"/>
                    <a:pt x="1720" y="466"/>
                  </a:cubicBezTo>
                  <a:cubicBezTo>
                    <a:pt x="1743" y="474"/>
                    <a:pt x="1755" y="478"/>
                    <a:pt x="1757" y="478"/>
                  </a:cubicBezTo>
                  <a:cubicBezTo>
                    <a:pt x="1759" y="478"/>
                    <a:pt x="1751" y="474"/>
                    <a:pt x="1736" y="466"/>
                  </a:cubicBezTo>
                  <a:cubicBezTo>
                    <a:pt x="1193" y="218"/>
                    <a:pt x="619" y="63"/>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4569;p60">
              <a:extLst>
                <a:ext uri="{FF2B5EF4-FFF2-40B4-BE49-F238E27FC236}">
                  <a16:creationId xmlns:a16="http://schemas.microsoft.com/office/drawing/2014/main" id="{6B830F61-F08B-17FB-FF65-434CCDA4E844}"/>
                </a:ext>
              </a:extLst>
            </p:cNvPr>
            <p:cNvSpPr/>
            <p:nvPr/>
          </p:nvSpPr>
          <p:spPr>
            <a:xfrm>
              <a:off x="1899625" y="3410400"/>
              <a:ext cx="33375" cy="10475"/>
            </a:xfrm>
            <a:custGeom>
              <a:avLst/>
              <a:gdLst/>
              <a:ahLst/>
              <a:cxnLst/>
              <a:rect l="l" t="t" r="r" b="b"/>
              <a:pathLst>
                <a:path w="1335" h="419" extrusionOk="0">
                  <a:moveTo>
                    <a:pt x="0" y="0"/>
                  </a:moveTo>
                  <a:cubicBezTo>
                    <a:pt x="528" y="155"/>
                    <a:pt x="869" y="264"/>
                    <a:pt x="1303" y="419"/>
                  </a:cubicBezTo>
                  <a:cubicBezTo>
                    <a:pt x="1319" y="419"/>
                    <a:pt x="1334" y="419"/>
                    <a:pt x="1319" y="403"/>
                  </a:cubicBezTo>
                  <a:cubicBezTo>
                    <a:pt x="915" y="186"/>
                    <a:pt x="466" y="6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4570;p60">
              <a:extLst>
                <a:ext uri="{FF2B5EF4-FFF2-40B4-BE49-F238E27FC236}">
                  <a16:creationId xmlns:a16="http://schemas.microsoft.com/office/drawing/2014/main" id="{014905FE-4347-78AA-7C1C-D6D68ED04F02}"/>
                </a:ext>
              </a:extLst>
            </p:cNvPr>
            <p:cNvSpPr/>
            <p:nvPr/>
          </p:nvSpPr>
          <p:spPr>
            <a:xfrm>
              <a:off x="1694500" y="3238425"/>
              <a:ext cx="146200" cy="230550"/>
            </a:xfrm>
            <a:custGeom>
              <a:avLst/>
              <a:gdLst/>
              <a:ahLst/>
              <a:cxnLst/>
              <a:rect l="l" t="t" r="r" b="b"/>
              <a:pathLst>
                <a:path w="5848" h="9222" extrusionOk="0">
                  <a:moveTo>
                    <a:pt x="3037" y="1"/>
                  </a:moveTo>
                  <a:cubicBezTo>
                    <a:pt x="2875" y="1"/>
                    <a:pt x="2668" y="184"/>
                    <a:pt x="2405" y="598"/>
                  </a:cubicBezTo>
                  <a:cubicBezTo>
                    <a:pt x="1784" y="1559"/>
                    <a:pt x="1" y="6119"/>
                    <a:pt x="419" y="6988"/>
                  </a:cubicBezTo>
                  <a:cubicBezTo>
                    <a:pt x="854" y="7872"/>
                    <a:pt x="4886" y="9221"/>
                    <a:pt x="4886" y="9221"/>
                  </a:cubicBezTo>
                  <a:lnTo>
                    <a:pt x="5848" y="5654"/>
                  </a:lnTo>
                  <a:cubicBezTo>
                    <a:pt x="5848" y="5654"/>
                    <a:pt x="3413" y="5049"/>
                    <a:pt x="3413" y="4987"/>
                  </a:cubicBezTo>
                  <a:cubicBezTo>
                    <a:pt x="3382" y="4956"/>
                    <a:pt x="3614" y="1839"/>
                    <a:pt x="3475" y="892"/>
                  </a:cubicBezTo>
                  <a:cubicBezTo>
                    <a:pt x="3394" y="338"/>
                    <a:pt x="3257"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4571;p60">
              <a:extLst>
                <a:ext uri="{FF2B5EF4-FFF2-40B4-BE49-F238E27FC236}">
                  <a16:creationId xmlns:a16="http://schemas.microsoft.com/office/drawing/2014/main" id="{A120FFEC-2630-957A-3262-01DC2C16E84B}"/>
                </a:ext>
              </a:extLst>
            </p:cNvPr>
            <p:cNvSpPr/>
            <p:nvPr/>
          </p:nvSpPr>
          <p:spPr>
            <a:xfrm>
              <a:off x="1776325" y="3290975"/>
              <a:ext cx="64000" cy="89200"/>
            </a:xfrm>
            <a:custGeom>
              <a:avLst/>
              <a:gdLst/>
              <a:ahLst/>
              <a:cxnLst/>
              <a:rect l="l" t="t" r="r" b="b"/>
              <a:pathLst>
                <a:path w="2560" h="3568" extrusionOk="0">
                  <a:moveTo>
                    <a:pt x="202" y="0"/>
                  </a:moveTo>
                  <a:lnTo>
                    <a:pt x="202" y="124"/>
                  </a:lnTo>
                  <a:lnTo>
                    <a:pt x="202" y="202"/>
                  </a:lnTo>
                  <a:lnTo>
                    <a:pt x="202" y="372"/>
                  </a:lnTo>
                  <a:cubicBezTo>
                    <a:pt x="186" y="512"/>
                    <a:pt x="186" y="621"/>
                    <a:pt x="186" y="745"/>
                  </a:cubicBezTo>
                  <a:cubicBezTo>
                    <a:pt x="155" y="977"/>
                    <a:pt x="155" y="1210"/>
                    <a:pt x="140" y="1443"/>
                  </a:cubicBezTo>
                  <a:cubicBezTo>
                    <a:pt x="124" y="1923"/>
                    <a:pt x="78" y="2389"/>
                    <a:pt x="0" y="2838"/>
                  </a:cubicBezTo>
                  <a:lnTo>
                    <a:pt x="16" y="2854"/>
                  </a:lnTo>
                  <a:cubicBezTo>
                    <a:pt x="16" y="2869"/>
                    <a:pt x="47" y="2869"/>
                    <a:pt x="47" y="2869"/>
                  </a:cubicBezTo>
                  <a:cubicBezTo>
                    <a:pt x="248" y="2932"/>
                    <a:pt x="450" y="3009"/>
                    <a:pt x="667" y="3071"/>
                  </a:cubicBezTo>
                  <a:cubicBezTo>
                    <a:pt x="869" y="3133"/>
                    <a:pt x="1070" y="3180"/>
                    <a:pt x="1288" y="3242"/>
                  </a:cubicBezTo>
                  <a:cubicBezTo>
                    <a:pt x="1474" y="3304"/>
                    <a:pt x="1691" y="3366"/>
                    <a:pt x="1908" y="3412"/>
                  </a:cubicBezTo>
                  <a:cubicBezTo>
                    <a:pt x="2001" y="3459"/>
                    <a:pt x="2079" y="3459"/>
                    <a:pt x="2187" y="3490"/>
                  </a:cubicBezTo>
                  <a:cubicBezTo>
                    <a:pt x="2311" y="3536"/>
                    <a:pt x="2420" y="3536"/>
                    <a:pt x="2544" y="3567"/>
                  </a:cubicBezTo>
                  <a:cubicBezTo>
                    <a:pt x="2544" y="3567"/>
                    <a:pt x="2559" y="3552"/>
                    <a:pt x="2544" y="3552"/>
                  </a:cubicBezTo>
                  <a:cubicBezTo>
                    <a:pt x="2451" y="3521"/>
                    <a:pt x="2342" y="3474"/>
                    <a:pt x="2234" y="3443"/>
                  </a:cubicBezTo>
                  <a:lnTo>
                    <a:pt x="1939" y="3335"/>
                  </a:lnTo>
                  <a:cubicBezTo>
                    <a:pt x="1722" y="3288"/>
                    <a:pt x="1520" y="3226"/>
                    <a:pt x="1319" y="3164"/>
                  </a:cubicBezTo>
                  <a:cubicBezTo>
                    <a:pt x="1132" y="3102"/>
                    <a:pt x="915" y="3056"/>
                    <a:pt x="698" y="2994"/>
                  </a:cubicBezTo>
                  <a:cubicBezTo>
                    <a:pt x="512" y="2932"/>
                    <a:pt x="295" y="2900"/>
                    <a:pt x="78" y="2838"/>
                  </a:cubicBezTo>
                  <a:cubicBezTo>
                    <a:pt x="140" y="2373"/>
                    <a:pt x="155" y="1892"/>
                    <a:pt x="171" y="1427"/>
                  </a:cubicBezTo>
                  <a:cubicBezTo>
                    <a:pt x="202" y="1272"/>
                    <a:pt x="202" y="1117"/>
                    <a:pt x="202" y="962"/>
                  </a:cubicBezTo>
                  <a:cubicBezTo>
                    <a:pt x="217" y="900"/>
                    <a:pt x="217" y="822"/>
                    <a:pt x="233" y="745"/>
                  </a:cubicBezTo>
                  <a:cubicBezTo>
                    <a:pt x="248" y="605"/>
                    <a:pt x="279" y="497"/>
                    <a:pt x="279" y="357"/>
                  </a:cubicBezTo>
                  <a:lnTo>
                    <a:pt x="279" y="357"/>
                  </a:lnTo>
                  <a:cubicBezTo>
                    <a:pt x="248" y="497"/>
                    <a:pt x="233" y="605"/>
                    <a:pt x="217" y="745"/>
                  </a:cubicBezTo>
                  <a:lnTo>
                    <a:pt x="217" y="729"/>
                  </a:lnTo>
                  <a:lnTo>
                    <a:pt x="217" y="372"/>
                  </a:lnTo>
                  <a:lnTo>
                    <a:pt x="217" y="202"/>
                  </a:lnTo>
                  <a:lnTo>
                    <a:pt x="217" y="78"/>
                  </a:lnTo>
                  <a:cubicBezTo>
                    <a:pt x="233" y="47"/>
                    <a:pt x="217" y="62"/>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4572;p60">
              <a:extLst>
                <a:ext uri="{FF2B5EF4-FFF2-40B4-BE49-F238E27FC236}">
                  <a16:creationId xmlns:a16="http://schemas.microsoft.com/office/drawing/2014/main" id="{CA1E1110-7A21-AB3E-A657-B0F1A8EF451D}"/>
                </a:ext>
              </a:extLst>
            </p:cNvPr>
            <p:cNvSpPr/>
            <p:nvPr/>
          </p:nvSpPr>
          <p:spPr>
            <a:xfrm>
              <a:off x="1797250" y="3380150"/>
              <a:ext cx="22525" cy="77175"/>
            </a:xfrm>
            <a:custGeom>
              <a:avLst/>
              <a:gdLst/>
              <a:ahLst/>
              <a:cxnLst/>
              <a:rect l="l" t="t" r="r" b="b"/>
              <a:pathLst>
                <a:path w="901" h="3087" extrusionOk="0">
                  <a:moveTo>
                    <a:pt x="900" y="0"/>
                  </a:moveTo>
                  <a:lnTo>
                    <a:pt x="900" y="0"/>
                  </a:lnTo>
                  <a:cubicBezTo>
                    <a:pt x="792" y="264"/>
                    <a:pt x="513" y="1303"/>
                    <a:pt x="435" y="1551"/>
                  </a:cubicBezTo>
                  <a:cubicBezTo>
                    <a:pt x="295" y="2063"/>
                    <a:pt x="140" y="2559"/>
                    <a:pt x="1" y="3087"/>
                  </a:cubicBezTo>
                  <a:lnTo>
                    <a:pt x="16" y="3087"/>
                  </a:lnTo>
                  <a:cubicBezTo>
                    <a:pt x="218" y="2591"/>
                    <a:pt x="373" y="2079"/>
                    <a:pt x="513" y="1551"/>
                  </a:cubicBezTo>
                  <a:cubicBezTo>
                    <a:pt x="590" y="1288"/>
                    <a:pt x="854" y="264"/>
                    <a:pt x="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4573;p60">
              <a:extLst>
                <a:ext uri="{FF2B5EF4-FFF2-40B4-BE49-F238E27FC236}">
                  <a16:creationId xmlns:a16="http://schemas.microsoft.com/office/drawing/2014/main" id="{58A59ED8-5859-8787-3DEA-25BE9A49C22F}"/>
                </a:ext>
              </a:extLst>
            </p:cNvPr>
            <p:cNvSpPr/>
            <p:nvPr/>
          </p:nvSpPr>
          <p:spPr>
            <a:xfrm>
              <a:off x="1735225" y="3206025"/>
              <a:ext cx="114400" cy="60925"/>
            </a:xfrm>
            <a:custGeom>
              <a:avLst/>
              <a:gdLst/>
              <a:ahLst/>
              <a:cxnLst/>
              <a:rect l="l" t="t" r="r" b="b"/>
              <a:pathLst>
                <a:path w="4576" h="2437" extrusionOk="0">
                  <a:moveTo>
                    <a:pt x="2494" y="1"/>
                  </a:moveTo>
                  <a:cubicBezTo>
                    <a:pt x="1773" y="1"/>
                    <a:pt x="1000" y="130"/>
                    <a:pt x="605" y="513"/>
                  </a:cubicBezTo>
                  <a:cubicBezTo>
                    <a:pt x="0" y="1103"/>
                    <a:pt x="124" y="1878"/>
                    <a:pt x="310" y="2157"/>
                  </a:cubicBezTo>
                  <a:cubicBezTo>
                    <a:pt x="344" y="2217"/>
                    <a:pt x="400" y="2234"/>
                    <a:pt x="453" y="2234"/>
                  </a:cubicBezTo>
                  <a:cubicBezTo>
                    <a:pt x="524" y="2234"/>
                    <a:pt x="590" y="2204"/>
                    <a:pt x="590" y="2204"/>
                  </a:cubicBezTo>
                  <a:lnTo>
                    <a:pt x="1132" y="1584"/>
                  </a:lnTo>
                  <a:cubicBezTo>
                    <a:pt x="1175" y="1576"/>
                    <a:pt x="1220" y="1573"/>
                    <a:pt x="1266" y="1573"/>
                  </a:cubicBezTo>
                  <a:cubicBezTo>
                    <a:pt x="1991" y="1573"/>
                    <a:pt x="3102" y="2437"/>
                    <a:pt x="3102" y="2437"/>
                  </a:cubicBezTo>
                  <a:cubicBezTo>
                    <a:pt x="3102" y="2437"/>
                    <a:pt x="4188" y="1677"/>
                    <a:pt x="4405" y="1134"/>
                  </a:cubicBezTo>
                  <a:cubicBezTo>
                    <a:pt x="4576" y="575"/>
                    <a:pt x="4079" y="157"/>
                    <a:pt x="3257" y="48"/>
                  </a:cubicBezTo>
                  <a:cubicBezTo>
                    <a:pt x="3025" y="19"/>
                    <a:pt x="2763" y="1"/>
                    <a:pt x="249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4574;p60">
              <a:extLst>
                <a:ext uri="{FF2B5EF4-FFF2-40B4-BE49-F238E27FC236}">
                  <a16:creationId xmlns:a16="http://schemas.microsoft.com/office/drawing/2014/main" id="{BEB04AB0-E29B-D84F-13E4-88A9EAA56E98}"/>
                </a:ext>
              </a:extLst>
            </p:cNvPr>
            <p:cNvSpPr/>
            <p:nvPr/>
          </p:nvSpPr>
          <p:spPr>
            <a:xfrm>
              <a:off x="1751900" y="3211275"/>
              <a:ext cx="84550" cy="49475"/>
            </a:xfrm>
            <a:custGeom>
              <a:avLst/>
              <a:gdLst/>
              <a:ahLst/>
              <a:cxnLst/>
              <a:rect l="l" t="t" r="r" b="b"/>
              <a:pathLst>
                <a:path w="3382" h="1979" extrusionOk="0">
                  <a:moveTo>
                    <a:pt x="1503" y="1"/>
                  </a:moveTo>
                  <a:cubicBezTo>
                    <a:pt x="1010" y="1"/>
                    <a:pt x="645" y="155"/>
                    <a:pt x="357" y="490"/>
                  </a:cubicBezTo>
                  <a:cubicBezTo>
                    <a:pt x="0" y="970"/>
                    <a:pt x="2482" y="1978"/>
                    <a:pt x="2482" y="1978"/>
                  </a:cubicBezTo>
                  <a:cubicBezTo>
                    <a:pt x="2482" y="1978"/>
                    <a:pt x="3304" y="1218"/>
                    <a:pt x="3350" y="815"/>
                  </a:cubicBezTo>
                  <a:cubicBezTo>
                    <a:pt x="3381" y="396"/>
                    <a:pt x="2575" y="133"/>
                    <a:pt x="2063" y="55"/>
                  </a:cubicBezTo>
                  <a:cubicBezTo>
                    <a:pt x="1860" y="19"/>
                    <a:pt x="1674"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4575;p60">
              <a:extLst>
                <a:ext uri="{FF2B5EF4-FFF2-40B4-BE49-F238E27FC236}">
                  <a16:creationId xmlns:a16="http://schemas.microsoft.com/office/drawing/2014/main" id="{63C6CCB9-56B8-7631-7121-5FFE147C853D}"/>
                </a:ext>
              </a:extLst>
            </p:cNvPr>
            <p:cNvSpPr/>
            <p:nvPr/>
          </p:nvSpPr>
          <p:spPr>
            <a:xfrm>
              <a:off x="1758100" y="3224675"/>
              <a:ext cx="55850" cy="42275"/>
            </a:xfrm>
            <a:custGeom>
              <a:avLst/>
              <a:gdLst/>
              <a:ahLst/>
              <a:cxnLst/>
              <a:rect l="l" t="t" r="r" b="b"/>
              <a:pathLst>
                <a:path w="2234" h="1691" extrusionOk="0">
                  <a:moveTo>
                    <a:pt x="0" y="0"/>
                  </a:moveTo>
                  <a:lnTo>
                    <a:pt x="186" y="838"/>
                  </a:lnTo>
                  <a:cubicBezTo>
                    <a:pt x="186" y="838"/>
                    <a:pt x="200" y="836"/>
                    <a:pt x="228" y="836"/>
                  </a:cubicBezTo>
                  <a:cubicBezTo>
                    <a:pt x="394" y="836"/>
                    <a:pt x="1055" y="893"/>
                    <a:pt x="2172" y="1691"/>
                  </a:cubicBezTo>
                  <a:lnTo>
                    <a:pt x="2234" y="1442"/>
                  </a:lnTo>
                  <a:cubicBezTo>
                    <a:pt x="2234" y="1442"/>
                    <a:pt x="1148" y="16"/>
                    <a:pt x="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4576;p60">
              <a:extLst>
                <a:ext uri="{FF2B5EF4-FFF2-40B4-BE49-F238E27FC236}">
                  <a16:creationId xmlns:a16="http://schemas.microsoft.com/office/drawing/2014/main" id="{7838B4F5-DF3A-C3E3-A4B7-382FB5F028B5}"/>
                </a:ext>
              </a:extLst>
            </p:cNvPr>
            <p:cNvSpPr/>
            <p:nvPr/>
          </p:nvSpPr>
          <p:spPr>
            <a:xfrm>
              <a:off x="1755775" y="3243275"/>
              <a:ext cx="82600" cy="25225"/>
            </a:xfrm>
            <a:custGeom>
              <a:avLst/>
              <a:gdLst/>
              <a:ahLst/>
              <a:cxnLst/>
              <a:rect l="l" t="t" r="r" b="b"/>
              <a:pathLst>
                <a:path w="3304" h="1009" extrusionOk="0">
                  <a:moveTo>
                    <a:pt x="3304" y="1"/>
                  </a:moveTo>
                  <a:lnTo>
                    <a:pt x="3304" y="1"/>
                  </a:lnTo>
                  <a:cubicBezTo>
                    <a:pt x="3149" y="171"/>
                    <a:pt x="2978" y="342"/>
                    <a:pt x="2807" y="481"/>
                  </a:cubicBezTo>
                  <a:cubicBezTo>
                    <a:pt x="2714" y="559"/>
                    <a:pt x="2606" y="621"/>
                    <a:pt x="2513" y="698"/>
                  </a:cubicBezTo>
                  <a:cubicBezTo>
                    <a:pt x="2430" y="740"/>
                    <a:pt x="2347" y="806"/>
                    <a:pt x="2253" y="864"/>
                  </a:cubicBezTo>
                  <a:lnTo>
                    <a:pt x="2253" y="864"/>
                  </a:lnTo>
                  <a:lnTo>
                    <a:pt x="2032" y="698"/>
                  </a:lnTo>
                  <a:cubicBezTo>
                    <a:pt x="1954" y="636"/>
                    <a:pt x="1846" y="574"/>
                    <a:pt x="1753" y="512"/>
                  </a:cubicBezTo>
                  <a:cubicBezTo>
                    <a:pt x="1660" y="466"/>
                    <a:pt x="1567" y="419"/>
                    <a:pt x="1489" y="357"/>
                  </a:cubicBezTo>
                  <a:cubicBezTo>
                    <a:pt x="1381" y="311"/>
                    <a:pt x="1288" y="264"/>
                    <a:pt x="1194" y="233"/>
                  </a:cubicBezTo>
                  <a:cubicBezTo>
                    <a:pt x="993" y="156"/>
                    <a:pt x="791" y="94"/>
                    <a:pt x="590" y="47"/>
                  </a:cubicBezTo>
                  <a:cubicBezTo>
                    <a:pt x="543" y="47"/>
                    <a:pt x="497" y="32"/>
                    <a:pt x="435" y="32"/>
                  </a:cubicBezTo>
                  <a:lnTo>
                    <a:pt x="279" y="32"/>
                  </a:lnTo>
                  <a:cubicBezTo>
                    <a:pt x="186" y="94"/>
                    <a:pt x="93" y="109"/>
                    <a:pt x="0" y="156"/>
                  </a:cubicBezTo>
                  <a:cubicBezTo>
                    <a:pt x="93" y="132"/>
                    <a:pt x="194" y="121"/>
                    <a:pt x="299" y="121"/>
                  </a:cubicBezTo>
                  <a:cubicBezTo>
                    <a:pt x="403" y="121"/>
                    <a:pt x="512" y="132"/>
                    <a:pt x="621" y="156"/>
                  </a:cubicBezTo>
                  <a:cubicBezTo>
                    <a:pt x="807" y="187"/>
                    <a:pt x="1024" y="249"/>
                    <a:pt x="1194" y="342"/>
                  </a:cubicBezTo>
                  <a:cubicBezTo>
                    <a:pt x="1396" y="419"/>
                    <a:pt x="1567" y="512"/>
                    <a:pt x="1737" y="636"/>
                  </a:cubicBezTo>
                  <a:lnTo>
                    <a:pt x="1985" y="807"/>
                  </a:lnTo>
                  <a:lnTo>
                    <a:pt x="2234" y="978"/>
                  </a:lnTo>
                  <a:lnTo>
                    <a:pt x="2265" y="1009"/>
                  </a:lnTo>
                  <a:lnTo>
                    <a:pt x="2280" y="978"/>
                  </a:lnTo>
                  <a:cubicBezTo>
                    <a:pt x="2466" y="854"/>
                    <a:pt x="2668" y="714"/>
                    <a:pt x="2838" y="543"/>
                  </a:cubicBezTo>
                  <a:cubicBezTo>
                    <a:pt x="2932" y="466"/>
                    <a:pt x="3009" y="388"/>
                    <a:pt x="3102" y="280"/>
                  </a:cubicBezTo>
                  <a:cubicBezTo>
                    <a:pt x="3180" y="202"/>
                    <a:pt x="3257" y="109"/>
                    <a:pt x="3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4577;p60">
              <a:extLst>
                <a:ext uri="{FF2B5EF4-FFF2-40B4-BE49-F238E27FC236}">
                  <a16:creationId xmlns:a16="http://schemas.microsoft.com/office/drawing/2014/main" id="{E7928C70-4942-779C-E942-EEBD4399D823}"/>
                </a:ext>
              </a:extLst>
            </p:cNvPr>
            <p:cNvSpPr/>
            <p:nvPr/>
          </p:nvSpPr>
          <p:spPr>
            <a:xfrm>
              <a:off x="1749175" y="3245600"/>
              <a:ext cx="13600" cy="15525"/>
            </a:xfrm>
            <a:custGeom>
              <a:avLst/>
              <a:gdLst/>
              <a:ahLst/>
              <a:cxnLst/>
              <a:rect l="l" t="t" r="r" b="b"/>
              <a:pathLst>
                <a:path w="544" h="621" extrusionOk="0">
                  <a:moveTo>
                    <a:pt x="543" y="1"/>
                  </a:moveTo>
                  <a:lnTo>
                    <a:pt x="264" y="295"/>
                  </a:lnTo>
                  <a:cubicBezTo>
                    <a:pt x="156" y="404"/>
                    <a:pt x="78" y="497"/>
                    <a:pt x="1" y="621"/>
                  </a:cubicBezTo>
                  <a:cubicBezTo>
                    <a:pt x="218" y="419"/>
                    <a:pt x="388" y="233"/>
                    <a:pt x="5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4578;p60">
              <a:extLst>
                <a:ext uri="{FF2B5EF4-FFF2-40B4-BE49-F238E27FC236}">
                  <a16:creationId xmlns:a16="http://schemas.microsoft.com/office/drawing/2014/main" id="{AFC404BD-A538-A441-B0F8-19701FAD91E9}"/>
                </a:ext>
              </a:extLst>
            </p:cNvPr>
            <p:cNvSpPr/>
            <p:nvPr/>
          </p:nvSpPr>
          <p:spPr>
            <a:xfrm>
              <a:off x="1799200" y="3252575"/>
              <a:ext cx="17075" cy="55100"/>
            </a:xfrm>
            <a:custGeom>
              <a:avLst/>
              <a:gdLst/>
              <a:ahLst/>
              <a:cxnLst/>
              <a:rect l="l" t="t" r="r" b="b"/>
              <a:pathLst>
                <a:path w="683" h="2204" extrusionOk="0">
                  <a:moveTo>
                    <a:pt x="155" y="1"/>
                  </a:moveTo>
                  <a:lnTo>
                    <a:pt x="78" y="16"/>
                  </a:lnTo>
                  <a:cubicBezTo>
                    <a:pt x="16" y="357"/>
                    <a:pt x="0" y="730"/>
                    <a:pt x="0" y="1102"/>
                  </a:cubicBezTo>
                  <a:cubicBezTo>
                    <a:pt x="0" y="1346"/>
                    <a:pt x="135" y="2204"/>
                    <a:pt x="390" y="2204"/>
                  </a:cubicBezTo>
                  <a:cubicBezTo>
                    <a:pt x="395" y="2204"/>
                    <a:pt x="399" y="2204"/>
                    <a:pt x="404" y="2203"/>
                  </a:cubicBezTo>
                  <a:cubicBezTo>
                    <a:pt x="683" y="2157"/>
                    <a:pt x="217" y="1583"/>
                    <a:pt x="109" y="1117"/>
                  </a:cubicBezTo>
                  <a:cubicBezTo>
                    <a:pt x="16" y="652"/>
                    <a:pt x="140" y="280"/>
                    <a:pt x="155"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4579;p60">
              <a:extLst>
                <a:ext uri="{FF2B5EF4-FFF2-40B4-BE49-F238E27FC236}">
                  <a16:creationId xmlns:a16="http://schemas.microsoft.com/office/drawing/2014/main" id="{72721406-7B6C-C1F3-6CC5-623BEF2192A3}"/>
                </a:ext>
              </a:extLst>
            </p:cNvPr>
            <p:cNvSpPr/>
            <p:nvPr/>
          </p:nvSpPr>
          <p:spPr>
            <a:xfrm>
              <a:off x="1799200" y="3252575"/>
              <a:ext cx="17075" cy="55100"/>
            </a:xfrm>
            <a:custGeom>
              <a:avLst/>
              <a:gdLst/>
              <a:ahLst/>
              <a:cxnLst/>
              <a:rect l="l" t="t" r="r" b="b"/>
              <a:pathLst>
                <a:path w="683" h="2204" extrusionOk="0">
                  <a:moveTo>
                    <a:pt x="155" y="1"/>
                  </a:moveTo>
                  <a:lnTo>
                    <a:pt x="78" y="16"/>
                  </a:lnTo>
                  <a:cubicBezTo>
                    <a:pt x="16" y="357"/>
                    <a:pt x="0" y="730"/>
                    <a:pt x="0" y="1102"/>
                  </a:cubicBezTo>
                  <a:cubicBezTo>
                    <a:pt x="0" y="1346"/>
                    <a:pt x="135" y="2204"/>
                    <a:pt x="390" y="2204"/>
                  </a:cubicBezTo>
                  <a:cubicBezTo>
                    <a:pt x="395" y="2204"/>
                    <a:pt x="399" y="2204"/>
                    <a:pt x="404" y="2203"/>
                  </a:cubicBezTo>
                  <a:cubicBezTo>
                    <a:pt x="683" y="2157"/>
                    <a:pt x="217" y="1583"/>
                    <a:pt x="109" y="1117"/>
                  </a:cubicBezTo>
                  <a:cubicBezTo>
                    <a:pt x="16" y="652"/>
                    <a:pt x="140" y="280"/>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4580;p60">
              <a:extLst>
                <a:ext uri="{FF2B5EF4-FFF2-40B4-BE49-F238E27FC236}">
                  <a16:creationId xmlns:a16="http://schemas.microsoft.com/office/drawing/2014/main" id="{EFCE3C4A-26F1-4C95-1B73-4B8600D20496}"/>
                </a:ext>
              </a:extLst>
            </p:cNvPr>
            <p:cNvSpPr/>
            <p:nvPr/>
          </p:nvSpPr>
          <p:spPr>
            <a:xfrm>
              <a:off x="1820900" y="3251025"/>
              <a:ext cx="13225" cy="49650"/>
            </a:xfrm>
            <a:custGeom>
              <a:avLst/>
              <a:gdLst/>
              <a:ahLst/>
              <a:cxnLst/>
              <a:rect l="l" t="t" r="r" b="b"/>
              <a:pathLst>
                <a:path w="529" h="1986" extrusionOk="0">
                  <a:moveTo>
                    <a:pt x="140" y="1"/>
                  </a:moveTo>
                  <a:cubicBezTo>
                    <a:pt x="171" y="249"/>
                    <a:pt x="327" y="544"/>
                    <a:pt x="327" y="978"/>
                  </a:cubicBezTo>
                  <a:cubicBezTo>
                    <a:pt x="327" y="1412"/>
                    <a:pt x="1" y="1986"/>
                    <a:pt x="249" y="1986"/>
                  </a:cubicBezTo>
                  <a:cubicBezTo>
                    <a:pt x="528" y="1986"/>
                    <a:pt x="482" y="1179"/>
                    <a:pt x="451" y="947"/>
                  </a:cubicBezTo>
                  <a:cubicBezTo>
                    <a:pt x="404" y="621"/>
                    <a:pt x="311" y="295"/>
                    <a:pt x="218"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4581;p60">
              <a:extLst>
                <a:ext uri="{FF2B5EF4-FFF2-40B4-BE49-F238E27FC236}">
                  <a16:creationId xmlns:a16="http://schemas.microsoft.com/office/drawing/2014/main" id="{FDAABA76-8C9A-8418-F1AB-9085AFA027CB}"/>
                </a:ext>
              </a:extLst>
            </p:cNvPr>
            <p:cNvSpPr/>
            <p:nvPr/>
          </p:nvSpPr>
          <p:spPr>
            <a:xfrm>
              <a:off x="1820900" y="3251025"/>
              <a:ext cx="13225" cy="49650"/>
            </a:xfrm>
            <a:custGeom>
              <a:avLst/>
              <a:gdLst/>
              <a:ahLst/>
              <a:cxnLst/>
              <a:rect l="l" t="t" r="r" b="b"/>
              <a:pathLst>
                <a:path w="529" h="1986" extrusionOk="0">
                  <a:moveTo>
                    <a:pt x="140" y="1"/>
                  </a:moveTo>
                  <a:cubicBezTo>
                    <a:pt x="171" y="249"/>
                    <a:pt x="327" y="544"/>
                    <a:pt x="327" y="978"/>
                  </a:cubicBezTo>
                  <a:cubicBezTo>
                    <a:pt x="327" y="1412"/>
                    <a:pt x="1" y="1986"/>
                    <a:pt x="249" y="1986"/>
                  </a:cubicBezTo>
                  <a:cubicBezTo>
                    <a:pt x="528" y="1986"/>
                    <a:pt x="482" y="1179"/>
                    <a:pt x="451" y="947"/>
                  </a:cubicBezTo>
                  <a:cubicBezTo>
                    <a:pt x="404" y="621"/>
                    <a:pt x="311" y="295"/>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4582;p60">
              <a:extLst>
                <a:ext uri="{FF2B5EF4-FFF2-40B4-BE49-F238E27FC236}">
                  <a16:creationId xmlns:a16="http://schemas.microsoft.com/office/drawing/2014/main" id="{04CAB7A5-9065-0050-F872-18AE6812DB19}"/>
                </a:ext>
              </a:extLst>
            </p:cNvPr>
            <p:cNvSpPr/>
            <p:nvPr/>
          </p:nvSpPr>
          <p:spPr>
            <a:xfrm>
              <a:off x="1763525" y="3171550"/>
              <a:ext cx="28325" cy="30250"/>
            </a:xfrm>
            <a:custGeom>
              <a:avLst/>
              <a:gdLst/>
              <a:ahLst/>
              <a:cxnLst/>
              <a:rect l="l" t="t" r="r" b="b"/>
              <a:pathLst>
                <a:path w="1133" h="1210" extrusionOk="0">
                  <a:moveTo>
                    <a:pt x="404" y="0"/>
                  </a:moveTo>
                  <a:lnTo>
                    <a:pt x="404" y="0"/>
                  </a:lnTo>
                  <a:cubicBezTo>
                    <a:pt x="419" y="186"/>
                    <a:pt x="404" y="403"/>
                    <a:pt x="388" y="590"/>
                  </a:cubicBezTo>
                  <a:cubicBezTo>
                    <a:pt x="342" y="745"/>
                    <a:pt x="0" y="900"/>
                    <a:pt x="0" y="900"/>
                  </a:cubicBezTo>
                  <a:cubicBezTo>
                    <a:pt x="0" y="900"/>
                    <a:pt x="362" y="1025"/>
                    <a:pt x="480" y="1025"/>
                  </a:cubicBezTo>
                  <a:cubicBezTo>
                    <a:pt x="486" y="1025"/>
                    <a:pt x="492" y="1025"/>
                    <a:pt x="497" y="1024"/>
                  </a:cubicBezTo>
                  <a:cubicBezTo>
                    <a:pt x="621" y="1008"/>
                    <a:pt x="791" y="714"/>
                    <a:pt x="791" y="714"/>
                  </a:cubicBezTo>
                  <a:lnTo>
                    <a:pt x="791" y="714"/>
                  </a:lnTo>
                  <a:cubicBezTo>
                    <a:pt x="791" y="714"/>
                    <a:pt x="621" y="1179"/>
                    <a:pt x="466" y="1194"/>
                  </a:cubicBezTo>
                  <a:cubicBezTo>
                    <a:pt x="357" y="1210"/>
                    <a:pt x="714" y="1210"/>
                    <a:pt x="714" y="1210"/>
                  </a:cubicBezTo>
                  <a:cubicBezTo>
                    <a:pt x="822" y="1210"/>
                    <a:pt x="915" y="1148"/>
                    <a:pt x="1024" y="1070"/>
                  </a:cubicBezTo>
                  <a:cubicBezTo>
                    <a:pt x="1133" y="946"/>
                    <a:pt x="404"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4583;p60">
              <a:extLst>
                <a:ext uri="{FF2B5EF4-FFF2-40B4-BE49-F238E27FC236}">
                  <a16:creationId xmlns:a16="http://schemas.microsoft.com/office/drawing/2014/main" id="{03C083B7-9F24-A401-ED1E-F4CAFC9A6AC5}"/>
                </a:ext>
              </a:extLst>
            </p:cNvPr>
            <p:cNvSpPr/>
            <p:nvPr/>
          </p:nvSpPr>
          <p:spPr>
            <a:xfrm>
              <a:off x="1782125" y="3182400"/>
              <a:ext cx="48125" cy="70900"/>
            </a:xfrm>
            <a:custGeom>
              <a:avLst/>
              <a:gdLst/>
              <a:ahLst/>
              <a:cxnLst/>
              <a:rect l="l" t="t" r="r" b="b"/>
              <a:pathLst>
                <a:path w="1925" h="2836" extrusionOk="0">
                  <a:moveTo>
                    <a:pt x="109" y="1"/>
                  </a:moveTo>
                  <a:cubicBezTo>
                    <a:pt x="125" y="295"/>
                    <a:pt x="109" y="605"/>
                    <a:pt x="78" y="900"/>
                  </a:cubicBezTo>
                  <a:cubicBezTo>
                    <a:pt x="47" y="1365"/>
                    <a:pt x="1" y="1753"/>
                    <a:pt x="32" y="1784"/>
                  </a:cubicBezTo>
                  <a:cubicBezTo>
                    <a:pt x="318" y="2257"/>
                    <a:pt x="962" y="2835"/>
                    <a:pt x="1401" y="2835"/>
                  </a:cubicBezTo>
                  <a:cubicBezTo>
                    <a:pt x="1437" y="2835"/>
                    <a:pt x="1472" y="2832"/>
                    <a:pt x="1505" y="2823"/>
                  </a:cubicBezTo>
                  <a:cubicBezTo>
                    <a:pt x="1909" y="2699"/>
                    <a:pt x="1847" y="1862"/>
                    <a:pt x="1816" y="1660"/>
                  </a:cubicBezTo>
                  <a:lnTo>
                    <a:pt x="1816" y="1629"/>
                  </a:lnTo>
                  <a:cubicBezTo>
                    <a:pt x="1784" y="1598"/>
                    <a:pt x="1784" y="1551"/>
                    <a:pt x="1784" y="1520"/>
                  </a:cubicBezTo>
                  <a:cubicBezTo>
                    <a:pt x="1784" y="1133"/>
                    <a:pt x="1831" y="760"/>
                    <a:pt x="1924" y="388"/>
                  </a:cubicBezTo>
                  <a:lnTo>
                    <a:pt x="109"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4584;p60">
              <a:extLst>
                <a:ext uri="{FF2B5EF4-FFF2-40B4-BE49-F238E27FC236}">
                  <a16:creationId xmlns:a16="http://schemas.microsoft.com/office/drawing/2014/main" id="{2AD6B80F-2840-C030-9CF5-1635ABB7B728}"/>
                </a:ext>
              </a:extLst>
            </p:cNvPr>
            <p:cNvSpPr/>
            <p:nvPr/>
          </p:nvSpPr>
          <p:spPr>
            <a:xfrm>
              <a:off x="1784075" y="3182400"/>
              <a:ext cx="45775" cy="40350"/>
            </a:xfrm>
            <a:custGeom>
              <a:avLst/>
              <a:gdLst/>
              <a:ahLst/>
              <a:cxnLst/>
              <a:rect l="l" t="t" r="r" b="b"/>
              <a:pathLst>
                <a:path w="1831" h="1614" extrusionOk="0">
                  <a:moveTo>
                    <a:pt x="0" y="1"/>
                  </a:moveTo>
                  <a:lnTo>
                    <a:pt x="0" y="1"/>
                  </a:lnTo>
                  <a:cubicBezTo>
                    <a:pt x="16" y="202"/>
                    <a:pt x="0" y="419"/>
                    <a:pt x="0" y="621"/>
                  </a:cubicBezTo>
                  <a:cubicBezTo>
                    <a:pt x="295" y="1009"/>
                    <a:pt x="822" y="1505"/>
                    <a:pt x="1706" y="1614"/>
                  </a:cubicBezTo>
                  <a:cubicBezTo>
                    <a:pt x="1691" y="1598"/>
                    <a:pt x="1691" y="1551"/>
                    <a:pt x="1691" y="1520"/>
                  </a:cubicBezTo>
                  <a:cubicBezTo>
                    <a:pt x="1706" y="1133"/>
                    <a:pt x="1753" y="760"/>
                    <a:pt x="1831" y="388"/>
                  </a:cubicBezTo>
                  <a:lnTo>
                    <a:pt x="0"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4585;p60">
              <a:extLst>
                <a:ext uri="{FF2B5EF4-FFF2-40B4-BE49-F238E27FC236}">
                  <a16:creationId xmlns:a16="http://schemas.microsoft.com/office/drawing/2014/main" id="{4CC873C4-250D-99F9-3F2D-F808FD12FAD5}"/>
                </a:ext>
              </a:extLst>
            </p:cNvPr>
            <p:cNvSpPr/>
            <p:nvPr/>
          </p:nvSpPr>
          <p:spPr>
            <a:xfrm>
              <a:off x="1769725" y="3102050"/>
              <a:ext cx="91925" cy="109825"/>
            </a:xfrm>
            <a:custGeom>
              <a:avLst/>
              <a:gdLst/>
              <a:ahLst/>
              <a:cxnLst/>
              <a:rect l="l" t="t" r="r" b="b"/>
              <a:pathLst>
                <a:path w="3677" h="4393" extrusionOk="0">
                  <a:moveTo>
                    <a:pt x="1733" y="1"/>
                  </a:moveTo>
                  <a:cubicBezTo>
                    <a:pt x="1027" y="1"/>
                    <a:pt x="279" y="467"/>
                    <a:pt x="140" y="1183"/>
                  </a:cubicBezTo>
                  <a:cubicBezTo>
                    <a:pt x="1" y="1850"/>
                    <a:pt x="497" y="3664"/>
                    <a:pt x="1009" y="4037"/>
                  </a:cubicBezTo>
                  <a:cubicBezTo>
                    <a:pt x="1313" y="4268"/>
                    <a:pt x="1686" y="4393"/>
                    <a:pt x="2048" y="4393"/>
                  </a:cubicBezTo>
                  <a:cubicBezTo>
                    <a:pt x="2533" y="4393"/>
                    <a:pt x="3000" y="4169"/>
                    <a:pt x="3258" y="3680"/>
                  </a:cubicBezTo>
                  <a:cubicBezTo>
                    <a:pt x="3676" y="2873"/>
                    <a:pt x="2963" y="500"/>
                    <a:pt x="2420" y="175"/>
                  </a:cubicBezTo>
                  <a:cubicBezTo>
                    <a:pt x="2214" y="56"/>
                    <a:pt x="1976" y="1"/>
                    <a:pt x="1733"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4586;p60">
              <a:extLst>
                <a:ext uri="{FF2B5EF4-FFF2-40B4-BE49-F238E27FC236}">
                  <a16:creationId xmlns:a16="http://schemas.microsoft.com/office/drawing/2014/main" id="{24D765A0-70A3-00A6-0EFD-AEA0A5BA0F7B}"/>
                </a:ext>
              </a:extLst>
            </p:cNvPr>
            <p:cNvSpPr/>
            <p:nvPr/>
          </p:nvSpPr>
          <p:spPr>
            <a:xfrm>
              <a:off x="1813925" y="3156025"/>
              <a:ext cx="3125" cy="8575"/>
            </a:xfrm>
            <a:custGeom>
              <a:avLst/>
              <a:gdLst/>
              <a:ahLst/>
              <a:cxnLst/>
              <a:rect l="l" t="t" r="r" b="b"/>
              <a:pathLst>
                <a:path w="125" h="343" extrusionOk="0">
                  <a:moveTo>
                    <a:pt x="32" y="1"/>
                  </a:moveTo>
                  <a:lnTo>
                    <a:pt x="32" y="1"/>
                  </a:lnTo>
                  <a:cubicBezTo>
                    <a:pt x="78" y="125"/>
                    <a:pt x="94" y="280"/>
                    <a:pt x="1" y="342"/>
                  </a:cubicBezTo>
                  <a:cubicBezTo>
                    <a:pt x="125" y="311"/>
                    <a:pt x="94" y="109"/>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4587;p60">
              <a:extLst>
                <a:ext uri="{FF2B5EF4-FFF2-40B4-BE49-F238E27FC236}">
                  <a16:creationId xmlns:a16="http://schemas.microsoft.com/office/drawing/2014/main" id="{52664043-388C-43AD-B63C-1B91A2561E37}"/>
                </a:ext>
              </a:extLst>
            </p:cNvPr>
            <p:cNvSpPr/>
            <p:nvPr/>
          </p:nvSpPr>
          <p:spPr>
            <a:xfrm>
              <a:off x="1806725" y="3153275"/>
              <a:ext cx="11300" cy="10575"/>
            </a:xfrm>
            <a:custGeom>
              <a:avLst/>
              <a:gdLst/>
              <a:ahLst/>
              <a:cxnLst/>
              <a:rect l="l" t="t" r="r" b="b"/>
              <a:pathLst>
                <a:path w="452" h="423" extrusionOk="0">
                  <a:moveTo>
                    <a:pt x="197" y="1"/>
                  </a:moveTo>
                  <a:cubicBezTo>
                    <a:pt x="192" y="1"/>
                    <a:pt x="186" y="1"/>
                    <a:pt x="180" y="2"/>
                  </a:cubicBezTo>
                  <a:cubicBezTo>
                    <a:pt x="1" y="47"/>
                    <a:pt x="66" y="423"/>
                    <a:pt x="237" y="423"/>
                  </a:cubicBezTo>
                  <a:cubicBezTo>
                    <a:pt x="244" y="423"/>
                    <a:pt x="251" y="422"/>
                    <a:pt x="258" y="421"/>
                  </a:cubicBezTo>
                  <a:cubicBezTo>
                    <a:pt x="452" y="376"/>
                    <a:pt x="344"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4588;p60">
              <a:extLst>
                <a:ext uri="{FF2B5EF4-FFF2-40B4-BE49-F238E27FC236}">
                  <a16:creationId xmlns:a16="http://schemas.microsoft.com/office/drawing/2014/main" id="{477853FA-CA34-CDCB-4F19-66942343477F}"/>
                </a:ext>
              </a:extLst>
            </p:cNvPr>
            <p:cNvSpPr/>
            <p:nvPr/>
          </p:nvSpPr>
          <p:spPr>
            <a:xfrm>
              <a:off x="1833325" y="3150600"/>
              <a:ext cx="5050" cy="7425"/>
            </a:xfrm>
            <a:custGeom>
              <a:avLst/>
              <a:gdLst/>
              <a:ahLst/>
              <a:cxnLst/>
              <a:rect l="l" t="t" r="r" b="b"/>
              <a:pathLst>
                <a:path w="202" h="297" extrusionOk="0">
                  <a:moveTo>
                    <a:pt x="0" y="1"/>
                  </a:moveTo>
                  <a:cubicBezTo>
                    <a:pt x="0" y="105"/>
                    <a:pt x="72" y="296"/>
                    <a:pt x="188" y="296"/>
                  </a:cubicBezTo>
                  <a:cubicBezTo>
                    <a:pt x="193" y="296"/>
                    <a:pt x="197" y="296"/>
                    <a:pt x="202" y="295"/>
                  </a:cubicBezTo>
                  <a:cubicBezTo>
                    <a:pt x="78" y="264"/>
                    <a:pt x="31" y="140"/>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4589;p60">
              <a:extLst>
                <a:ext uri="{FF2B5EF4-FFF2-40B4-BE49-F238E27FC236}">
                  <a16:creationId xmlns:a16="http://schemas.microsoft.com/office/drawing/2014/main" id="{9EE45ECF-E549-E595-BD92-08A4F80B785F}"/>
                </a:ext>
              </a:extLst>
            </p:cNvPr>
            <p:cNvSpPr/>
            <p:nvPr/>
          </p:nvSpPr>
          <p:spPr>
            <a:xfrm>
              <a:off x="1831300" y="3146550"/>
              <a:ext cx="11375" cy="10075"/>
            </a:xfrm>
            <a:custGeom>
              <a:avLst/>
              <a:gdLst/>
              <a:ahLst/>
              <a:cxnLst/>
              <a:rect l="l" t="t" r="r" b="b"/>
              <a:pathLst>
                <a:path w="455" h="403" extrusionOk="0">
                  <a:moveTo>
                    <a:pt x="199" y="1"/>
                  </a:moveTo>
                  <a:cubicBezTo>
                    <a:pt x="186" y="1"/>
                    <a:pt x="172" y="3"/>
                    <a:pt x="159" y="8"/>
                  </a:cubicBezTo>
                  <a:cubicBezTo>
                    <a:pt x="1" y="65"/>
                    <a:pt x="82" y="402"/>
                    <a:pt x="231" y="402"/>
                  </a:cubicBezTo>
                  <a:cubicBezTo>
                    <a:pt x="242" y="402"/>
                    <a:pt x="255" y="400"/>
                    <a:pt x="267" y="395"/>
                  </a:cubicBezTo>
                  <a:cubicBezTo>
                    <a:pt x="454" y="338"/>
                    <a:pt x="361"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4590;p60">
              <a:extLst>
                <a:ext uri="{FF2B5EF4-FFF2-40B4-BE49-F238E27FC236}">
                  <a16:creationId xmlns:a16="http://schemas.microsoft.com/office/drawing/2014/main" id="{73DDBE67-B4E0-FDE8-D39D-97517D01CDDF}"/>
                </a:ext>
              </a:extLst>
            </p:cNvPr>
            <p:cNvSpPr/>
            <p:nvPr/>
          </p:nvSpPr>
          <p:spPr>
            <a:xfrm>
              <a:off x="1802300" y="3141275"/>
              <a:ext cx="10875" cy="8775"/>
            </a:xfrm>
            <a:custGeom>
              <a:avLst/>
              <a:gdLst/>
              <a:ahLst/>
              <a:cxnLst/>
              <a:rect l="l" t="t" r="r" b="b"/>
              <a:pathLst>
                <a:path w="435" h="351" extrusionOk="0">
                  <a:moveTo>
                    <a:pt x="306" y="1"/>
                  </a:moveTo>
                  <a:cubicBezTo>
                    <a:pt x="258" y="1"/>
                    <a:pt x="211" y="18"/>
                    <a:pt x="171" y="48"/>
                  </a:cubicBezTo>
                  <a:cubicBezTo>
                    <a:pt x="93" y="79"/>
                    <a:pt x="47" y="141"/>
                    <a:pt x="16" y="219"/>
                  </a:cubicBezTo>
                  <a:cubicBezTo>
                    <a:pt x="0" y="281"/>
                    <a:pt x="31" y="312"/>
                    <a:pt x="78" y="327"/>
                  </a:cubicBezTo>
                  <a:cubicBezTo>
                    <a:pt x="93" y="343"/>
                    <a:pt x="105" y="350"/>
                    <a:pt x="117" y="350"/>
                  </a:cubicBezTo>
                  <a:cubicBezTo>
                    <a:pt x="128" y="350"/>
                    <a:pt x="140" y="343"/>
                    <a:pt x="155" y="327"/>
                  </a:cubicBezTo>
                  <a:cubicBezTo>
                    <a:pt x="202" y="312"/>
                    <a:pt x="249" y="281"/>
                    <a:pt x="280" y="234"/>
                  </a:cubicBezTo>
                  <a:cubicBezTo>
                    <a:pt x="342" y="203"/>
                    <a:pt x="388" y="172"/>
                    <a:pt x="419" y="126"/>
                  </a:cubicBezTo>
                  <a:cubicBezTo>
                    <a:pt x="435" y="79"/>
                    <a:pt x="419" y="48"/>
                    <a:pt x="388" y="17"/>
                  </a:cubicBezTo>
                  <a:cubicBezTo>
                    <a:pt x="361" y="6"/>
                    <a:pt x="333"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4591;p60">
              <a:extLst>
                <a:ext uri="{FF2B5EF4-FFF2-40B4-BE49-F238E27FC236}">
                  <a16:creationId xmlns:a16="http://schemas.microsoft.com/office/drawing/2014/main" id="{D2019124-FF89-3726-06C7-609DE2BC514C}"/>
                </a:ext>
              </a:extLst>
            </p:cNvPr>
            <p:cNvSpPr/>
            <p:nvPr/>
          </p:nvSpPr>
          <p:spPr>
            <a:xfrm>
              <a:off x="1828275" y="3135100"/>
              <a:ext cx="11650" cy="5825"/>
            </a:xfrm>
            <a:custGeom>
              <a:avLst/>
              <a:gdLst/>
              <a:ahLst/>
              <a:cxnLst/>
              <a:rect l="l" t="t" r="r" b="b"/>
              <a:pathLst>
                <a:path w="466" h="233" extrusionOk="0">
                  <a:moveTo>
                    <a:pt x="218" y="0"/>
                  </a:moveTo>
                  <a:cubicBezTo>
                    <a:pt x="140" y="0"/>
                    <a:pt x="63" y="31"/>
                    <a:pt x="16" y="93"/>
                  </a:cubicBezTo>
                  <a:cubicBezTo>
                    <a:pt x="1" y="109"/>
                    <a:pt x="16" y="171"/>
                    <a:pt x="32" y="186"/>
                  </a:cubicBezTo>
                  <a:cubicBezTo>
                    <a:pt x="94" y="233"/>
                    <a:pt x="156" y="233"/>
                    <a:pt x="218" y="233"/>
                  </a:cubicBezTo>
                  <a:lnTo>
                    <a:pt x="388" y="233"/>
                  </a:lnTo>
                  <a:cubicBezTo>
                    <a:pt x="404" y="233"/>
                    <a:pt x="435" y="217"/>
                    <a:pt x="419" y="217"/>
                  </a:cubicBezTo>
                  <a:cubicBezTo>
                    <a:pt x="466" y="171"/>
                    <a:pt x="466" y="109"/>
                    <a:pt x="419" y="78"/>
                  </a:cubicBezTo>
                  <a:cubicBezTo>
                    <a:pt x="373" y="16"/>
                    <a:pt x="295"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4592;p60">
              <a:extLst>
                <a:ext uri="{FF2B5EF4-FFF2-40B4-BE49-F238E27FC236}">
                  <a16:creationId xmlns:a16="http://schemas.microsoft.com/office/drawing/2014/main" id="{A46F5860-321C-FF8E-728C-16C40E74E8A1}"/>
                </a:ext>
              </a:extLst>
            </p:cNvPr>
            <p:cNvSpPr/>
            <p:nvPr/>
          </p:nvSpPr>
          <p:spPr>
            <a:xfrm>
              <a:off x="1820125" y="3184350"/>
              <a:ext cx="6225" cy="2725"/>
            </a:xfrm>
            <a:custGeom>
              <a:avLst/>
              <a:gdLst/>
              <a:ahLst/>
              <a:cxnLst/>
              <a:rect l="l" t="t" r="r" b="b"/>
              <a:pathLst>
                <a:path w="249" h="109" extrusionOk="0">
                  <a:moveTo>
                    <a:pt x="1" y="0"/>
                  </a:moveTo>
                  <a:cubicBezTo>
                    <a:pt x="16" y="62"/>
                    <a:pt x="47" y="109"/>
                    <a:pt x="109" y="109"/>
                  </a:cubicBezTo>
                  <a:cubicBezTo>
                    <a:pt x="171" y="109"/>
                    <a:pt x="233" y="62"/>
                    <a:pt x="249" y="0"/>
                  </a:cubicBezTo>
                  <a:lnTo>
                    <a:pt x="249" y="0"/>
                  </a:lnTo>
                  <a:cubicBezTo>
                    <a:pt x="218" y="31"/>
                    <a:pt x="156" y="47"/>
                    <a:pt x="109" y="62"/>
                  </a:cubicBezTo>
                  <a:cubicBezTo>
                    <a:pt x="78" y="62"/>
                    <a:pt x="32" y="3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4593;p60">
              <a:extLst>
                <a:ext uri="{FF2B5EF4-FFF2-40B4-BE49-F238E27FC236}">
                  <a16:creationId xmlns:a16="http://schemas.microsoft.com/office/drawing/2014/main" id="{C0E704C7-6BF6-C732-9DBB-2807FA8165B9}"/>
                </a:ext>
              </a:extLst>
            </p:cNvPr>
            <p:cNvSpPr/>
            <p:nvPr/>
          </p:nvSpPr>
          <p:spPr>
            <a:xfrm>
              <a:off x="1821300" y="3137425"/>
              <a:ext cx="17725" cy="40400"/>
            </a:xfrm>
            <a:custGeom>
              <a:avLst/>
              <a:gdLst/>
              <a:ahLst/>
              <a:cxnLst/>
              <a:rect l="l" t="t" r="r" b="b"/>
              <a:pathLst>
                <a:path w="709" h="1616" extrusionOk="0">
                  <a:moveTo>
                    <a:pt x="217" y="0"/>
                  </a:moveTo>
                  <a:lnTo>
                    <a:pt x="217" y="16"/>
                  </a:lnTo>
                  <a:cubicBezTo>
                    <a:pt x="311" y="404"/>
                    <a:pt x="497" y="791"/>
                    <a:pt x="590" y="1179"/>
                  </a:cubicBezTo>
                  <a:cubicBezTo>
                    <a:pt x="512" y="1164"/>
                    <a:pt x="450" y="1164"/>
                    <a:pt x="373" y="1164"/>
                  </a:cubicBezTo>
                  <a:cubicBezTo>
                    <a:pt x="357" y="1164"/>
                    <a:pt x="466" y="1443"/>
                    <a:pt x="466" y="1474"/>
                  </a:cubicBezTo>
                  <a:cubicBezTo>
                    <a:pt x="392" y="1515"/>
                    <a:pt x="314" y="1534"/>
                    <a:pt x="232" y="1534"/>
                  </a:cubicBezTo>
                  <a:cubicBezTo>
                    <a:pt x="158" y="1534"/>
                    <a:pt x="81" y="1519"/>
                    <a:pt x="0" y="1489"/>
                  </a:cubicBezTo>
                  <a:lnTo>
                    <a:pt x="0" y="1489"/>
                  </a:lnTo>
                  <a:cubicBezTo>
                    <a:pt x="84" y="1559"/>
                    <a:pt x="192" y="1616"/>
                    <a:pt x="303" y="1616"/>
                  </a:cubicBezTo>
                  <a:cubicBezTo>
                    <a:pt x="316" y="1616"/>
                    <a:pt x="329" y="1615"/>
                    <a:pt x="342" y="1613"/>
                  </a:cubicBezTo>
                  <a:cubicBezTo>
                    <a:pt x="388" y="1613"/>
                    <a:pt x="435" y="1598"/>
                    <a:pt x="497" y="1598"/>
                  </a:cubicBezTo>
                  <a:cubicBezTo>
                    <a:pt x="497" y="1598"/>
                    <a:pt x="512" y="1598"/>
                    <a:pt x="512" y="1567"/>
                  </a:cubicBezTo>
                  <a:lnTo>
                    <a:pt x="528" y="1551"/>
                  </a:lnTo>
                  <a:cubicBezTo>
                    <a:pt x="543" y="1551"/>
                    <a:pt x="543" y="1536"/>
                    <a:pt x="543" y="1520"/>
                  </a:cubicBezTo>
                  <a:lnTo>
                    <a:pt x="543" y="1489"/>
                  </a:lnTo>
                  <a:lnTo>
                    <a:pt x="543" y="1474"/>
                  </a:lnTo>
                  <a:cubicBezTo>
                    <a:pt x="528" y="1381"/>
                    <a:pt x="497" y="1241"/>
                    <a:pt x="497" y="1241"/>
                  </a:cubicBezTo>
                  <a:cubicBezTo>
                    <a:pt x="517" y="1241"/>
                    <a:pt x="614" y="1262"/>
                    <a:pt x="667" y="1262"/>
                  </a:cubicBezTo>
                  <a:cubicBezTo>
                    <a:pt x="693" y="1262"/>
                    <a:pt x="709" y="1257"/>
                    <a:pt x="698" y="1241"/>
                  </a:cubicBezTo>
                  <a:cubicBezTo>
                    <a:pt x="590" y="838"/>
                    <a:pt x="450" y="38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4594;p60">
              <a:extLst>
                <a:ext uri="{FF2B5EF4-FFF2-40B4-BE49-F238E27FC236}">
                  <a16:creationId xmlns:a16="http://schemas.microsoft.com/office/drawing/2014/main" id="{0C3D8AFB-FEE4-38DE-8285-3FE87A2E5312}"/>
                </a:ext>
              </a:extLst>
            </p:cNvPr>
            <p:cNvSpPr/>
            <p:nvPr/>
          </p:nvSpPr>
          <p:spPr>
            <a:xfrm>
              <a:off x="1820900" y="3174250"/>
              <a:ext cx="10900" cy="7800"/>
            </a:xfrm>
            <a:custGeom>
              <a:avLst/>
              <a:gdLst/>
              <a:ahLst/>
              <a:cxnLst/>
              <a:rect l="l" t="t" r="r" b="b"/>
              <a:pathLst>
                <a:path w="436" h="312" extrusionOk="0">
                  <a:moveTo>
                    <a:pt x="32" y="1"/>
                  </a:moveTo>
                  <a:cubicBezTo>
                    <a:pt x="32" y="63"/>
                    <a:pt x="1" y="94"/>
                    <a:pt x="1" y="140"/>
                  </a:cubicBezTo>
                  <a:cubicBezTo>
                    <a:pt x="1" y="218"/>
                    <a:pt x="32" y="311"/>
                    <a:pt x="125" y="311"/>
                  </a:cubicBezTo>
                  <a:cubicBezTo>
                    <a:pt x="156" y="311"/>
                    <a:pt x="218" y="295"/>
                    <a:pt x="265" y="280"/>
                  </a:cubicBezTo>
                  <a:cubicBezTo>
                    <a:pt x="342" y="233"/>
                    <a:pt x="389" y="156"/>
                    <a:pt x="435" y="78"/>
                  </a:cubicBezTo>
                  <a:lnTo>
                    <a:pt x="435" y="78"/>
                  </a:lnTo>
                  <a:cubicBezTo>
                    <a:pt x="400" y="82"/>
                    <a:pt x="366" y="84"/>
                    <a:pt x="333" y="84"/>
                  </a:cubicBezTo>
                  <a:cubicBezTo>
                    <a:pt x="219" y="84"/>
                    <a:pt x="116" y="61"/>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4595;p60">
              <a:extLst>
                <a:ext uri="{FF2B5EF4-FFF2-40B4-BE49-F238E27FC236}">
                  <a16:creationId xmlns:a16="http://schemas.microsoft.com/office/drawing/2014/main" id="{57B18E9D-6869-4C19-1EBD-2AB61550DBF5}"/>
                </a:ext>
              </a:extLst>
            </p:cNvPr>
            <p:cNvSpPr/>
            <p:nvPr/>
          </p:nvSpPr>
          <p:spPr>
            <a:xfrm>
              <a:off x="1820900" y="3177675"/>
              <a:ext cx="6625" cy="4375"/>
            </a:xfrm>
            <a:custGeom>
              <a:avLst/>
              <a:gdLst/>
              <a:ahLst/>
              <a:cxnLst/>
              <a:rect l="l" t="t" r="r" b="b"/>
              <a:pathLst>
                <a:path w="265" h="175" extrusionOk="0">
                  <a:moveTo>
                    <a:pt x="41" y="0"/>
                  </a:moveTo>
                  <a:cubicBezTo>
                    <a:pt x="28" y="0"/>
                    <a:pt x="14" y="1"/>
                    <a:pt x="1" y="3"/>
                  </a:cubicBezTo>
                  <a:cubicBezTo>
                    <a:pt x="1" y="81"/>
                    <a:pt x="32" y="174"/>
                    <a:pt x="125" y="174"/>
                  </a:cubicBezTo>
                  <a:cubicBezTo>
                    <a:pt x="156" y="174"/>
                    <a:pt x="218" y="158"/>
                    <a:pt x="265" y="143"/>
                  </a:cubicBezTo>
                  <a:cubicBezTo>
                    <a:pt x="224" y="48"/>
                    <a:pt x="136" y="0"/>
                    <a:pt x="41"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4596;p60">
              <a:extLst>
                <a:ext uri="{FF2B5EF4-FFF2-40B4-BE49-F238E27FC236}">
                  <a16:creationId xmlns:a16="http://schemas.microsoft.com/office/drawing/2014/main" id="{741E48B6-E2B3-837F-398E-2586B3A10A40}"/>
                </a:ext>
              </a:extLst>
            </p:cNvPr>
            <p:cNvSpPr/>
            <p:nvPr/>
          </p:nvSpPr>
          <p:spPr>
            <a:xfrm>
              <a:off x="1767825" y="3097725"/>
              <a:ext cx="83750" cy="76225"/>
            </a:xfrm>
            <a:custGeom>
              <a:avLst/>
              <a:gdLst/>
              <a:ahLst/>
              <a:cxnLst/>
              <a:rect l="l" t="t" r="r" b="b"/>
              <a:pathLst>
                <a:path w="3350" h="3049" extrusionOk="0">
                  <a:moveTo>
                    <a:pt x="1688" y="0"/>
                  </a:moveTo>
                  <a:cubicBezTo>
                    <a:pt x="1438" y="0"/>
                    <a:pt x="1157" y="68"/>
                    <a:pt x="852" y="255"/>
                  </a:cubicBezTo>
                  <a:cubicBezTo>
                    <a:pt x="201" y="642"/>
                    <a:pt x="108" y="1123"/>
                    <a:pt x="61" y="1495"/>
                  </a:cubicBezTo>
                  <a:cubicBezTo>
                    <a:pt x="1" y="1889"/>
                    <a:pt x="324" y="3049"/>
                    <a:pt x="455" y="3049"/>
                  </a:cubicBezTo>
                  <a:cubicBezTo>
                    <a:pt x="458" y="3049"/>
                    <a:pt x="461" y="3048"/>
                    <a:pt x="464" y="3046"/>
                  </a:cubicBezTo>
                  <a:cubicBezTo>
                    <a:pt x="774" y="2891"/>
                    <a:pt x="759" y="1728"/>
                    <a:pt x="759" y="1728"/>
                  </a:cubicBezTo>
                  <a:lnTo>
                    <a:pt x="759" y="1728"/>
                  </a:lnTo>
                  <a:lnTo>
                    <a:pt x="930" y="2333"/>
                  </a:lnTo>
                  <a:cubicBezTo>
                    <a:pt x="1069" y="2178"/>
                    <a:pt x="1162" y="1976"/>
                    <a:pt x="1224" y="1759"/>
                  </a:cubicBezTo>
                  <a:cubicBezTo>
                    <a:pt x="1255" y="1557"/>
                    <a:pt x="1224" y="1340"/>
                    <a:pt x="1147" y="1139"/>
                  </a:cubicBezTo>
                  <a:lnTo>
                    <a:pt x="1147" y="1139"/>
                  </a:lnTo>
                  <a:cubicBezTo>
                    <a:pt x="1147" y="1139"/>
                    <a:pt x="1581" y="1480"/>
                    <a:pt x="2031" y="1495"/>
                  </a:cubicBezTo>
                  <a:cubicBezTo>
                    <a:pt x="2037" y="1496"/>
                    <a:pt x="2044" y="1496"/>
                    <a:pt x="2052" y="1496"/>
                  </a:cubicBezTo>
                  <a:cubicBezTo>
                    <a:pt x="2279" y="1496"/>
                    <a:pt x="3349" y="1291"/>
                    <a:pt x="3349" y="1216"/>
                  </a:cubicBezTo>
                  <a:cubicBezTo>
                    <a:pt x="3318" y="999"/>
                    <a:pt x="2713" y="332"/>
                    <a:pt x="2388" y="177"/>
                  </a:cubicBezTo>
                  <a:cubicBezTo>
                    <a:pt x="2194" y="80"/>
                    <a:pt x="1958" y="0"/>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4597;p60">
              <a:extLst>
                <a:ext uri="{FF2B5EF4-FFF2-40B4-BE49-F238E27FC236}">
                  <a16:creationId xmlns:a16="http://schemas.microsoft.com/office/drawing/2014/main" id="{AF21CFDA-D160-4A89-8A63-12914C06F90A}"/>
                </a:ext>
              </a:extLst>
            </p:cNvPr>
            <p:cNvSpPr/>
            <p:nvPr/>
          </p:nvSpPr>
          <p:spPr>
            <a:xfrm>
              <a:off x="1761975" y="3158300"/>
              <a:ext cx="28725" cy="28475"/>
            </a:xfrm>
            <a:custGeom>
              <a:avLst/>
              <a:gdLst/>
              <a:ahLst/>
              <a:cxnLst/>
              <a:rect l="l" t="t" r="r" b="b"/>
              <a:pathLst>
                <a:path w="1149" h="1139" extrusionOk="0">
                  <a:moveTo>
                    <a:pt x="362" y="1"/>
                  </a:moveTo>
                  <a:cubicBezTo>
                    <a:pt x="321" y="1"/>
                    <a:pt x="282" y="11"/>
                    <a:pt x="249" y="34"/>
                  </a:cubicBezTo>
                  <a:cubicBezTo>
                    <a:pt x="0" y="220"/>
                    <a:pt x="404" y="1042"/>
                    <a:pt x="729" y="1120"/>
                  </a:cubicBezTo>
                  <a:cubicBezTo>
                    <a:pt x="768" y="1133"/>
                    <a:pt x="806" y="1139"/>
                    <a:pt x="843" y="1139"/>
                  </a:cubicBezTo>
                  <a:cubicBezTo>
                    <a:pt x="982" y="1139"/>
                    <a:pt x="1099" y="1050"/>
                    <a:pt x="1148" y="902"/>
                  </a:cubicBezTo>
                  <a:lnTo>
                    <a:pt x="1148" y="887"/>
                  </a:lnTo>
                  <a:lnTo>
                    <a:pt x="993" y="406"/>
                  </a:lnTo>
                  <a:cubicBezTo>
                    <a:pt x="993" y="406"/>
                    <a:pt x="622" y="1"/>
                    <a:pt x="36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4598;p60">
              <a:extLst>
                <a:ext uri="{FF2B5EF4-FFF2-40B4-BE49-F238E27FC236}">
                  <a16:creationId xmlns:a16="http://schemas.microsoft.com/office/drawing/2014/main" id="{53216746-2354-CB0E-E29A-CE004985556F}"/>
                </a:ext>
              </a:extLst>
            </p:cNvPr>
            <p:cNvSpPr/>
            <p:nvPr/>
          </p:nvSpPr>
          <p:spPr>
            <a:xfrm>
              <a:off x="1771275" y="3164950"/>
              <a:ext cx="14750" cy="17250"/>
            </a:xfrm>
            <a:custGeom>
              <a:avLst/>
              <a:gdLst/>
              <a:ahLst/>
              <a:cxnLst/>
              <a:rect l="l" t="t" r="r" b="b"/>
              <a:pathLst>
                <a:path w="590" h="690" extrusionOk="0">
                  <a:moveTo>
                    <a:pt x="1" y="1"/>
                  </a:moveTo>
                  <a:cubicBezTo>
                    <a:pt x="233" y="78"/>
                    <a:pt x="357" y="280"/>
                    <a:pt x="481" y="497"/>
                  </a:cubicBezTo>
                  <a:cubicBezTo>
                    <a:pt x="442" y="448"/>
                    <a:pt x="384" y="417"/>
                    <a:pt x="327" y="417"/>
                  </a:cubicBezTo>
                  <a:cubicBezTo>
                    <a:pt x="294" y="417"/>
                    <a:pt x="262" y="428"/>
                    <a:pt x="233" y="450"/>
                  </a:cubicBezTo>
                  <a:lnTo>
                    <a:pt x="202" y="466"/>
                  </a:lnTo>
                  <a:lnTo>
                    <a:pt x="202" y="497"/>
                  </a:lnTo>
                  <a:cubicBezTo>
                    <a:pt x="233" y="479"/>
                    <a:pt x="268" y="470"/>
                    <a:pt x="303" y="470"/>
                  </a:cubicBezTo>
                  <a:cubicBezTo>
                    <a:pt x="356" y="470"/>
                    <a:pt x="407" y="490"/>
                    <a:pt x="435" y="528"/>
                  </a:cubicBezTo>
                  <a:cubicBezTo>
                    <a:pt x="481" y="574"/>
                    <a:pt x="543" y="621"/>
                    <a:pt x="559" y="683"/>
                  </a:cubicBezTo>
                  <a:cubicBezTo>
                    <a:pt x="564" y="688"/>
                    <a:pt x="568" y="689"/>
                    <a:pt x="572" y="689"/>
                  </a:cubicBezTo>
                  <a:cubicBezTo>
                    <a:pt x="582" y="689"/>
                    <a:pt x="590" y="678"/>
                    <a:pt x="590" y="667"/>
                  </a:cubicBezTo>
                  <a:cubicBezTo>
                    <a:pt x="559" y="373"/>
                    <a:pt x="31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4599;p60">
              <a:extLst>
                <a:ext uri="{FF2B5EF4-FFF2-40B4-BE49-F238E27FC236}">
                  <a16:creationId xmlns:a16="http://schemas.microsoft.com/office/drawing/2014/main" id="{2E4B9DD9-0652-7C21-1FD2-0B37AA03C618}"/>
                </a:ext>
              </a:extLst>
            </p:cNvPr>
            <p:cNvSpPr/>
            <p:nvPr/>
          </p:nvSpPr>
          <p:spPr>
            <a:xfrm>
              <a:off x="1751900" y="3096225"/>
              <a:ext cx="58175" cy="67075"/>
            </a:xfrm>
            <a:custGeom>
              <a:avLst/>
              <a:gdLst/>
              <a:ahLst/>
              <a:cxnLst/>
              <a:rect l="l" t="t" r="r" b="b"/>
              <a:pathLst>
                <a:path w="2327" h="2683" extrusionOk="0">
                  <a:moveTo>
                    <a:pt x="1680" y="0"/>
                  </a:moveTo>
                  <a:cubicBezTo>
                    <a:pt x="1637" y="0"/>
                    <a:pt x="1594" y="2"/>
                    <a:pt x="1551" y="4"/>
                  </a:cubicBezTo>
                  <a:cubicBezTo>
                    <a:pt x="1256" y="20"/>
                    <a:pt x="357" y="253"/>
                    <a:pt x="171" y="470"/>
                  </a:cubicBezTo>
                  <a:cubicBezTo>
                    <a:pt x="0" y="671"/>
                    <a:pt x="93" y="1555"/>
                    <a:pt x="109" y="1664"/>
                  </a:cubicBezTo>
                  <a:cubicBezTo>
                    <a:pt x="124" y="1788"/>
                    <a:pt x="326" y="2548"/>
                    <a:pt x="636" y="2672"/>
                  </a:cubicBezTo>
                  <a:cubicBezTo>
                    <a:pt x="652" y="2679"/>
                    <a:pt x="667" y="2683"/>
                    <a:pt x="680" y="2683"/>
                  </a:cubicBezTo>
                  <a:cubicBezTo>
                    <a:pt x="925" y="2683"/>
                    <a:pt x="747" y="1513"/>
                    <a:pt x="1086" y="1028"/>
                  </a:cubicBezTo>
                  <a:cubicBezTo>
                    <a:pt x="1427" y="532"/>
                    <a:pt x="2327" y="82"/>
                    <a:pt x="2327" y="82"/>
                  </a:cubicBezTo>
                  <a:cubicBezTo>
                    <a:pt x="2108" y="31"/>
                    <a:pt x="1890" y="0"/>
                    <a:pt x="1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4600;p60">
              <a:extLst>
                <a:ext uri="{FF2B5EF4-FFF2-40B4-BE49-F238E27FC236}">
                  <a16:creationId xmlns:a16="http://schemas.microsoft.com/office/drawing/2014/main" id="{6554B45F-E4C5-AD2D-C7F3-2FC7C9D54881}"/>
                </a:ext>
              </a:extLst>
            </p:cNvPr>
            <p:cNvSpPr/>
            <p:nvPr/>
          </p:nvSpPr>
          <p:spPr>
            <a:xfrm>
              <a:off x="1759650" y="3096325"/>
              <a:ext cx="50425" cy="66975"/>
            </a:xfrm>
            <a:custGeom>
              <a:avLst/>
              <a:gdLst/>
              <a:ahLst/>
              <a:cxnLst/>
              <a:rect l="l" t="t" r="r" b="b"/>
              <a:pathLst>
                <a:path w="2017" h="2679" extrusionOk="0">
                  <a:moveTo>
                    <a:pt x="1505" y="0"/>
                  </a:moveTo>
                  <a:cubicBezTo>
                    <a:pt x="977" y="155"/>
                    <a:pt x="497" y="450"/>
                    <a:pt x="280" y="869"/>
                  </a:cubicBezTo>
                  <a:cubicBezTo>
                    <a:pt x="47" y="1334"/>
                    <a:pt x="0" y="1939"/>
                    <a:pt x="16" y="2327"/>
                  </a:cubicBezTo>
                  <a:cubicBezTo>
                    <a:pt x="109" y="2497"/>
                    <a:pt x="186" y="2622"/>
                    <a:pt x="326" y="2668"/>
                  </a:cubicBezTo>
                  <a:cubicBezTo>
                    <a:pt x="342" y="2675"/>
                    <a:pt x="357" y="2679"/>
                    <a:pt x="370" y="2679"/>
                  </a:cubicBezTo>
                  <a:cubicBezTo>
                    <a:pt x="615" y="2679"/>
                    <a:pt x="437" y="1509"/>
                    <a:pt x="776" y="1024"/>
                  </a:cubicBezTo>
                  <a:cubicBezTo>
                    <a:pt x="1117" y="543"/>
                    <a:pt x="2017" y="93"/>
                    <a:pt x="2017" y="93"/>
                  </a:cubicBezTo>
                  <a:cubicBezTo>
                    <a:pt x="1861" y="31"/>
                    <a:pt x="1675" y="16"/>
                    <a:pt x="1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4601;p60">
              <a:extLst>
                <a:ext uri="{FF2B5EF4-FFF2-40B4-BE49-F238E27FC236}">
                  <a16:creationId xmlns:a16="http://schemas.microsoft.com/office/drawing/2014/main" id="{4A23DF2E-76F2-D07E-422E-22E46EE1302C}"/>
                </a:ext>
              </a:extLst>
            </p:cNvPr>
            <p:cNvSpPr/>
            <p:nvPr/>
          </p:nvSpPr>
          <p:spPr>
            <a:xfrm>
              <a:off x="1758100" y="3096550"/>
              <a:ext cx="76400" cy="85650"/>
            </a:xfrm>
            <a:custGeom>
              <a:avLst/>
              <a:gdLst/>
              <a:ahLst/>
              <a:cxnLst/>
              <a:rect l="l" t="t" r="r" b="b"/>
              <a:pathLst>
                <a:path w="3056" h="3426" extrusionOk="0">
                  <a:moveTo>
                    <a:pt x="2027" y="1"/>
                  </a:moveTo>
                  <a:cubicBezTo>
                    <a:pt x="2001" y="1"/>
                    <a:pt x="1976" y="3"/>
                    <a:pt x="1955" y="7"/>
                  </a:cubicBezTo>
                  <a:cubicBezTo>
                    <a:pt x="1799" y="53"/>
                    <a:pt x="838" y="317"/>
                    <a:pt x="559" y="798"/>
                  </a:cubicBezTo>
                  <a:cubicBezTo>
                    <a:pt x="279" y="1294"/>
                    <a:pt x="0" y="2535"/>
                    <a:pt x="124" y="2814"/>
                  </a:cubicBezTo>
                  <a:cubicBezTo>
                    <a:pt x="171" y="2876"/>
                    <a:pt x="264" y="2923"/>
                    <a:pt x="326" y="3016"/>
                  </a:cubicBezTo>
                  <a:cubicBezTo>
                    <a:pt x="388" y="3124"/>
                    <a:pt x="435" y="3279"/>
                    <a:pt x="497" y="3388"/>
                  </a:cubicBezTo>
                  <a:cubicBezTo>
                    <a:pt x="531" y="3411"/>
                    <a:pt x="573" y="3425"/>
                    <a:pt x="593" y="3425"/>
                  </a:cubicBezTo>
                  <a:cubicBezTo>
                    <a:pt x="601" y="3425"/>
                    <a:pt x="605" y="3423"/>
                    <a:pt x="605" y="3419"/>
                  </a:cubicBezTo>
                  <a:cubicBezTo>
                    <a:pt x="559" y="3078"/>
                    <a:pt x="729" y="2101"/>
                    <a:pt x="1008" y="1496"/>
                  </a:cubicBezTo>
                  <a:cubicBezTo>
                    <a:pt x="1272" y="922"/>
                    <a:pt x="2280" y="410"/>
                    <a:pt x="2435" y="395"/>
                  </a:cubicBezTo>
                  <a:cubicBezTo>
                    <a:pt x="2501" y="389"/>
                    <a:pt x="2559" y="387"/>
                    <a:pt x="2611" y="387"/>
                  </a:cubicBezTo>
                  <a:cubicBezTo>
                    <a:pt x="2783" y="387"/>
                    <a:pt x="2885" y="410"/>
                    <a:pt x="2948" y="410"/>
                  </a:cubicBezTo>
                  <a:cubicBezTo>
                    <a:pt x="2974" y="410"/>
                    <a:pt x="2994" y="406"/>
                    <a:pt x="3009" y="395"/>
                  </a:cubicBezTo>
                  <a:cubicBezTo>
                    <a:pt x="3056" y="364"/>
                    <a:pt x="2637" y="146"/>
                    <a:pt x="2513" y="100"/>
                  </a:cubicBezTo>
                  <a:cubicBezTo>
                    <a:pt x="2419" y="73"/>
                    <a:pt x="2188" y="1"/>
                    <a:pt x="2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4602;p60">
              <a:extLst>
                <a:ext uri="{FF2B5EF4-FFF2-40B4-BE49-F238E27FC236}">
                  <a16:creationId xmlns:a16="http://schemas.microsoft.com/office/drawing/2014/main" id="{2A0041AF-693E-8553-48B0-1271C6F493ED}"/>
                </a:ext>
              </a:extLst>
            </p:cNvPr>
            <p:cNvSpPr/>
            <p:nvPr/>
          </p:nvSpPr>
          <p:spPr>
            <a:xfrm>
              <a:off x="1771675" y="3119975"/>
              <a:ext cx="12425" cy="7775"/>
            </a:xfrm>
            <a:custGeom>
              <a:avLst/>
              <a:gdLst/>
              <a:ahLst/>
              <a:cxnLst/>
              <a:rect l="l" t="t" r="r" b="b"/>
              <a:pathLst>
                <a:path w="497" h="311" extrusionOk="0">
                  <a:moveTo>
                    <a:pt x="0" y="0"/>
                  </a:moveTo>
                  <a:cubicBezTo>
                    <a:pt x="47" y="78"/>
                    <a:pt x="140" y="156"/>
                    <a:pt x="233" y="218"/>
                  </a:cubicBezTo>
                  <a:cubicBezTo>
                    <a:pt x="295" y="280"/>
                    <a:pt x="388" y="311"/>
                    <a:pt x="496" y="311"/>
                  </a:cubicBezTo>
                  <a:cubicBezTo>
                    <a:pt x="403" y="280"/>
                    <a:pt x="326" y="233"/>
                    <a:pt x="233" y="171"/>
                  </a:cubicBezTo>
                  <a:cubicBezTo>
                    <a:pt x="140" y="125"/>
                    <a:pt x="47" y="6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4603;p60">
              <a:extLst>
                <a:ext uri="{FF2B5EF4-FFF2-40B4-BE49-F238E27FC236}">
                  <a16:creationId xmlns:a16="http://schemas.microsoft.com/office/drawing/2014/main" id="{9C4B3D12-341F-FE88-7DBA-853EF10AA765}"/>
                </a:ext>
              </a:extLst>
            </p:cNvPr>
            <p:cNvSpPr/>
            <p:nvPr/>
          </p:nvSpPr>
          <p:spPr>
            <a:xfrm>
              <a:off x="1761575" y="3160675"/>
              <a:ext cx="9725" cy="12825"/>
            </a:xfrm>
            <a:custGeom>
              <a:avLst/>
              <a:gdLst/>
              <a:ahLst/>
              <a:cxnLst/>
              <a:rect l="l" t="t" r="r" b="b"/>
              <a:pathLst>
                <a:path w="389" h="513" extrusionOk="0">
                  <a:moveTo>
                    <a:pt x="1" y="1"/>
                  </a:moveTo>
                  <a:cubicBezTo>
                    <a:pt x="16" y="94"/>
                    <a:pt x="94" y="156"/>
                    <a:pt x="156" y="234"/>
                  </a:cubicBezTo>
                  <a:cubicBezTo>
                    <a:pt x="187" y="296"/>
                    <a:pt x="203" y="358"/>
                    <a:pt x="234" y="404"/>
                  </a:cubicBezTo>
                  <a:cubicBezTo>
                    <a:pt x="280" y="451"/>
                    <a:pt x="327" y="482"/>
                    <a:pt x="389" y="513"/>
                  </a:cubicBezTo>
                  <a:lnTo>
                    <a:pt x="327" y="451"/>
                  </a:lnTo>
                  <a:cubicBezTo>
                    <a:pt x="311" y="435"/>
                    <a:pt x="280" y="389"/>
                    <a:pt x="280" y="373"/>
                  </a:cubicBezTo>
                  <a:cubicBezTo>
                    <a:pt x="265" y="311"/>
                    <a:pt x="249" y="249"/>
                    <a:pt x="203" y="218"/>
                  </a:cubicBezTo>
                  <a:cubicBezTo>
                    <a:pt x="171" y="172"/>
                    <a:pt x="156" y="141"/>
                    <a:pt x="109" y="125"/>
                  </a:cubicBezTo>
                  <a:cubicBezTo>
                    <a:pt x="63" y="79"/>
                    <a:pt x="32" y="32"/>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4604;p60">
              <a:extLst>
                <a:ext uri="{FF2B5EF4-FFF2-40B4-BE49-F238E27FC236}">
                  <a16:creationId xmlns:a16="http://schemas.microsoft.com/office/drawing/2014/main" id="{4C0796A2-CC72-F9FB-2997-F27B389A07DA}"/>
                </a:ext>
              </a:extLst>
            </p:cNvPr>
            <p:cNvSpPr/>
            <p:nvPr/>
          </p:nvSpPr>
          <p:spPr>
            <a:xfrm>
              <a:off x="1762750" y="3152150"/>
              <a:ext cx="9725" cy="11675"/>
            </a:xfrm>
            <a:custGeom>
              <a:avLst/>
              <a:gdLst/>
              <a:ahLst/>
              <a:cxnLst/>
              <a:rect l="l" t="t" r="r" b="b"/>
              <a:pathLst>
                <a:path w="389" h="467" extrusionOk="0">
                  <a:moveTo>
                    <a:pt x="0" y="1"/>
                  </a:moveTo>
                  <a:cubicBezTo>
                    <a:pt x="7" y="13"/>
                    <a:pt x="20" y="31"/>
                    <a:pt x="36" y="49"/>
                  </a:cubicBezTo>
                  <a:lnTo>
                    <a:pt x="36" y="49"/>
                  </a:lnTo>
                  <a:cubicBezTo>
                    <a:pt x="27" y="32"/>
                    <a:pt x="15" y="16"/>
                    <a:pt x="0" y="1"/>
                  </a:cubicBezTo>
                  <a:close/>
                  <a:moveTo>
                    <a:pt x="36" y="49"/>
                  </a:moveTo>
                  <a:cubicBezTo>
                    <a:pt x="57" y="85"/>
                    <a:pt x="67" y="124"/>
                    <a:pt x="78" y="156"/>
                  </a:cubicBezTo>
                  <a:cubicBezTo>
                    <a:pt x="109" y="187"/>
                    <a:pt x="140" y="233"/>
                    <a:pt x="187" y="280"/>
                  </a:cubicBezTo>
                  <a:cubicBezTo>
                    <a:pt x="218" y="326"/>
                    <a:pt x="233" y="357"/>
                    <a:pt x="280" y="404"/>
                  </a:cubicBezTo>
                  <a:cubicBezTo>
                    <a:pt x="295" y="435"/>
                    <a:pt x="342" y="466"/>
                    <a:pt x="388" y="466"/>
                  </a:cubicBezTo>
                  <a:cubicBezTo>
                    <a:pt x="357" y="420"/>
                    <a:pt x="311" y="404"/>
                    <a:pt x="280" y="357"/>
                  </a:cubicBezTo>
                  <a:cubicBezTo>
                    <a:pt x="233" y="326"/>
                    <a:pt x="218" y="280"/>
                    <a:pt x="187" y="249"/>
                  </a:cubicBezTo>
                  <a:cubicBezTo>
                    <a:pt x="156" y="202"/>
                    <a:pt x="124" y="171"/>
                    <a:pt x="109" y="125"/>
                  </a:cubicBezTo>
                  <a:cubicBezTo>
                    <a:pt x="90" y="106"/>
                    <a:pt x="61" y="77"/>
                    <a:pt x="36"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4605;p60">
              <a:extLst>
                <a:ext uri="{FF2B5EF4-FFF2-40B4-BE49-F238E27FC236}">
                  <a16:creationId xmlns:a16="http://schemas.microsoft.com/office/drawing/2014/main" id="{3EFCB70D-5179-97CB-AD2F-928243BBFB0E}"/>
                </a:ext>
              </a:extLst>
            </p:cNvPr>
            <p:cNvSpPr/>
            <p:nvPr/>
          </p:nvSpPr>
          <p:spPr>
            <a:xfrm>
              <a:off x="1763525" y="3145175"/>
              <a:ext cx="10500" cy="9725"/>
            </a:xfrm>
            <a:custGeom>
              <a:avLst/>
              <a:gdLst/>
              <a:ahLst/>
              <a:cxnLst/>
              <a:rect l="l" t="t" r="r" b="b"/>
              <a:pathLst>
                <a:path w="420" h="389" extrusionOk="0">
                  <a:moveTo>
                    <a:pt x="0" y="1"/>
                  </a:moveTo>
                  <a:cubicBezTo>
                    <a:pt x="31" y="78"/>
                    <a:pt x="93" y="156"/>
                    <a:pt x="171" y="233"/>
                  </a:cubicBezTo>
                  <a:cubicBezTo>
                    <a:pt x="202" y="280"/>
                    <a:pt x="249" y="295"/>
                    <a:pt x="280" y="326"/>
                  </a:cubicBezTo>
                  <a:cubicBezTo>
                    <a:pt x="326" y="373"/>
                    <a:pt x="357" y="388"/>
                    <a:pt x="419" y="388"/>
                  </a:cubicBezTo>
                  <a:cubicBezTo>
                    <a:pt x="342" y="357"/>
                    <a:pt x="264" y="295"/>
                    <a:pt x="187" y="218"/>
                  </a:cubicBezTo>
                  <a:cubicBezTo>
                    <a:pt x="125" y="156"/>
                    <a:pt x="78" y="7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4606;p60">
              <a:extLst>
                <a:ext uri="{FF2B5EF4-FFF2-40B4-BE49-F238E27FC236}">
                  <a16:creationId xmlns:a16="http://schemas.microsoft.com/office/drawing/2014/main" id="{ACA7618B-85AE-7FA4-F99E-BCD7B216A65B}"/>
                </a:ext>
              </a:extLst>
            </p:cNvPr>
            <p:cNvSpPr/>
            <p:nvPr/>
          </p:nvSpPr>
          <p:spPr>
            <a:xfrm>
              <a:off x="1765850" y="3136650"/>
              <a:ext cx="10375" cy="9900"/>
            </a:xfrm>
            <a:custGeom>
              <a:avLst/>
              <a:gdLst/>
              <a:ahLst/>
              <a:cxnLst/>
              <a:rect l="l" t="t" r="r" b="b"/>
              <a:pathLst>
                <a:path w="415" h="396" extrusionOk="0">
                  <a:moveTo>
                    <a:pt x="1" y="0"/>
                  </a:moveTo>
                  <a:lnTo>
                    <a:pt x="1" y="0"/>
                  </a:lnTo>
                  <a:cubicBezTo>
                    <a:pt x="16" y="31"/>
                    <a:pt x="32" y="93"/>
                    <a:pt x="63" y="124"/>
                  </a:cubicBezTo>
                  <a:cubicBezTo>
                    <a:pt x="94" y="171"/>
                    <a:pt x="109" y="202"/>
                    <a:pt x="156" y="249"/>
                  </a:cubicBezTo>
                  <a:cubicBezTo>
                    <a:pt x="187" y="280"/>
                    <a:pt x="233" y="326"/>
                    <a:pt x="264" y="342"/>
                  </a:cubicBezTo>
                  <a:cubicBezTo>
                    <a:pt x="299" y="376"/>
                    <a:pt x="325" y="394"/>
                    <a:pt x="362" y="394"/>
                  </a:cubicBezTo>
                  <a:cubicBezTo>
                    <a:pt x="375" y="394"/>
                    <a:pt x="388" y="392"/>
                    <a:pt x="404" y="388"/>
                  </a:cubicBezTo>
                  <a:cubicBezTo>
                    <a:pt x="373" y="357"/>
                    <a:pt x="326" y="342"/>
                    <a:pt x="295" y="311"/>
                  </a:cubicBezTo>
                  <a:cubicBezTo>
                    <a:pt x="249" y="264"/>
                    <a:pt x="218" y="249"/>
                    <a:pt x="171" y="202"/>
                  </a:cubicBezTo>
                  <a:lnTo>
                    <a:pt x="78" y="109"/>
                  </a:lnTo>
                  <a:cubicBezTo>
                    <a:pt x="32" y="78"/>
                    <a:pt x="16" y="31"/>
                    <a:pt x="1" y="0"/>
                  </a:cubicBezTo>
                  <a:close/>
                  <a:moveTo>
                    <a:pt x="404" y="388"/>
                  </a:moveTo>
                  <a:cubicBezTo>
                    <a:pt x="404" y="393"/>
                    <a:pt x="405" y="395"/>
                    <a:pt x="407" y="395"/>
                  </a:cubicBezTo>
                  <a:cubicBezTo>
                    <a:pt x="411" y="395"/>
                    <a:pt x="414" y="388"/>
                    <a:pt x="404"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4607;p60">
              <a:extLst>
                <a:ext uri="{FF2B5EF4-FFF2-40B4-BE49-F238E27FC236}">
                  <a16:creationId xmlns:a16="http://schemas.microsoft.com/office/drawing/2014/main" id="{1A3770A7-BF09-1AA3-914E-4A8564667DBF}"/>
                </a:ext>
              </a:extLst>
            </p:cNvPr>
            <p:cNvSpPr/>
            <p:nvPr/>
          </p:nvSpPr>
          <p:spPr>
            <a:xfrm>
              <a:off x="1768575" y="3129275"/>
              <a:ext cx="10475" cy="8550"/>
            </a:xfrm>
            <a:custGeom>
              <a:avLst/>
              <a:gdLst/>
              <a:ahLst/>
              <a:cxnLst/>
              <a:rect l="l" t="t" r="r" b="b"/>
              <a:pathLst>
                <a:path w="419" h="342" extrusionOk="0">
                  <a:moveTo>
                    <a:pt x="0" y="1"/>
                  </a:moveTo>
                  <a:cubicBezTo>
                    <a:pt x="31" y="32"/>
                    <a:pt x="62" y="78"/>
                    <a:pt x="78" y="109"/>
                  </a:cubicBezTo>
                  <a:lnTo>
                    <a:pt x="186" y="202"/>
                  </a:lnTo>
                  <a:cubicBezTo>
                    <a:pt x="217" y="249"/>
                    <a:pt x="264" y="264"/>
                    <a:pt x="295" y="280"/>
                  </a:cubicBezTo>
                  <a:lnTo>
                    <a:pt x="419" y="342"/>
                  </a:lnTo>
                  <a:cubicBezTo>
                    <a:pt x="388" y="311"/>
                    <a:pt x="357" y="295"/>
                    <a:pt x="310" y="249"/>
                  </a:cubicBezTo>
                  <a:cubicBezTo>
                    <a:pt x="279" y="233"/>
                    <a:pt x="233" y="187"/>
                    <a:pt x="202" y="171"/>
                  </a:cubicBezTo>
                  <a:cubicBezTo>
                    <a:pt x="155" y="156"/>
                    <a:pt x="124" y="109"/>
                    <a:pt x="109" y="94"/>
                  </a:cubicBezTo>
                  <a:cubicBezTo>
                    <a:pt x="62" y="47"/>
                    <a:pt x="31" y="3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4608;p60">
              <a:extLst>
                <a:ext uri="{FF2B5EF4-FFF2-40B4-BE49-F238E27FC236}">
                  <a16:creationId xmlns:a16="http://schemas.microsoft.com/office/drawing/2014/main" id="{71523527-1D18-997E-7AC6-5AEE38756BF3}"/>
                </a:ext>
              </a:extLst>
            </p:cNvPr>
            <p:cNvSpPr/>
            <p:nvPr/>
          </p:nvSpPr>
          <p:spPr>
            <a:xfrm>
              <a:off x="1775550" y="3113775"/>
              <a:ext cx="13975" cy="8175"/>
            </a:xfrm>
            <a:custGeom>
              <a:avLst/>
              <a:gdLst/>
              <a:ahLst/>
              <a:cxnLst/>
              <a:rect l="l" t="t" r="r" b="b"/>
              <a:pathLst>
                <a:path w="559" h="327" extrusionOk="0">
                  <a:moveTo>
                    <a:pt x="16" y="0"/>
                  </a:moveTo>
                  <a:cubicBezTo>
                    <a:pt x="16" y="0"/>
                    <a:pt x="0" y="0"/>
                    <a:pt x="16" y="16"/>
                  </a:cubicBezTo>
                  <a:cubicBezTo>
                    <a:pt x="186" y="140"/>
                    <a:pt x="372" y="233"/>
                    <a:pt x="559" y="326"/>
                  </a:cubicBezTo>
                  <a:cubicBezTo>
                    <a:pt x="528" y="295"/>
                    <a:pt x="481" y="248"/>
                    <a:pt x="450" y="233"/>
                  </a:cubicBezTo>
                  <a:cubicBezTo>
                    <a:pt x="403" y="186"/>
                    <a:pt x="341" y="171"/>
                    <a:pt x="310" y="140"/>
                  </a:cubicBezTo>
                  <a:cubicBezTo>
                    <a:pt x="217" y="78"/>
                    <a:pt x="109" y="3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4609;p60">
              <a:extLst>
                <a:ext uri="{FF2B5EF4-FFF2-40B4-BE49-F238E27FC236}">
                  <a16:creationId xmlns:a16="http://schemas.microsoft.com/office/drawing/2014/main" id="{2D961D58-5F08-A525-BFAD-D6C3C3B57882}"/>
                </a:ext>
              </a:extLst>
            </p:cNvPr>
            <p:cNvSpPr/>
            <p:nvPr/>
          </p:nvSpPr>
          <p:spPr>
            <a:xfrm>
              <a:off x="1781350" y="3108350"/>
              <a:ext cx="14375" cy="8150"/>
            </a:xfrm>
            <a:custGeom>
              <a:avLst/>
              <a:gdLst/>
              <a:ahLst/>
              <a:cxnLst/>
              <a:rect l="l" t="t" r="r" b="b"/>
              <a:pathLst>
                <a:path w="575" h="326" extrusionOk="0">
                  <a:moveTo>
                    <a:pt x="16" y="0"/>
                  </a:moveTo>
                  <a:cubicBezTo>
                    <a:pt x="16" y="0"/>
                    <a:pt x="1" y="0"/>
                    <a:pt x="16" y="16"/>
                  </a:cubicBezTo>
                  <a:cubicBezTo>
                    <a:pt x="109" y="62"/>
                    <a:pt x="218" y="93"/>
                    <a:pt x="311" y="155"/>
                  </a:cubicBezTo>
                  <a:cubicBezTo>
                    <a:pt x="342" y="171"/>
                    <a:pt x="404" y="217"/>
                    <a:pt x="451" y="233"/>
                  </a:cubicBezTo>
                  <a:cubicBezTo>
                    <a:pt x="482" y="248"/>
                    <a:pt x="528" y="295"/>
                    <a:pt x="575" y="326"/>
                  </a:cubicBezTo>
                  <a:cubicBezTo>
                    <a:pt x="559" y="279"/>
                    <a:pt x="528" y="233"/>
                    <a:pt x="482" y="217"/>
                  </a:cubicBezTo>
                  <a:cubicBezTo>
                    <a:pt x="451" y="171"/>
                    <a:pt x="389" y="155"/>
                    <a:pt x="342" y="124"/>
                  </a:cubicBezTo>
                  <a:cubicBezTo>
                    <a:pt x="249" y="78"/>
                    <a:pt x="140" y="4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4610;p60">
              <a:extLst>
                <a:ext uri="{FF2B5EF4-FFF2-40B4-BE49-F238E27FC236}">
                  <a16:creationId xmlns:a16="http://schemas.microsoft.com/office/drawing/2014/main" id="{9FBA9180-3AB8-8B96-4AA0-07656B7CE8A3}"/>
                </a:ext>
              </a:extLst>
            </p:cNvPr>
            <p:cNvSpPr/>
            <p:nvPr/>
          </p:nvSpPr>
          <p:spPr>
            <a:xfrm>
              <a:off x="1789900" y="3104075"/>
              <a:ext cx="12800" cy="7775"/>
            </a:xfrm>
            <a:custGeom>
              <a:avLst/>
              <a:gdLst/>
              <a:ahLst/>
              <a:cxnLst/>
              <a:rect l="l" t="t" r="r" b="b"/>
              <a:pathLst>
                <a:path w="512" h="311" extrusionOk="0">
                  <a:moveTo>
                    <a:pt x="0" y="1"/>
                  </a:moveTo>
                  <a:lnTo>
                    <a:pt x="0" y="16"/>
                  </a:lnTo>
                  <a:cubicBezTo>
                    <a:pt x="93" y="63"/>
                    <a:pt x="186" y="94"/>
                    <a:pt x="279" y="156"/>
                  </a:cubicBezTo>
                  <a:cubicBezTo>
                    <a:pt x="310" y="171"/>
                    <a:pt x="357" y="218"/>
                    <a:pt x="388" y="233"/>
                  </a:cubicBezTo>
                  <a:cubicBezTo>
                    <a:pt x="434" y="249"/>
                    <a:pt x="465" y="295"/>
                    <a:pt x="512" y="311"/>
                  </a:cubicBezTo>
                  <a:cubicBezTo>
                    <a:pt x="496" y="264"/>
                    <a:pt x="450" y="233"/>
                    <a:pt x="419" y="187"/>
                  </a:cubicBezTo>
                  <a:cubicBezTo>
                    <a:pt x="372" y="156"/>
                    <a:pt x="341" y="140"/>
                    <a:pt x="279" y="94"/>
                  </a:cubicBezTo>
                  <a:cubicBezTo>
                    <a:pt x="202" y="32"/>
                    <a:pt x="93" y="1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4611;p60">
              <a:extLst>
                <a:ext uri="{FF2B5EF4-FFF2-40B4-BE49-F238E27FC236}">
                  <a16:creationId xmlns:a16="http://schemas.microsoft.com/office/drawing/2014/main" id="{537D1C3E-3913-3252-3F83-D308C9C5BD4F}"/>
                </a:ext>
              </a:extLst>
            </p:cNvPr>
            <p:cNvSpPr/>
            <p:nvPr/>
          </p:nvSpPr>
          <p:spPr>
            <a:xfrm>
              <a:off x="1798425" y="3101750"/>
              <a:ext cx="10500" cy="7000"/>
            </a:xfrm>
            <a:custGeom>
              <a:avLst/>
              <a:gdLst/>
              <a:ahLst/>
              <a:cxnLst/>
              <a:rect l="l" t="t" r="r" b="b"/>
              <a:pathLst>
                <a:path w="420" h="280" extrusionOk="0">
                  <a:moveTo>
                    <a:pt x="248" y="78"/>
                  </a:moveTo>
                  <a:lnTo>
                    <a:pt x="419" y="264"/>
                  </a:lnTo>
                  <a:cubicBezTo>
                    <a:pt x="388" y="187"/>
                    <a:pt x="326" y="125"/>
                    <a:pt x="248" y="78"/>
                  </a:cubicBezTo>
                  <a:close/>
                  <a:moveTo>
                    <a:pt x="0" y="1"/>
                  </a:moveTo>
                  <a:cubicBezTo>
                    <a:pt x="78" y="32"/>
                    <a:pt x="155" y="78"/>
                    <a:pt x="233" y="125"/>
                  </a:cubicBezTo>
                  <a:cubicBezTo>
                    <a:pt x="310" y="171"/>
                    <a:pt x="357" y="233"/>
                    <a:pt x="419" y="280"/>
                  </a:cubicBezTo>
                  <a:lnTo>
                    <a:pt x="248" y="94"/>
                  </a:lnTo>
                  <a:lnTo>
                    <a:pt x="124" y="32"/>
                  </a:lnTo>
                  <a:cubicBezTo>
                    <a:pt x="93" y="16"/>
                    <a:pt x="4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4612;p60">
              <a:extLst>
                <a:ext uri="{FF2B5EF4-FFF2-40B4-BE49-F238E27FC236}">
                  <a16:creationId xmlns:a16="http://schemas.microsoft.com/office/drawing/2014/main" id="{D8CBBA32-F942-5F68-A7EC-D325284C8764}"/>
                </a:ext>
              </a:extLst>
            </p:cNvPr>
            <p:cNvSpPr/>
            <p:nvPr/>
          </p:nvSpPr>
          <p:spPr>
            <a:xfrm>
              <a:off x="1804225" y="3098650"/>
              <a:ext cx="10500" cy="7775"/>
            </a:xfrm>
            <a:custGeom>
              <a:avLst/>
              <a:gdLst/>
              <a:ahLst/>
              <a:cxnLst/>
              <a:rect l="l" t="t" r="r" b="b"/>
              <a:pathLst>
                <a:path w="420" h="311" extrusionOk="0">
                  <a:moveTo>
                    <a:pt x="1" y="0"/>
                  </a:moveTo>
                  <a:lnTo>
                    <a:pt x="1" y="16"/>
                  </a:lnTo>
                  <a:cubicBezTo>
                    <a:pt x="78" y="47"/>
                    <a:pt x="156" y="78"/>
                    <a:pt x="234" y="140"/>
                  </a:cubicBezTo>
                  <a:cubicBezTo>
                    <a:pt x="311" y="187"/>
                    <a:pt x="358" y="249"/>
                    <a:pt x="420" y="311"/>
                  </a:cubicBezTo>
                  <a:cubicBezTo>
                    <a:pt x="404" y="233"/>
                    <a:pt x="327" y="156"/>
                    <a:pt x="249" y="94"/>
                  </a:cubicBezTo>
                  <a:cubicBezTo>
                    <a:pt x="172" y="47"/>
                    <a:pt x="94" y="1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4613;p60">
              <a:extLst>
                <a:ext uri="{FF2B5EF4-FFF2-40B4-BE49-F238E27FC236}">
                  <a16:creationId xmlns:a16="http://schemas.microsoft.com/office/drawing/2014/main" id="{D7579F39-49C7-15B8-1399-E3A70B19B87C}"/>
                </a:ext>
              </a:extLst>
            </p:cNvPr>
            <p:cNvSpPr/>
            <p:nvPr/>
          </p:nvSpPr>
          <p:spPr>
            <a:xfrm>
              <a:off x="1810450" y="3097875"/>
              <a:ext cx="9700" cy="7000"/>
            </a:xfrm>
            <a:custGeom>
              <a:avLst/>
              <a:gdLst/>
              <a:ahLst/>
              <a:cxnLst/>
              <a:rect l="l" t="t" r="r" b="b"/>
              <a:pathLst>
                <a:path w="388" h="280" extrusionOk="0">
                  <a:moveTo>
                    <a:pt x="16" y="0"/>
                  </a:moveTo>
                  <a:cubicBezTo>
                    <a:pt x="16" y="0"/>
                    <a:pt x="0" y="0"/>
                    <a:pt x="16" y="16"/>
                  </a:cubicBezTo>
                  <a:cubicBezTo>
                    <a:pt x="93" y="47"/>
                    <a:pt x="155" y="93"/>
                    <a:pt x="233" y="125"/>
                  </a:cubicBezTo>
                  <a:cubicBezTo>
                    <a:pt x="264" y="140"/>
                    <a:pt x="295" y="187"/>
                    <a:pt x="326" y="202"/>
                  </a:cubicBezTo>
                  <a:cubicBezTo>
                    <a:pt x="326" y="202"/>
                    <a:pt x="341" y="233"/>
                    <a:pt x="372" y="233"/>
                  </a:cubicBezTo>
                  <a:cubicBezTo>
                    <a:pt x="341" y="202"/>
                    <a:pt x="341" y="187"/>
                    <a:pt x="326" y="187"/>
                  </a:cubicBezTo>
                  <a:cubicBezTo>
                    <a:pt x="310" y="156"/>
                    <a:pt x="264" y="125"/>
                    <a:pt x="233" y="109"/>
                  </a:cubicBezTo>
                  <a:cubicBezTo>
                    <a:pt x="155" y="78"/>
                    <a:pt x="93" y="31"/>
                    <a:pt x="16" y="0"/>
                  </a:cubicBezTo>
                  <a:close/>
                  <a:moveTo>
                    <a:pt x="372" y="233"/>
                  </a:moveTo>
                  <a:cubicBezTo>
                    <a:pt x="372" y="249"/>
                    <a:pt x="388" y="264"/>
                    <a:pt x="388" y="280"/>
                  </a:cubicBezTo>
                  <a:cubicBezTo>
                    <a:pt x="388" y="264"/>
                    <a:pt x="388" y="249"/>
                    <a:pt x="372" y="2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4614;p60">
              <a:extLst>
                <a:ext uri="{FF2B5EF4-FFF2-40B4-BE49-F238E27FC236}">
                  <a16:creationId xmlns:a16="http://schemas.microsoft.com/office/drawing/2014/main" id="{8D6CA7B7-CEF1-96B0-4A5A-77A980CABF07}"/>
                </a:ext>
              </a:extLst>
            </p:cNvPr>
            <p:cNvSpPr/>
            <p:nvPr/>
          </p:nvSpPr>
          <p:spPr>
            <a:xfrm>
              <a:off x="1818200" y="3098650"/>
              <a:ext cx="8150" cy="6225"/>
            </a:xfrm>
            <a:custGeom>
              <a:avLst/>
              <a:gdLst/>
              <a:ahLst/>
              <a:cxnLst/>
              <a:rect l="l" t="t" r="r" b="b"/>
              <a:pathLst>
                <a:path w="326" h="249" extrusionOk="0">
                  <a:moveTo>
                    <a:pt x="16" y="0"/>
                  </a:moveTo>
                  <a:cubicBezTo>
                    <a:pt x="16" y="0"/>
                    <a:pt x="0" y="0"/>
                    <a:pt x="16" y="16"/>
                  </a:cubicBezTo>
                  <a:cubicBezTo>
                    <a:pt x="62" y="47"/>
                    <a:pt x="78" y="62"/>
                    <a:pt x="93" y="78"/>
                  </a:cubicBezTo>
                  <a:lnTo>
                    <a:pt x="171" y="140"/>
                  </a:lnTo>
                  <a:lnTo>
                    <a:pt x="264" y="171"/>
                  </a:lnTo>
                  <a:cubicBezTo>
                    <a:pt x="248" y="156"/>
                    <a:pt x="217" y="140"/>
                    <a:pt x="186" y="125"/>
                  </a:cubicBezTo>
                  <a:cubicBezTo>
                    <a:pt x="171" y="94"/>
                    <a:pt x="124" y="78"/>
                    <a:pt x="109" y="62"/>
                  </a:cubicBezTo>
                  <a:cubicBezTo>
                    <a:pt x="78" y="47"/>
                    <a:pt x="62" y="16"/>
                    <a:pt x="16" y="0"/>
                  </a:cubicBezTo>
                  <a:close/>
                  <a:moveTo>
                    <a:pt x="264" y="171"/>
                  </a:moveTo>
                  <a:cubicBezTo>
                    <a:pt x="264" y="218"/>
                    <a:pt x="310" y="233"/>
                    <a:pt x="326" y="249"/>
                  </a:cubicBezTo>
                  <a:cubicBezTo>
                    <a:pt x="310" y="218"/>
                    <a:pt x="295" y="202"/>
                    <a:pt x="264" y="1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4615;p60">
              <a:extLst>
                <a:ext uri="{FF2B5EF4-FFF2-40B4-BE49-F238E27FC236}">
                  <a16:creationId xmlns:a16="http://schemas.microsoft.com/office/drawing/2014/main" id="{332FE42F-918B-85BF-1008-25F2BB857B83}"/>
                </a:ext>
              </a:extLst>
            </p:cNvPr>
            <p:cNvSpPr/>
            <p:nvPr/>
          </p:nvSpPr>
          <p:spPr>
            <a:xfrm>
              <a:off x="1988800" y="2805525"/>
              <a:ext cx="276100" cy="276100"/>
            </a:xfrm>
            <a:custGeom>
              <a:avLst/>
              <a:gdLst/>
              <a:ahLst/>
              <a:cxnLst/>
              <a:rect l="l" t="t" r="r" b="b"/>
              <a:pathLst>
                <a:path w="11044" h="11044" extrusionOk="0">
                  <a:moveTo>
                    <a:pt x="5522" y="0"/>
                  </a:moveTo>
                  <a:cubicBezTo>
                    <a:pt x="2467" y="0"/>
                    <a:pt x="0" y="2466"/>
                    <a:pt x="0" y="5522"/>
                  </a:cubicBezTo>
                  <a:cubicBezTo>
                    <a:pt x="0" y="8577"/>
                    <a:pt x="2467" y="11043"/>
                    <a:pt x="5522" y="11043"/>
                  </a:cubicBezTo>
                  <a:cubicBezTo>
                    <a:pt x="8577" y="11043"/>
                    <a:pt x="11043" y="8577"/>
                    <a:pt x="11043" y="5522"/>
                  </a:cubicBezTo>
                  <a:cubicBezTo>
                    <a:pt x="11043" y="2466"/>
                    <a:pt x="8577" y="0"/>
                    <a:pt x="5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4616;p60">
              <a:extLst>
                <a:ext uri="{FF2B5EF4-FFF2-40B4-BE49-F238E27FC236}">
                  <a16:creationId xmlns:a16="http://schemas.microsoft.com/office/drawing/2014/main" id="{DA1F7FB2-821A-E93F-33A4-0BB9AFF721E5}"/>
                </a:ext>
              </a:extLst>
            </p:cNvPr>
            <p:cNvSpPr/>
            <p:nvPr/>
          </p:nvSpPr>
          <p:spPr>
            <a:xfrm>
              <a:off x="1987250" y="2804350"/>
              <a:ext cx="279200" cy="278825"/>
            </a:xfrm>
            <a:custGeom>
              <a:avLst/>
              <a:gdLst/>
              <a:ahLst/>
              <a:cxnLst/>
              <a:rect l="l" t="t" r="r" b="b"/>
              <a:pathLst>
                <a:path w="11168" h="11153" extrusionOk="0">
                  <a:moveTo>
                    <a:pt x="5584" y="78"/>
                  </a:moveTo>
                  <a:cubicBezTo>
                    <a:pt x="8608" y="78"/>
                    <a:pt x="11059" y="2544"/>
                    <a:pt x="11074" y="5569"/>
                  </a:cubicBezTo>
                  <a:cubicBezTo>
                    <a:pt x="11043" y="8593"/>
                    <a:pt x="8608" y="11059"/>
                    <a:pt x="5584" y="11059"/>
                  </a:cubicBezTo>
                  <a:cubicBezTo>
                    <a:pt x="2560" y="11059"/>
                    <a:pt x="94" y="8593"/>
                    <a:pt x="94" y="5569"/>
                  </a:cubicBezTo>
                  <a:cubicBezTo>
                    <a:pt x="94" y="2544"/>
                    <a:pt x="2560" y="78"/>
                    <a:pt x="5584" y="78"/>
                  </a:cubicBezTo>
                  <a:close/>
                  <a:moveTo>
                    <a:pt x="5571" y="1"/>
                  </a:moveTo>
                  <a:cubicBezTo>
                    <a:pt x="2513" y="1"/>
                    <a:pt x="16" y="2492"/>
                    <a:pt x="16" y="5569"/>
                  </a:cubicBezTo>
                  <a:cubicBezTo>
                    <a:pt x="0" y="8655"/>
                    <a:pt x="2498" y="11152"/>
                    <a:pt x="5584" y="11152"/>
                  </a:cubicBezTo>
                  <a:cubicBezTo>
                    <a:pt x="8655" y="11152"/>
                    <a:pt x="11152" y="8655"/>
                    <a:pt x="11167" y="5584"/>
                  </a:cubicBezTo>
                  <a:cubicBezTo>
                    <a:pt x="11167" y="2513"/>
                    <a:pt x="8686" y="1"/>
                    <a:pt x="5599" y="1"/>
                  </a:cubicBezTo>
                  <a:cubicBezTo>
                    <a:pt x="5590" y="1"/>
                    <a:pt x="5580" y="1"/>
                    <a:pt x="5571"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4617;p60">
              <a:extLst>
                <a:ext uri="{FF2B5EF4-FFF2-40B4-BE49-F238E27FC236}">
                  <a16:creationId xmlns:a16="http://schemas.microsoft.com/office/drawing/2014/main" id="{82E0095B-D1D4-DBA2-9B46-D7BCF385F232}"/>
                </a:ext>
              </a:extLst>
            </p:cNvPr>
            <p:cNvSpPr/>
            <p:nvPr/>
          </p:nvSpPr>
          <p:spPr>
            <a:xfrm>
              <a:off x="1968250" y="2784975"/>
              <a:ext cx="317200" cy="317200"/>
            </a:xfrm>
            <a:custGeom>
              <a:avLst/>
              <a:gdLst/>
              <a:ahLst/>
              <a:cxnLst/>
              <a:rect l="l" t="t" r="r" b="b"/>
              <a:pathLst>
                <a:path w="12688" h="12688" extrusionOk="0">
                  <a:moveTo>
                    <a:pt x="6344" y="202"/>
                  </a:moveTo>
                  <a:cubicBezTo>
                    <a:pt x="9741" y="202"/>
                    <a:pt x="12486" y="2947"/>
                    <a:pt x="12486" y="6359"/>
                  </a:cubicBezTo>
                  <a:cubicBezTo>
                    <a:pt x="12486" y="9756"/>
                    <a:pt x="9756" y="12516"/>
                    <a:pt x="6344" y="12516"/>
                  </a:cubicBezTo>
                  <a:cubicBezTo>
                    <a:pt x="2932" y="12516"/>
                    <a:pt x="202" y="9740"/>
                    <a:pt x="202" y="6344"/>
                  </a:cubicBezTo>
                  <a:cubicBezTo>
                    <a:pt x="202" y="2947"/>
                    <a:pt x="2947" y="202"/>
                    <a:pt x="6344" y="202"/>
                  </a:cubicBezTo>
                  <a:close/>
                  <a:moveTo>
                    <a:pt x="6344" y="0"/>
                  </a:moveTo>
                  <a:cubicBezTo>
                    <a:pt x="2839" y="0"/>
                    <a:pt x="0" y="2838"/>
                    <a:pt x="0" y="6344"/>
                  </a:cubicBezTo>
                  <a:cubicBezTo>
                    <a:pt x="0" y="9849"/>
                    <a:pt x="2839" y="12687"/>
                    <a:pt x="6344" y="12687"/>
                  </a:cubicBezTo>
                  <a:cubicBezTo>
                    <a:pt x="9834" y="12687"/>
                    <a:pt x="12672" y="9849"/>
                    <a:pt x="12687" y="6344"/>
                  </a:cubicBezTo>
                  <a:cubicBezTo>
                    <a:pt x="12687" y="2838"/>
                    <a:pt x="9849" y="0"/>
                    <a:pt x="634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4618;p60">
              <a:extLst>
                <a:ext uri="{FF2B5EF4-FFF2-40B4-BE49-F238E27FC236}">
                  <a16:creationId xmlns:a16="http://schemas.microsoft.com/office/drawing/2014/main" id="{C1A9ED8E-8958-5D86-5081-ECFA71E6B67B}"/>
                </a:ext>
              </a:extLst>
            </p:cNvPr>
            <p:cNvSpPr/>
            <p:nvPr/>
          </p:nvSpPr>
          <p:spPr>
            <a:xfrm>
              <a:off x="2041150" y="2766700"/>
              <a:ext cx="129900" cy="143800"/>
            </a:xfrm>
            <a:custGeom>
              <a:avLst/>
              <a:gdLst/>
              <a:ahLst/>
              <a:cxnLst/>
              <a:rect l="l" t="t" r="r" b="b"/>
              <a:pathLst>
                <a:path w="5196" h="5752" extrusionOk="0">
                  <a:moveTo>
                    <a:pt x="2653" y="1"/>
                  </a:moveTo>
                  <a:cubicBezTo>
                    <a:pt x="2012" y="1"/>
                    <a:pt x="1613" y="328"/>
                    <a:pt x="1613" y="328"/>
                  </a:cubicBezTo>
                  <a:cubicBezTo>
                    <a:pt x="1613" y="328"/>
                    <a:pt x="1086" y="840"/>
                    <a:pt x="1164" y="1553"/>
                  </a:cubicBezTo>
                  <a:cubicBezTo>
                    <a:pt x="1303" y="2778"/>
                    <a:pt x="0" y="5291"/>
                    <a:pt x="0" y="5291"/>
                  </a:cubicBezTo>
                  <a:cubicBezTo>
                    <a:pt x="710" y="5636"/>
                    <a:pt x="1460" y="5752"/>
                    <a:pt x="2147" y="5752"/>
                  </a:cubicBezTo>
                  <a:cubicBezTo>
                    <a:pt x="3563" y="5752"/>
                    <a:pt x="4715" y="5260"/>
                    <a:pt x="4715" y="5260"/>
                  </a:cubicBezTo>
                  <a:cubicBezTo>
                    <a:pt x="4948" y="4733"/>
                    <a:pt x="5196" y="1228"/>
                    <a:pt x="3878" y="390"/>
                  </a:cubicBezTo>
                  <a:cubicBezTo>
                    <a:pt x="3415" y="96"/>
                    <a:pt x="2999" y="1"/>
                    <a:pt x="26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4619;p60">
              <a:extLst>
                <a:ext uri="{FF2B5EF4-FFF2-40B4-BE49-F238E27FC236}">
                  <a16:creationId xmlns:a16="http://schemas.microsoft.com/office/drawing/2014/main" id="{9E3B4EB7-B2C4-BD7F-64F5-2C4349AE8F3C}"/>
                </a:ext>
              </a:extLst>
            </p:cNvPr>
            <p:cNvSpPr/>
            <p:nvPr/>
          </p:nvSpPr>
          <p:spPr>
            <a:xfrm>
              <a:off x="2037275" y="2785850"/>
              <a:ext cx="38400" cy="104600"/>
            </a:xfrm>
            <a:custGeom>
              <a:avLst/>
              <a:gdLst/>
              <a:ahLst/>
              <a:cxnLst/>
              <a:rect l="l" t="t" r="r" b="b"/>
              <a:pathLst>
                <a:path w="1536" h="4184" extrusionOk="0">
                  <a:moveTo>
                    <a:pt x="1520" y="0"/>
                  </a:moveTo>
                  <a:cubicBezTo>
                    <a:pt x="1512" y="0"/>
                    <a:pt x="1505" y="4"/>
                    <a:pt x="1505" y="12"/>
                  </a:cubicBezTo>
                  <a:cubicBezTo>
                    <a:pt x="1458" y="617"/>
                    <a:pt x="1303" y="1206"/>
                    <a:pt x="1086" y="1780"/>
                  </a:cubicBezTo>
                  <a:cubicBezTo>
                    <a:pt x="962" y="2043"/>
                    <a:pt x="853" y="2323"/>
                    <a:pt x="714" y="2586"/>
                  </a:cubicBezTo>
                  <a:cubicBezTo>
                    <a:pt x="605" y="2881"/>
                    <a:pt x="419" y="3129"/>
                    <a:pt x="217" y="3346"/>
                  </a:cubicBezTo>
                  <a:cubicBezTo>
                    <a:pt x="419" y="3145"/>
                    <a:pt x="605" y="2897"/>
                    <a:pt x="760" y="2648"/>
                  </a:cubicBezTo>
                  <a:cubicBezTo>
                    <a:pt x="906" y="2386"/>
                    <a:pt x="1024" y="2123"/>
                    <a:pt x="1141" y="1848"/>
                  </a:cubicBezTo>
                  <a:lnTo>
                    <a:pt x="1141" y="1848"/>
                  </a:lnTo>
                  <a:cubicBezTo>
                    <a:pt x="891" y="2684"/>
                    <a:pt x="502" y="3476"/>
                    <a:pt x="0" y="4184"/>
                  </a:cubicBezTo>
                  <a:cubicBezTo>
                    <a:pt x="186" y="3951"/>
                    <a:pt x="372" y="3687"/>
                    <a:pt x="543" y="3424"/>
                  </a:cubicBezTo>
                  <a:cubicBezTo>
                    <a:pt x="838" y="2959"/>
                    <a:pt x="1070" y="2431"/>
                    <a:pt x="1241" y="1904"/>
                  </a:cubicBezTo>
                  <a:cubicBezTo>
                    <a:pt x="1396" y="1392"/>
                    <a:pt x="1489" y="818"/>
                    <a:pt x="1536" y="260"/>
                  </a:cubicBezTo>
                  <a:lnTo>
                    <a:pt x="1505" y="260"/>
                  </a:lnTo>
                  <a:cubicBezTo>
                    <a:pt x="1536" y="182"/>
                    <a:pt x="1536" y="89"/>
                    <a:pt x="1536" y="12"/>
                  </a:cubicBezTo>
                  <a:cubicBezTo>
                    <a:pt x="1536" y="4"/>
                    <a:pt x="1528" y="0"/>
                    <a:pt x="1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4620;p60">
              <a:extLst>
                <a:ext uri="{FF2B5EF4-FFF2-40B4-BE49-F238E27FC236}">
                  <a16:creationId xmlns:a16="http://schemas.microsoft.com/office/drawing/2014/main" id="{65F556EA-CAD0-DFD2-4C0E-54EC78F17F0D}"/>
                </a:ext>
              </a:extLst>
            </p:cNvPr>
            <p:cNvSpPr/>
            <p:nvPr/>
          </p:nvSpPr>
          <p:spPr>
            <a:xfrm>
              <a:off x="2130775" y="2772775"/>
              <a:ext cx="37950" cy="120400"/>
            </a:xfrm>
            <a:custGeom>
              <a:avLst/>
              <a:gdLst/>
              <a:ahLst/>
              <a:cxnLst/>
              <a:rect l="l" t="t" r="r" b="b"/>
              <a:pathLst>
                <a:path w="1518" h="4816" extrusionOk="0">
                  <a:moveTo>
                    <a:pt x="4" y="1"/>
                  </a:moveTo>
                  <a:lnTo>
                    <a:pt x="4" y="1"/>
                  </a:lnTo>
                  <a:cubicBezTo>
                    <a:pt x="1" y="1"/>
                    <a:pt x="7" y="12"/>
                    <a:pt x="29" y="23"/>
                  </a:cubicBezTo>
                  <a:cubicBezTo>
                    <a:pt x="324" y="240"/>
                    <a:pt x="572" y="519"/>
                    <a:pt x="773" y="829"/>
                  </a:cubicBezTo>
                  <a:cubicBezTo>
                    <a:pt x="1130" y="1403"/>
                    <a:pt x="1270" y="2070"/>
                    <a:pt x="1347" y="2722"/>
                  </a:cubicBezTo>
                  <a:cubicBezTo>
                    <a:pt x="1456" y="3420"/>
                    <a:pt x="1425" y="4117"/>
                    <a:pt x="1316" y="4815"/>
                  </a:cubicBezTo>
                  <a:cubicBezTo>
                    <a:pt x="1409" y="4428"/>
                    <a:pt x="1456" y="4024"/>
                    <a:pt x="1471" y="3621"/>
                  </a:cubicBezTo>
                  <a:cubicBezTo>
                    <a:pt x="1518" y="2303"/>
                    <a:pt x="1223" y="798"/>
                    <a:pt x="14" y="7"/>
                  </a:cubicBezTo>
                  <a:cubicBezTo>
                    <a:pt x="9" y="3"/>
                    <a:pt x="6" y="1"/>
                    <a:pt x="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4621;p60">
              <a:extLst>
                <a:ext uri="{FF2B5EF4-FFF2-40B4-BE49-F238E27FC236}">
                  <a16:creationId xmlns:a16="http://schemas.microsoft.com/office/drawing/2014/main" id="{A73686E4-B00C-E434-82D3-9D59CC7EAA9C}"/>
                </a:ext>
              </a:extLst>
            </p:cNvPr>
            <p:cNvSpPr/>
            <p:nvPr/>
          </p:nvSpPr>
          <p:spPr>
            <a:xfrm>
              <a:off x="1884225" y="2891775"/>
              <a:ext cx="239825" cy="151950"/>
            </a:xfrm>
            <a:custGeom>
              <a:avLst/>
              <a:gdLst/>
              <a:ahLst/>
              <a:cxnLst/>
              <a:rect l="l" t="t" r="r" b="b"/>
              <a:pathLst>
                <a:path w="9593" h="6078" extrusionOk="0">
                  <a:moveTo>
                    <a:pt x="9155" y="1"/>
                  </a:moveTo>
                  <a:cubicBezTo>
                    <a:pt x="8920" y="1"/>
                    <a:pt x="8534" y="169"/>
                    <a:pt x="7937" y="598"/>
                  </a:cubicBezTo>
                  <a:cubicBezTo>
                    <a:pt x="6580" y="1539"/>
                    <a:pt x="4854" y="2894"/>
                    <a:pt x="4591" y="2894"/>
                  </a:cubicBezTo>
                  <a:cubicBezTo>
                    <a:pt x="4590" y="2894"/>
                    <a:pt x="4588" y="2894"/>
                    <a:pt x="4587" y="2894"/>
                  </a:cubicBezTo>
                  <a:cubicBezTo>
                    <a:pt x="4447" y="2863"/>
                    <a:pt x="3501" y="2118"/>
                    <a:pt x="2695" y="1575"/>
                  </a:cubicBezTo>
                  <a:cubicBezTo>
                    <a:pt x="2666" y="1555"/>
                    <a:pt x="2626" y="1545"/>
                    <a:pt x="2578" y="1545"/>
                  </a:cubicBezTo>
                  <a:cubicBezTo>
                    <a:pt x="1975" y="1545"/>
                    <a:pt x="0" y="3044"/>
                    <a:pt x="244" y="3374"/>
                  </a:cubicBezTo>
                  <a:cubicBezTo>
                    <a:pt x="1292" y="4856"/>
                    <a:pt x="3437" y="6078"/>
                    <a:pt x="4590" y="6078"/>
                  </a:cubicBezTo>
                  <a:cubicBezTo>
                    <a:pt x="4631" y="6078"/>
                    <a:pt x="4672" y="6076"/>
                    <a:pt x="4711" y="6073"/>
                  </a:cubicBezTo>
                  <a:cubicBezTo>
                    <a:pt x="5641" y="5996"/>
                    <a:pt x="8402" y="3390"/>
                    <a:pt x="9286" y="1157"/>
                  </a:cubicBezTo>
                  <a:cubicBezTo>
                    <a:pt x="9508" y="582"/>
                    <a:pt x="9592" y="1"/>
                    <a:pt x="9155"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4622;p60">
              <a:extLst>
                <a:ext uri="{FF2B5EF4-FFF2-40B4-BE49-F238E27FC236}">
                  <a16:creationId xmlns:a16="http://schemas.microsoft.com/office/drawing/2014/main" id="{1132C2BB-5863-3E47-64F5-555B6C0855FF}"/>
                </a:ext>
              </a:extLst>
            </p:cNvPr>
            <p:cNvSpPr/>
            <p:nvPr/>
          </p:nvSpPr>
          <p:spPr>
            <a:xfrm>
              <a:off x="1868600" y="2837850"/>
              <a:ext cx="87275" cy="148375"/>
            </a:xfrm>
            <a:custGeom>
              <a:avLst/>
              <a:gdLst/>
              <a:ahLst/>
              <a:cxnLst/>
              <a:rect l="l" t="t" r="r" b="b"/>
              <a:pathLst>
                <a:path w="3491" h="5935" extrusionOk="0">
                  <a:moveTo>
                    <a:pt x="2332" y="1"/>
                  </a:moveTo>
                  <a:cubicBezTo>
                    <a:pt x="2151" y="1"/>
                    <a:pt x="1888" y="105"/>
                    <a:pt x="1707" y="243"/>
                  </a:cubicBezTo>
                  <a:cubicBezTo>
                    <a:pt x="78" y="1452"/>
                    <a:pt x="1" y="3236"/>
                    <a:pt x="78" y="3918"/>
                  </a:cubicBezTo>
                  <a:cubicBezTo>
                    <a:pt x="171" y="4896"/>
                    <a:pt x="1179" y="5935"/>
                    <a:pt x="1179" y="5935"/>
                  </a:cubicBezTo>
                  <a:lnTo>
                    <a:pt x="3335" y="4151"/>
                  </a:lnTo>
                  <a:cubicBezTo>
                    <a:pt x="3490" y="3469"/>
                    <a:pt x="3273" y="3081"/>
                    <a:pt x="3273" y="3081"/>
                  </a:cubicBezTo>
                  <a:cubicBezTo>
                    <a:pt x="3351" y="3050"/>
                    <a:pt x="3413" y="3003"/>
                    <a:pt x="3475" y="2957"/>
                  </a:cubicBezTo>
                  <a:cubicBezTo>
                    <a:pt x="3273" y="2585"/>
                    <a:pt x="3056" y="2212"/>
                    <a:pt x="2823" y="1871"/>
                  </a:cubicBezTo>
                  <a:cubicBezTo>
                    <a:pt x="2611" y="1558"/>
                    <a:pt x="1924" y="1528"/>
                    <a:pt x="1666" y="1528"/>
                  </a:cubicBezTo>
                  <a:cubicBezTo>
                    <a:pt x="1604" y="1528"/>
                    <a:pt x="1567" y="1530"/>
                    <a:pt x="1567" y="1530"/>
                  </a:cubicBezTo>
                  <a:cubicBezTo>
                    <a:pt x="1707" y="1220"/>
                    <a:pt x="2048" y="1018"/>
                    <a:pt x="2389" y="506"/>
                  </a:cubicBezTo>
                  <a:cubicBezTo>
                    <a:pt x="2637" y="135"/>
                    <a:pt x="2537" y="1"/>
                    <a:pt x="233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4623;p60">
              <a:extLst>
                <a:ext uri="{FF2B5EF4-FFF2-40B4-BE49-F238E27FC236}">
                  <a16:creationId xmlns:a16="http://schemas.microsoft.com/office/drawing/2014/main" id="{990DA1EF-7AAB-6678-35B0-A67FF0BF0A6C}"/>
                </a:ext>
              </a:extLst>
            </p:cNvPr>
            <p:cNvSpPr/>
            <p:nvPr/>
          </p:nvSpPr>
          <p:spPr>
            <a:xfrm>
              <a:off x="1901550" y="2821800"/>
              <a:ext cx="85725" cy="100850"/>
            </a:xfrm>
            <a:custGeom>
              <a:avLst/>
              <a:gdLst/>
              <a:ahLst/>
              <a:cxnLst/>
              <a:rect l="l" t="t" r="r" b="b"/>
              <a:pathLst>
                <a:path w="3429" h="4034" extrusionOk="0">
                  <a:moveTo>
                    <a:pt x="2017" y="1"/>
                  </a:moveTo>
                  <a:lnTo>
                    <a:pt x="156" y="125"/>
                  </a:lnTo>
                  <a:cubicBezTo>
                    <a:pt x="109" y="125"/>
                    <a:pt x="94" y="125"/>
                    <a:pt x="78" y="140"/>
                  </a:cubicBezTo>
                  <a:cubicBezTo>
                    <a:pt x="16" y="187"/>
                    <a:pt x="1" y="264"/>
                    <a:pt x="32" y="311"/>
                  </a:cubicBezTo>
                  <a:lnTo>
                    <a:pt x="1164" y="3862"/>
                  </a:lnTo>
                  <a:cubicBezTo>
                    <a:pt x="1226" y="3956"/>
                    <a:pt x="1319" y="4033"/>
                    <a:pt x="1428" y="4033"/>
                  </a:cubicBezTo>
                  <a:lnTo>
                    <a:pt x="3289" y="3925"/>
                  </a:lnTo>
                  <a:cubicBezTo>
                    <a:pt x="3320" y="3925"/>
                    <a:pt x="3335" y="3925"/>
                    <a:pt x="3351" y="3909"/>
                  </a:cubicBezTo>
                  <a:cubicBezTo>
                    <a:pt x="3413" y="3862"/>
                    <a:pt x="3428" y="3785"/>
                    <a:pt x="3397" y="3723"/>
                  </a:cubicBezTo>
                  <a:lnTo>
                    <a:pt x="2265" y="187"/>
                  </a:lnTo>
                  <a:cubicBezTo>
                    <a:pt x="2219" y="78"/>
                    <a:pt x="2110" y="1"/>
                    <a:pt x="201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4624;p60">
              <a:extLst>
                <a:ext uri="{FF2B5EF4-FFF2-40B4-BE49-F238E27FC236}">
                  <a16:creationId xmlns:a16="http://schemas.microsoft.com/office/drawing/2014/main" id="{920FD3A2-2782-7713-41B9-A19EE27F3F16}"/>
                </a:ext>
              </a:extLst>
            </p:cNvPr>
            <p:cNvSpPr/>
            <p:nvPr/>
          </p:nvSpPr>
          <p:spPr>
            <a:xfrm>
              <a:off x="1896125" y="2822575"/>
              <a:ext cx="85725" cy="100850"/>
            </a:xfrm>
            <a:custGeom>
              <a:avLst/>
              <a:gdLst/>
              <a:ahLst/>
              <a:cxnLst/>
              <a:rect l="l" t="t" r="r" b="b"/>
              <a:pathLst>
                <a:path w="3429" h="4034" extrusionOk="0">
                  <a:moveTo>
                    <a:pt x="2017" y="1"/>
                  </a:moveTo>
                  <a:lnTo>
                    <a:pt x="156" y="109"/>
                  </a:lnTo>
                  <a:cubicBezTo>
                    <a:pt x="47" y="109"/>
                    <a:pt x="1" y="202"/>
                    <a:pt x="47" y="311"/>
                  </a:cubicBezTo>
                  <a:lnTo>
                    <a:pt x="1148" y="3847"/>
                  </a:lnTo>
                  <a:cubicBezTo>
                    <a:pt x="1210" y="3956"/>
                    <a:pt x="1304" y="4033"/>
                    <a:pt x="1412" y="4033"/>
                  </a:cubicBezTo>
                  <a:lnTo>
                    <a:pt x="3273" y="3909"/>
                  </a:lnTo>
                  <a:cubicBezTo>
                    <a:pt x="3320" y="3909"/>
                    <a:pt x="3335" y="3909"/>
                    <a:pt x="3351" y="3894"/>
                  </a:cubicBezTo>
                  <a:cubicBezTo>
                    <a:pt x="3413" y="3847"/>
                    <a:pt x="3428" y="3769"/>
                    <a:pt x="3397" y="3723"/>
                  </a:cubicBezTo>
                  <a:lnTo>
                    <a:pt x="2265" y="171"/>
                  </a:lnTo>
                  <a:cubicBezTo>
                    <a:pt x="2219" y="78"/>
                    <a:pt x="2110" y="1"/>
                    <a:pt x="2017"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4625;p60">
              <a:extLst>
                <a:ext uri="{FF2B5EF4-FFF2-40B4-BE49-F238E27FC236}">
                  <a16:creationId xmlns:a16="http://schemas.microsoft.com/office/drawing/2014/main" id="{AC8696E4-7644-1FD4-7672-0BE70052C07D}"/>
                </a:ext>
              </a:extLst>
            </p:cNvPr>
            <p:cNvSpPr/>
            <p:nvPr/>
          </p:nvSpPr>
          <p:spPr>
            <a:xfrm>
              <a:off x="1940325" y="2827175"/>
              <a:ext cx="8175" cy="7875"/>
            </a:xfrm>
            <a:custGeom>
              <a:avLst/>
              <a:gdLst/>
              <a:ahLst/>
              <a:cxnLst/>
              <a:rect l="l" t="t" r="r" b="b"/>
              <a:pathLst>
                <a:path w="327" h="315" extrusionOk="0">
                  <a:moveTo>
                    <a:pt x="153" y="1"/>
                  </a:moveTo>
                  <a:cubicBezTo>
                    <a:pt x="144" y="1"/>
                    <a:pt x="134" y="1"/>
                    <a:pt x="125" y="3"/>
                  </a:cubicBezTo>
                  <a:cubicBezTo>
                    <a:pt x="63" y="18"/>
                    <a:pt x="1" y="80"/>
                    <a:pt x="1" y="173"/>
                  </a:cubicBezTo>
                  <a:cubicBezTo>
                    <a:pt x="1" y="244"/>
                    <a:pt x="65" y="315"/>
                    <a:pt x="147" y="315"/>
                  </a:cubicBezTo>
                  <a:cubicBezTo>
                    <a:pt x="155" y="315"/>
                    <a:pt x="163" y="314"/>
                    <a:pt x="171" y="313"/>
                  </a:cubicBezTo>
                  <a:cubicBezTo>
                    <a:pt x="249" y="313"/>
                    <a:pt x="327" y="235"/>
                    <a:pt x="311" y="142"/>
                  </a:cubicBezTo>
                  <a:cubicBezTo>
                    <a:pt x="311" y="72"/>
                    <a:pt x="246" y="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4626;p60">
              <a:extLst>
                <a:ext uri="{FF2B5EF4-FFF2-40B4-BE49-F238E27FC236}">
                  <a16:creationId xmlns:a16="http://schemas.microsoft.com/office/drawing/2014/main" id="{CAC47291-AFD7-D385-221B-FCF1E02E361A}"/>
                </a:ext>
              </a:extLst>
            </p:cNvPr>
            <p:cNvSpPr/>
            <p:nvPr/>
          </p:nvSpPr>
          <p:spPr>
            <a:xfrm>
              <a:off x="1872875" y="2860875"/>
              <a:ext cx="101600" cy="65100"/>
            </a:xfrm>
            <a:custGeom>
              <a:avLst/>
              <a:gdLst/>
              <a:ahLst/>
              <a:cxnLst/>
              <a:rect l="l" t="t" r="r" b="b"/>
              <a:pathLst>
                <a:path w="4064" h="2604" extrusionOk="0">
                  <a:moveTo>
                    <a:pt x="2992" y="0"/>
                  </a:moveTo>
                  <a:cubicBezTo>
                    <a:pt x="2489" y="0"/>
                    <a:pt x="1643" y="455"/>
                    <a:pt x="1179" y="764"/>
                  </a:cubicBezTo>
                  <a:cubicBezTo>
                    <a:pt x="636" y="1136"/>
                    <a:pt x="217" y="1757"/>
                    <a:pt x="0" y="2051"/>
                  </a:cubicBezTo>
                  <a:cubicBezTo>
                    <a:pt x="0" y="2051"/>
                    <a:pt x="2586" y="2603"/>
                    <a:pt x="2976" y="2603"/>
                  </a:cubicBezTo>
                  <a:cubicBezTo>
                    <a:pt x="3005" y="2603"/>
                    <a:pt x="3021" y="2601"/>
                    <a:pt x="3025" y="2594"/>
                  </a:cubicBezTo>
                  <a:cubicBezTo>
                    <a:pt x="3288" y="2129"/>
                    <a:pt x="4064" y="2129"/>
                    <a:pt x="3986" y="1741"/>
                  </a:cubicBezTo>
                  <a:cubicBezTo>
                    <a:pt x="3947" y="1468"/>
                    <a:pt x="3678" y="1446"/>
                    <a:pt x="3593" y="1446"/>
                  </a:cubicBezTo>
                  <a:cubicBezTo>
                    <a:pt x="3577" y="1446"/>
                    <a:pt x="3567" y="1446"/>
                    <a:pt x="3567" y="1446"/>
                  </a:cubicBezTo>
                  <a:cubicBezTo>
                    <a:pt x="3567" y="1446"/>
                    <a:pt x="3940" y="1260"/>
                    <a:pt x="3815" y="950"/>
                  </a:cubicBezTo>
                  <a:cubicBezTo>
                    <a:pt x="3750" y="771"/>
                    <a:pt x="3558" y="729"/>
                    <a:pt x="3389" y="729"/>
                  </a:cubicBezTo>
                  <a:cubicBezTo>
                    <a:pt x="3236" y="729"/>
                    <a:pt x="3102" y="764"/>
                    <a:pt x="3102" y="764"/>
                  </a:cubicBezTo>
                  <a:cubicBezTo>
                    <a:pt x="3102" y="764"/>
                    <a:pt x="3552" y="485"/>
                    <a:pt x="3335" y="144"/>
                  </a:cubicBezTo>
                  <a:cubicBezTo>
                    <a:pt x="3266" y="42"/>
                    <a:pt x="3145" y="0"/>
                    <a:pt x="2992"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4627;p60">
              <a:extLst>
                <a:ext uri="{FF2B5EF4-FFF2-40B4-BE49-F238E27FC236}">
                  <a16:creationId xmlns:a16="http://schemas.microsoft.com/office/drawing/2014/main" id="{9B7015E2-CA04-117C-C76E-1A8FDCB9E54A}"/>
                </a:ext>
              </a:extLst>
            </p:cNvPr>
            <p:cNvSpPr/>
            <p:nvPr/>
          </p:nvSpPr>
          <p:spPr>
            <a:xfrm>
              <a:off x="1910875" y="2879575"/>
              <a:ext cx="39575" cy="17850"/>
            </a:xfrm>
            <a:custGeom>
              <a:avLst/>
              <a:gdLst/>
              <a:ahLst/>
              <a:cxnLst/>
              <a:rect l="l" t="t" r="r" b="b"/>
              <a:pathLst>
                <a:path w="1583" h="714" extrusionOk="0">
                  <a:moveTo>
                    <a:pt x="1567" y="1"/>
                  </a:moveTo>
                  <a:cubicBezTo>
                    <a:pt x="900" y="63"/>
                    <a:pt x="217" y="466"/>
                    <a:pt x="0" y="714"/>
                  </a:cubicBezTo>
                  <a:cubicBezTo>
                    <a:pt x="496" y="435"/>
                    <a:pt x="1024" y="202"/>
                    <a:pt x="1582" y="16"/>
                  </a:cubicBezTo>
                  <a:cubicBezTo>
                    <a:pt x="1582" y="1"/>
                    <a:pt x="1582" y="1"/>
                    <a:pt x="1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4628;p60">
              <a:extLst>
                <a:ext uri="{FF2B5EF4-FFF2-40B4-BE49-F238E27FC236}">
                  <a16:creationId xmlns:a16="http://schemas.microsoft.com/office/drawing/2014/main" id="{347A915A-E78F-BEB5-4EC1-0D7E64876F12}"/>
                </a:ext>
              </a:extLst>
            </p:cNvPr>
            <p:cNvSpPr/>
            <p:nvPr/>
          </p:nvSpPr>
          <p:spPr>
            <a:xfrm>
              <a:off x="1921525" y="2896625"/>
              <a:ext cx="40925" cy="15825"/>
            </a:xfrm>
            <a:custGeom>
              <a:avLst/>
              <a:gdLst/>
              <a:ahLst/>
              <a:cxnLst/>
              <a:rect l="l" t="t" r="r" b="b"/>
              <a:pathLst>
                <a:path w="1637" h="633" extrusionOk="0">
                  <a:moveTo>
                    <a:pt x="1621" y="1"/>
                  </a:moveTo>
                  <a:cubicBezTo>
                    <a:pt x="970" y="32"/>
                    <a:pt x="241" y="420"/>
                    <a:pt x="8" y="621"/>
                  </a:cubicBezTo>
                  <a:cubicBezTo>
                    <a:pt x="536" y="373"/>
                    <a:pt x="1079" y="172"/>
                    <a:pt x="1637" y="16"/>
                  </a:cubicBezTo>
                  <a:cubicBezTo>
                    <a:pt x="1637" y="16"/>
                    <a:pt x="1637" y="1"/>
                    <a:pt x="1621" y="1"/>
                  </a:cubicBezTo>
                  <a:close/>
                  <a:moveTo>
                    <a:pt x="8" y="621"/>
                  </a:moveTo>
                  <a:lnTo>
                    <a:pt x="8" y="621"/>
                  </a:lnTo>
                  <a:cubicBezTo>
                    <a:pt x="1" y="629"/>
                    <a:pt x="1" y="633"/>
                    <a:pt x="3" y="633"/>
                  </a:cubicBezTo>
                  <a:cubicBezTo>
                    <a:pt x="4" y="633"/>
                    <a:pt x="8" y="629"/>
                    <a:pt x="8" y="6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4629;p60">
              <a:extLst>
                <a:ext uri="{FF2B5EF4-FFF2-40B4-BE49-F238E27FC236}">
                  <a16:creationId xmlns:a16="http://schemas.microsoft.com/office/drawing/2014/main" id="{6BF9E6F8-BD59-BB81-20E8-3AEB46B46CB8}"/>
                </a:ext>
              </a:extLst>
            </p:cNvPr>
            <p:cNvSpPr/>
            <p:nvPr/>
          </p:nvSpPr>
          <p:spPr>
            <a:xfrm>
              <a:off x="1948475" y="2921450"/>
              <a:ext cx="5850" cy="31425"/>
            </a:xfrm>
            <a:custGeom>
              <a:avLst/>
              <a:gdLst/>
              <a:ahLst/>
              <a:cxnLst/>
              <a:rect l="l" t="t" r="r" b="b"/>
              <a:pathLst>
                <a:path w="234" h="1257" extrusionOk="0">
                  <a:moveTo>
                    <a:pt x="140" y="1"/>
                  </a:moveTo>
                  <a:cubicBezTo>
                    <a:pt x="140" y="202"/>
                    <a:pt x="140" y="419"/>
                    <a:pt x="125" y="636"/>
                  </a:cubicBezTo>
                  <a:cubicBezTo>
                    <a:pt x="125" y="730"/>
                    <a:pt x="94" y="854"/>
                    <a:pt x="78" y="947"/>
                  </a:cubicBezTo>
                  <a:cubicBezTo>
                    <a:pt x="63" y="1040"/>
                    <a:pt x="16" y="1164"/>
                    <a:pt x="1" y="1257"/>
                  </a:cubicBezTo>
                  <a:cubicBezTo>
                    <a:pt x="140" y="1086"/>
                    <a:pt x="218" y="869"/>
                    <a:pt x="218" y="652"/>
                  </a:cubicBezTo>
                  <a:cubicBezTo>
                    <a:pt x="233" y="543"/>
                    <a:pt x="233" y="435"/>
                    <a:pt x="218" y="326"/>
                  </a:cubicBezTo>
                  <a:cubicBezTo>
                    <a:pt x="202" y="202"/>
                    <a:pt x="171" y="109"/>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4630;p60">
              <a:extLst>
                <a:ext uri="{FF2B5EF4-FFF2-40B4-BE49-F238E27FC236}">
                  <a16:creationId xmlns:a16="http://schemas.microsoft.com/office/drawing/2014/main" id="{0FE2CC07-894A-CAFB-7E4C-6A727843A709}"/>
                </a:ext>
              </a:extLst>
            </p:cNvPr>
            <p:cNvSpPr/>
            <p:nvPr/>
          </p:nvSpPr>
          <p:spPr>
            <a:xfrm>
              <a:off x="2043850" y="2886750"/>
              <a:ext cx="84550" cy="91725"/>
            </a:xfrm>
            <a:custGeom>
              <a:avLst/>
              <a:gdLst/>
              <a:ahLst/>
              <a:cxnLst/>
              <a:rect l="l" t="t" r="r" b="b"/>
              <a:pathLst>
                <a:path w="3382" h="3669" extrusionOk="0">
                  <a:moveTo>
                    <a:pt x="2893" y="1"/>
                  </a:moveTo>
                  <a:cubicBezTo>
                    <a:pt x="2755" y="1"/>
                    <a:pt x="2578" y="47"/>
                    <a:pt x="2358" y="148"/>
                  </a:cubicBezTo>
                  <a:cubicBezTo>
                    <a:pt x="1366" y="582"/>
                    <a:pt x="1" y="1745"/>
                    <a:pt x="1" y="1745"/>
                  </a:cubicBezTo>
                  <a:lnTo>
                    <a:pt x="1707" y="3668"/>
                  </a:lnTo>
                  <a:cubicBezTo>
                    <a:pt x="1707" y="3668"/>
                    <a:pt x="2622" y="2273"/>
                    <a:pt x="3056" y="1311"/>
                  </a:cubicBezTo>
                  <a:cubicBezTo>
                    <a:pt x="3381" y="553"/>
                    <a:pt x="3370" y="1"/>
                    <a:pt x="2893"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4631;p60">
              <a:extLst>
                <a:ext uri="{FF2B5EF4-FFF2-40B4-BE49-F238E27FC236}">
                  <a16:creationId xmlns:a16="http://schemas.microsoft.com/office/drawing/2014/main" id="{10D6E9DF-B690-D11D-D1E3-3AD277F4BDAA}"/>
                </a:ext>
              </a:extLst>
            </p:cNvPr>
            <p:cNvSpPr/>
            <p:nvPr/>
          </p:nvSpPr>
          <p:spPr>
            <a:xfrm>
              <a:off x="2043850" y="2886750"/>
              <a:ext cx="84550" cy="91725"/>
            </a:xfrm>
            <a:custGeom>
              <a:avLst/>
              <a:gdLst/>
              <a:ahLst/>
              <a:cxnLst/>
              <a:rect l="l" t="t" r="r" b="b"/>
              <a:pathLst>
                <a:path w="3382" h="3669" extrusionOk="0">
                  <a:moveTo>
                    <a:pt x="2893" y="1"/>
                  </a:moveTo>
                  <a:cubicBezTo>
                    <a:pt x="2755" y="1"/>
                    <a:pt x="2578" y="47"/>
                    <a:pt x="2358" y="148"/>
                  </a:cubicBezTo>
                  <a:cubicBezTo>
                    <a:pt x="1366" y="582"/>
                    <a:pt x="1" y="1745"/>
                    <a:pt x="1" y="1745"/>
                  </a:cubicBezTo>
                  <a:lnTo>
                    <a:pt x="1707" y="3668"/>
                  </a:lnTo>
                  <a:cubicBezTo>
                    <a:pt x="1707" y="3668"/>
                    <a:pt x="2622" y="2273"/>
                    <a:pt x="3056" y="1311"/>
                  </a:cubicBezTo>
                  <a:cubicBezTo>
                    <a:pt x="3381" y="553"/>
                    <a:pt x="3370" y="1"/>
                    <a:pt x="2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4632;p60">
              <a:extLst>
                <a:ext uri="{FF2B5EF4-FFF2-40B4-BE49-F238E27FC236}">
                  <a16:creationId xmlns:a16="http://schemas.microsoft.com/office/drawing/2014/main" id="{238CCEA6-CE17-9528-3256-62CB2C171E1D}"/>
                </a:ext>
              </a:extLst>
            </p:cNvPr>
            <p:cNvSpPr/>
            <p:nvPr/>
          </p:nvSpPr>
          <p:spPr>
            <a:xfrm>
              <a:off x="2055100" y="2886950"/>
              <a:ext cx="73300" cy="91525"/>
            </a:xfrm>
            <a:custGeom>
              <a:avLst/>
              <a:gdLst/>
              <a:ahLst/>
              <a:cxnLst/>
              <a:rect l="l" t="t" r="r" b="b"/>
              <a:pathLst>
                <a:path w="2932" h="3661" extrusionOk="0">
                  <a:moveTo>
                    <a:pt x="2482" y="0"/>
                  </a:moveTo>
                  <a:lnTo>
                    <a:pt x="1" y="2249"/>
                  </a:lnTo>
                  <a:lnTo>
                    <a:pt x="1257" y="3660"/>
                  </a:lnTo>
                  <a:cubicBezTo>
                    <a:pt x="1257" y="3660"/>
                    <a:pt x="2156" y="2249"/>
                    <a:pt x="2606" y="1303"/>
                  </a:cubicBezTo>
                  <a:cubicBezTo>
                    <a:pt x="2932" y="574"/>
                    <a:pt x="2932" y="31"/>
                    <a:pt x="2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4633;p60">
              <a:extLst>
                <a:ext uri="{FF2B5EF4-FFF2-40B4-BE49-F238E27FC236}">
                  <a16:creationId xmlns:a16="http://schemas.microsoft.com/office/drawing/2014/main" id="{3C9FC4DC-203B-513A-1276-47C2BBBA648B}"/>
                </a:ext>
              </a:extLst>
            </p:cNvPr>
            <p:cNvSpPr/>
            <p:nvPr/>
          </p:nvSpPr>
          <p:spPr>
            <a:xfrm>
              <a:off x="2056275" y="2923400"/>
              <a:ext cx="36850" cy="40725"/>
            </a:xfrm>
            <a:custGeom>
              <a:avLst/>
              <a:gdLst/>
              <a:ahLst/>
              <a:cxnLst/>
              <a:rect l="l" t="t" r="r" b="b"/>
              <a:pathLst>
                <a:path w="1474" h="1629" extrusionOk="0">
                  <a:moveTo>
                    <a:pt x="0" y="0"/>
                  </a:moveTo>
                  <a:lnTo>
                    <a:pt x="0" y="0"/>
                  </a:lnTo>
                  <a:cubicBezTo>
                    <a:pt x="248" y="310"/>
                    <a:pt x="1024" y="1194"/>
                    <a:pt x="1443" y="1629"/>
                  </a:cubicBezTo>
                  <a:lnTo>
                    <a:pt x="1474" y="1598"/>
                  </a:lnTo>
                  <a:cubicBezTo>
                    <a:pt x="1039" y="1024"/>
                    <a:pt x="279" y="26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4634;p60">
              <a:extLst>
                <a:ext uri="{FF2B5EF4-FFF2-40B4-BE49-F238E27FC236}">
                  <a16:creationId xmlns:a16="http://schemas.microsoft.com/office/drawing/2014/main" id="{9840E899-89DC-4F30-11E3-97EB04ED4B27}"/>
                </a:ext>
              </a:extLst>
            </p:cNvPr>
            <p:cNvSpPr/>
            <p:nvPr/>
          </p:nvSpPr>
          <p:spPr>
            <a:xfrm>
              <a:off x="2048900" y="2881175"/>
              <a:ext cx="167150" cy="200775"/>
            </a:xfrm>
            <a:custGeom>
              <a:avLst/>
              <a:gdLst/>
              <a:ahLst/>
              <a:cxnLst/>
              <a:rect l="l" t="t" r="r" b="b"/>
              <a:pathLst>
                <a:path w="6686" h="8031" extrusionOk="0">
                  <a:moveTo>
                    <a:pt x="2811" y="1"/>
                  </a:moveTo>
                  <a:cubicBezTo>
                    <a:pt x="2499" y="1"/>
                    <a:pt x="2170" y="84"/>
                    <a:pt x="1955" y="309"/>
                  </a:cubicBezTo>
                  <a:cubicBezTo>
                    <a:pt x="1071" y="1193"/>
                    <a:pt x="264" y="5691"/>
                    <a:pt x="0" y="7071"/>
                  </a:cubicBezTo>
                  <a:cubicBezTo>
                    <a:pt x="942" y="7713"/>
                    <a:pt x="2031" y="8030"/>
                    <a:pt x="3117" y="8030"/>
                  </a:cubicBezTo>
                  <a:cubicBezTo>
                    <a:pt x="4392" y="8030"/>
                    <a:pt x="5663" y="7593"/>
                    <a:pt x="6685" y="6730"/>
                  </a:cubicBezTo>
                  <a:cubicBezTo>
                    <a:pt x="6297" y="5287"/>
                    <a:pt x="5724" y="3349"/>
                    <a:pt x="5227" y="2372"/>
                  </a:cubicBezTo>
                  <a:cubicBezTo>
                    <a:pt x="4204" y="340"/>
                    <a:pt x="3676" y="185"/>
                    <a:pt x="3366" y="92"/>
                  </a:cubicBezTo>
                  <a:cubicBezTo>
                    <a:pt x="3213" y="36"/>
                    <a:pt x="3015" y="1"/>
                    <a:pt x="2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4635;p60">
              <a:extLst>
                <a:ext uri="{FF2B5EF4-FFF2-40B4-BE49-F238E27FC236}">
                  <a16:creationId xmlns:a16="http://schemas.microsoft.com/office/drawing/2014/main" id="{9E0AD51F-0C33-3CBE-5042-D036AF2EFCDC}"/>
                </a:ext>
              </a:extLst>
            </p:cNvPr>
            <p:cNvSpPr/>
            <p:nvPr/>
          </p:nvSpPr>
          <p:spPr>
            <a:xfrm>
              <a:off x="2083400" y="2842650"/>
              <a:ext cx="50825" cy="73075"/>
            </a:xfrm>
            <a:custGeom>
              <a:avLst/>
              <a:gdLst/>
              <a:ahLst/>
              <a:cxnLst/>
              <a:rect l="l" t="t" r="r" b="b"/>
              <a:pathLst>
                <a:path w="2033" h="2923" extrusionOk="0">
                  <a:moveTo>
                    <a:pt x="1697" y="0"/>
                  </a:moveTo>
                  <a:cubicBezTo>
                    <a:pt x="1562" y="0"/>
                    <a:pt x="1" y="625"/>
                    <a:pt x="1" y="625"/>
                  </a:cubicBezTo>
                  <a:cubicBezTo>
                    <a:pt x="125" y="950"/>
                    <a:pt x="218" y="1322"/>
                    <a:pt x="280" y="1679"/>
                  </a:cubicBezTo>
                  <a:lnTo>
                    <a:pt x="280" y="1788"/>
                  </a:lnTo>
                  <a:lnTo>
                    <a:pt x="280" y="1803"/>
                  </a:lnTo>
                  <a:cubicBezTo>
                    <a:pt x="265" y="2067"/>
                    <a:pt x="327" y="2858"/>
                    <a:pt x="730" y="2920"/>
                  </a:cubicBezTo>
                  <a:cubicBezTo>
                    <a:pt x="743" y="2921"/>
                    <a:pt x="757" y="2922"/>
                    <a:pt x="771" y="2922"/>
                  </a:cubicBezTo>
                  <a:cubicBezTo>
                    <a:pt x="1202" y="2922"/>
                    <a:pt x="1792" y="2236"/>
                    <a:pt x="2017" y="1710"/>
                  </a:cubicBezTo>
                  <a:cubicBezTo>
                    <a:pt x="2033" y="1664"/>
                    <a:pt x="1940" y="1307"/>
                    <a:pt x="1831" y="857"/>
                  </a:cubicBezTo>
                  <a:cubicBezTo>
                    <a:pt x="1769" y="593"/>
                    <a:pt x="1722" y="268"/>
                    <a:pt x="1707" y="4"/>
                  </a:cubicBezTo>
                  <a:cubicBezTo>
                    <a:pt x="1707" y="1"/>
                    <a:pt x="1704" y="0"/>
                    <a:pt x="169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4636;p60">
              <a:extLst>
                <a:ext uri="{FF2B5EF4-FFF2-40B4-BE49-F238E27FC236}">
                  <a16:creationId xmlns:a16="http://schemas.microsoft.com/office/drawing/2014/main" id="{781F7534-158D-94E5-1383-13F10E5C922E}"/>
                </a:ext>
              </a:extLst>
            </p:cNvPr>
            <p:cNvSpPr/>
            <p:nvPr/>
          </p:nvSpPr>
          <p:spPr>
            <a:xfrm>
              <a:off x="2083400" y="2843900"/>
              <a:ext cx="39575" cy="45000"/>
            </a:xfrm>
            <a:custGeom>
              <a:avLst/>
              <a:gdLst/>
              <a:ahLst/>
              <a:cxnLst/>
              <a:rect l="l" t="t" r="r" b="b"/>
              <a:pathLst>
                <a:path w="1583" h="1800" extrusionOk="0">
                  <a:moveTo>
                    <a:pt x="1583" y="1"/>
                  </a:moveTo>
                  <a:lnTo>
                    <a:pt x="1583" y="1"/>
                  </a:lnTo>
                  <a:cubicBezTo>
                    <a:pt x="1211" y="109"/>
                    <a:pt x="1" y="590"/>
                    <a:pt x="1" y="606"/>
                  </a:cubicBezTo>
                  <a:cubicBezTo>
                    <a:pt x="125" y="947"/>
                    <a:pt x="218" y="1288"/>
                    <a:pt x="280" y="1660"/>
                  </a:cubicBezTo>
                  <a:lnTo>
                    <a:pt x="280" y="1784"/>
                  </a:lnTo>
                  <a:lnTo>
                    <a:pt x="280" y="1800"/>
                  </a:lnTo>
                  <a:cubicBezTo>
                    <a:pt x="342" y="1800"/>
                    <a:pt x="404" y="1784"/>
                    <a:pt x="466" y="1784"/>
                  </a:cubicBezTo>
                  <a:cubicBezTo>
                    <a:pt x="1397" y="1645"/>
                    <a:pt x="1567" y="481"/>
                    <a:pt x="15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4637;p60">
              <a:extLst>
                <a:ext uri="{FF2B5EF4-FFF2-40B4-BE49-F238E27FC236}">
                  <a16:creationId xmlns:a16="http://schemas.microsoft.com/office/drawing/2014/main" id="{254F1C00-0DFA-B490-B519-098908198A80}"/>
                </a:ext>
              </a:extLst>
            </p:cNvPr>
            <p:cNvSpPr/>
            <p:nvPr/>
          </p:nvSpPr>
          <p:spPr>
            <a:xfrm>
              <a:off x="2049275" y="2770475"/>
              <a:ext cx="86900" cy="106975"/>
            </a:xfrm>
            <a:custGeom>
              <a:avLst/>
              <a:gdLst/>
              <a:ahLst/>
              <a:cxnLst/>
              <a:rect l="l" t="t" r="r" b="b"/>
              <a:pathLst>
                <a:path w="3476" h="4279" extrusionOk="0">
                  <a:moveTo>
                    <a:pt x="1778" y="1"/>
                  </a:moveTo>
                  <a:cubicBezTo>
                    <a:pt x="1495" y="1"/>
                    <a:pt x="1218" y="76"/>
                    <a:pt x="994" y="239"/>
                  </a:cubicBezTo>
                  <a:cubicBezTo>
                    <a:pt x="482" y="580"/>
                    <a:pt x="1" y="2938"/>
                    <a:pt x="482" y="3682"/>
                  </a:cubicBezTo>
                  <a:cubicBezTo>
                    <a:pt x="740" y="4093"/>
                    <a:pt x="1149" y="4278"/>
                    <a:pt x="1573" y="4278"/>
                  </a:cubicBezTo>
                  <a:cubicBezTo>
                    <a:pt x="1965" y="4278"/>
                    <a:pt x="2371" y="4120"/>
                    <a:pt x="2684" y="3837"/>
                  </a:cubicBezTo>
                  <a:cubicBezTo>
                    <a:pt x="3118" y="3434"/>
                    <a:pt x="3475" y="1635"/>
                    <a:pt x="3274" y="1014"/>
                  </a:cubicBezTo>
                  <a:cubicBezTo>
                    <a:pt x="3080" y="381"/>
                    <a:pt x="2412" y="1"/>
                    <a:pt x="1778"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4638;p60">
              <a:extLst>
                <a:ext uri="{FF2B5EF4-FFF2-40B4-BE49-F238E27FC236}">
                  <a16:creationId xmlns:a16="http://schemas.microsoft.com/office/drawing/2014/main" id="{7F61341D-8299-7AE8-A697-149BEDD2B09C}"/>
                </a:ext>
              </a:extLst>
            </p:cNvPr>
            <p:cNvSpPr/>
            <p:nvPr/>
          </p:nvSpPr>
          <p:spPr>
            <a:xfrm>
              <a:off x="2087675" y="2806875"/>
              <a:ext cx="10875" cy="6800"/>
            </a:xfrm>
            <a:custGeom>
              <a:avLst/>
              <a:gdLst/>
              <a:ahLst/>
              <a:cxnLst/>
              <a:rect l="l" t="t" r="r" b="b"/>
              <a:pathLst>
                <a:path w="435" h="272" extrusionOk="0">
                  <a:moveTo>
                    <a:pt x="164" y="0"/>
                  </a:moveTo>
                  <a:cubicBezTo>
                    <a:pt x="116" y="0"/>
                    <a:pt x="71" y="20"/>
                    <a:pt x="31" y="39"/>
                  </a:cubicBezTo>
                  <a:cubicBezTo>
                    <a:pt x="0" y="55"/>
                    <a:pt x="0" y="101"/>
                    <a:pt x="16" y="132"/>
                  </a:cubicBezTo>
                  <a:cubicBezTo>
                    <a:pt x="62" y="179"/>
                    <a:pt x="109" y="194"/>
                    <a:pt x="171" y="210"/>
                  </a:cubicBezTo>
                  <a:cubicBezTo>
                    <a:pt x="233" y="241"/>
                    <a:pt x="264" y="256"/>
                    <a:pt x="326" y="272"/>
                  </a:cubicBezTo>
                  <a:lnTo>
                    <a:pt x="388" y="272"/>
                  </a:lnTo>
                  <a:cubicBezTo>
                    <a:pt x="419" y="256"/>
                    <a:pt x="435" y="194"/>
                    <a:pt x="419" y="148"/>
                  </a:cubicBezTo>
                  <a:cubicBezTo>
                    <a:pt x="388" y="101"/>
                    <a:pt x="326" y="39"/>
                    <a:pt x="249" y="24"/>
                  </a:cubicBezTo>
                  <a:cubicBezTo>
                    <a:pt x="220" y="7"/>
                    <a:pt x="192"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4639;p60">
              <a:extLst>
                <a:ext uri="{FF2B5EF4-FFF2-40B4-BE49-F238E27FC236}">
                  <a16:creationId xmlns:a16="http://schemas.microsoft.com/office/drawing/2014/main" id="{68E69B58-8DC0-3B97-6964-D04C77BC0D6C}"/>
                </a:ext>
              </a:extLst>
            </p:cNvPr>
            <p:cNvSpPr/>
            <p:nvPr/>
          </p:nvSpPr>
          <p:spPr>
            <a:xfrm>
              <a:off x="2062075" y="2802950"/>
              <a:ext cx="11675" cy="6075"/>
            </a:xfrm>
            <a:custGeom>
              <a:avLst/>
              <a:gdLst/>
              <a:ahLst/>
              <a:cxnLst/>
              <a:rect l="l" t="t" r="r" b="b"/>
              <a:pathLst>
                <a:path w="467" h="243" extrusionOk="0">
                  <a:moveTo>
                    <a:pt x="299" y="0"/>
                  </a:moveTo>
                  <a:cubicBezTo>
                    <a:pt x="283" y="0"/>
                    <a:pt x="266" y="3"/>
                    <a:pt x="249" y="10"/>
                  </a:cubicBezTo>
                  <a:cubicBezTo>
                    <a:pt x="171" y="10"/>
                    <a:pt x="94" y="41"/>
                    <a:pt x="32" y="88"/>
                  </a:cubicBezTo>
                  <a:cubicBezTo>
                    <a:pt x="1" y="119"/>
                    <a:pt x="16" y="181"/>
                    <a:pt x="47" y="212"/>
                  </a:cubicBezTo>
                  <a:cubicBezTo>
                    <a:pt x="47" y="212"/>
                    <a:pt x="78" y="212"/>
                    <a:pt x="94" y="243"/>
                  </a:cubicBezTo>
                  <a:cubicBezTo>
                    <a:pt x="156" y="243"/>
                    <a:pt x="202" y="243"/>
                    <a:pt x="249" y="212"/>
                  </a:cubicBezTo>
                  <a:cubicBezTo>
                    <a:pt x="311" y="212"/>
                    <a:pt x="358" y="196"/>
                    <a:pt x="420" y="181"/>
                  </a:cubicBezTo>
                  <a:cubicBezTo>
                    <a:pt x="435" y="150"/>
                    <a:pt x="466" y="103"/>
                    <a:pt x="435" y="88"/>
                  </a:cubicBezTo>
                  <a:cubicBezTo>
                    <a:pt x="411" y="39"/>
                    <a:pt x="358" y="0"/>
                    <a:pt x="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4640;p60">
              <a:extLst>
                <a:ext uri="{FF2B5EF4-FFF2-40B4-BE49-F238E27FC236}">
                  <a16:creationId xmlns:a16="http://schemas.microsoft.com/office/drawing/2014/main" id="{B3D6B39B-7986-3055-B244-409B46E83369}"/>
                </a:ext>
              </a:extLst>
            </p:cNvPr>
            <p:cNvSpPr/>
            <p:nvPr/>
          </p:nvSpPr>
          <p:spPr>
            <a:xfrm>
              <a:off x="2080700" y="2852425"/>
              <a:ext cx="5825" cy="2350"/>
            </a:xfrm>
            <a:custGeom>
              <a:avLst/>
              <a:gdLst/>
              <a:ahLst/>
              <a:cxnLst/>
              <a:rect l="l" t="t" r="r" b="b"/>
              <a:pathLst>
                <a:path w="233" h="94" extrusionOk="0">
                  <a:moveTo>
                    <a:pt x="233" y="1"/>
                  </a:moveTo>
                  <a:lnTo>
                    <a:pt x="233" y="1"/>
                  </a:lnTo>
                  <a:cubicBezTo>
                    <a:pt x="202" y="47"/>
                    <a:pt x="155" y="63"/>
                    <a:pt x="124" y="63"/>
                  </a:cubicBezTo>
                  <a:cubicBezTo>
                    <a:pt x="78" y="63"/>
                    <a:pt x="31" y="32"/>
                    <a:pt x="0" y="1"/>
                  </a:cubicBezTo>
                  <a:lnTo>
                    <a:pt x="0" y="1"/>
                  </a:lnTo>
                  <a:cubicBezTo>
                    <a:pt x="31" y="63"/>
                    <a:pt x="78" y="94"/>
                    <a:pt x="140" y="94"/>
                  </a:cubicBezTo>
                  <a:cubicBezTo>
                    <a:pt x="186" y="94"/>
                    <a:pt x="233" y="63"/>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4641;p60">
              <a:extLst>
                <a:ext uri="{FF2B5EF4-FFF2-40B4-BE49-F238E27FC236}">
                  <a16:creationId xmlns:a16="http://schemas.microsoft.com/office/drawing/2014/main" id="{342B751F-B620-EB6A-5D6B-5C3754D6F539}"/>
                </a:ext>
              </a:extLst>
            </p:cNvPr>
            <p:cNvSpPr/>
            <p:nvPr/>
          </p:nvSpPr>
          <p:spPr>
            <a:xfrm>
              <a:off x="2068125" y="2807450"/>
              <a:ext cx="17250" cy="38800"/>
            </a:xfrm>
            <a:custGeom>
              <a:avLst/>
              <a:gdLst/>
              <a:ahLst/>
              <a:cxnLst/>
              <a:rect l="l" t="t" r="r" b="b"/>
              <a:pathLst>
                <a:path w="690" h="1552" extrusionOk="0">
                  <a:moveTo>
                    <a:pt x="395" y="1"/>
                  </a:moveTo>
                  <a:cubicBezTo>
                    <a:pt x="224" y="388"/>
                    <a:pt x="100" y="792"/>
                    <a:pt x="7" y="1210"/>
                  </a:cubicBezTo>
                  <a:cubicBezTo>
                    <a:pt x="0" y="1237"/>
                    <a:pt x="30" y="1246"/>
                    <a:pt x="70" y="1246"/>
                  </a:cubicBezTo>
                  <a:cubicBezTo>
                    <a:pt x="124" y="1246"/>
                    <a:pt x="197" y="1228"/>
                    <a:pt x="224" y="1210"/>
                  </a:cubicBezTo>
                  <a:lnTo>
                    <a:pt x="224" y="1210"/>
                  </a:lnTo>
                  <a:cubicBezTo>
                    <a:pt x="224" y="1211"/>
                    <a:pt x="178" y="1350"/>
                    <a:pt x="162" y="1443"/>
                  </a:cubicBezTo>
                  <a:lnTo>
                    <a:pt x="162" y="1474"/>
                  </a:lnTo>
                  <a:lnTo>
                    <a:pt x="162" y="1490"/>
                  </a:lnTo>
                  <a:cubicBezTo>
                    <a:pt x="162" y="1505"/>
                    <a:pt x="162" y="1536"/>
                    <a:pt x="178" y="1536"/>
                  </a:cubicBezTo>
                  <a:lnTo>
                    <a:pt x="224" y="1536"/>
                  </a:lnTo>
                  <a:cubicBezTo>
                    <a:pt x="271" y="1552"/>
                    <a:pt x="317" y="1552"/>
                    <a:pt x="379" y="1552"/>
                  </a:cubicBezTo>
                  <a:cubicBezTo>
                    <a:pt x="488" y="1552"/>
                    <a:pt x="612" y="1490"/>
                    <a:pt x="689" y="1412"/>
                  </a:cubicBezTo>
                  <a:lnTo>
                    <a:pt x="689" y="1412"/>
                  </a:lnTo>
                  <a:cubicBezTo>
                    <a:pt x="599" y="1457"/>
                    <a:pt x="509" y="1481"/>
                    <a:pt x="421" y="1481"/>
                  </a:cubicBezTo>
                  <a:cubicBezTo>
                    <a:pt x="359" y="1481"/>
                    <a:pt x="298" y="1469"/>
                    <a:pt x="240" y="1443"/>
                  </a:cubicBezTo>
                  <a:cubicBezTo>
                    <a:pt x="240" y="1412"/>
                    <a:pt x="333" y="1133"/>
                    <a:pt x="317" y="1133"/>
                  </a:cubicBezTo>
                  <a:cubicBezTo>
                    <a:pt x="240" y="1133"/>
                    <a:pt x="162" y="1133"/>
                    <a:pt x="100" y="1164"/>
                  </a:cubicBezTo>
                  <a:cubicBezTo>
                    <a:pt x="178" y="776"/>
                    <a:pt x="333" y="404"/>
                    <a:pt x="410" y="16"/>
                  </a:cubicBezTo>
                  <a:lnTo>
                    <a:pt x="4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4642;p60">
              <a:extLst>
                <a:ext uri="{FF2B5EF4-FFF2-40B4-BE49-F238E27FC236}">
                  <a16:creationId xmlns:a16="http://schemas.microsoft.com/office/drawing/2014/main" id="{0DFBD9BC-8AC6-7C13-B32E-6C9E43BDFACF}"/>
                </a:ext>
              </a:extLst>
            </p:cNvPr>
            <p:cNvSpPr/>
            <p:nvPr/>
          </p:nvSpPr>
          <p:spPr>
            <a:xfrm>
              <a:off x="2074875" y="2843125"/>
              <a:ext cx="10875" cy="7400"/>
            </a:xfrm>
            <a:custGeom>
              <a:avLst/>
              <a:gdLst/>
              <a:ahLst/>
              <a:cxnLst/>
              <a:rect l="l" t="t" r="r" b="b"/>
              <a:pathLst>
                <a:path w="435" h="296" extrusionOk="0">
                  <a:moveTo>
                    <a:pt x="419" y="1"/>
                  </a:moveTo>
                  <a:cubicBezTo>
                    <a:pt x="317" y="39"/>
                    <a:pt x="205" y="67"/>
                    <a:pt x="82" y="67"/>
                  </a:cubicBezTo>
                  <a:cubicBezTo>
                    <a:pt x="55" y="67"/>
                    <a:pt x="28" y="65"/>
                    <a:pt x="1" y="63"/>
                  </a:cubicBezTo>
                  <a:lnTo>
                    <a:pt x="1" y="63"/>
                  </a:lnTo>
                  <a:cubicBezTo>
                    <a:pt x="47" y="140"/>
                    <a:pt x="109" y="202"/>
                    <a:pt x="187" y="249"/>
                  </a:cubicBezTo>
                  <a:cubicBezTo>
                    <a:pt x="218" y="280"/>
                    <a:pt x="264" y="295"/>
                    <a:pt x="311" y="295"/>
                  </a:cubicBezTo>
                  <a:cubicBezTo>
                    <a:pt x="419" y="295"/>
                    <a:pt x="435" y="202"/>
                    <a:pt x="435" y="125"/>
                  </a:cubicBezTo>
                  <a:cubicBezTo>
                    <a:pt x="435" y="78"/>
                    <a:pt x="419" y="47"/>
                    <a:pt x="4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4643;p60">
              <a:extLst>
                <a:ext uri="{FF2B5EF4-FFF2-40B4-BE49-F238E27FC236}">
                  <a16:creationId xmlns:a16="http://schemas.microsoft.com/office/drawing/2014/main" id="{374FE39D-732D-B371-02A9-7220B200C66A}"/>
                </a:ext>
              </a:extLst>
            </p:cNvPr>
            <p:cNvSpPr/>
            <p:nvPr/>
          </p:nvSpPr>
          <p:spPr>
            <a:xfrm>
              <a:off x="2079525" y="2845875"/>
              <a:ext cx="6225" cy="4650"/>
            </a:xfrm>
            <a:custGeom>
              <a:avLst/>
              <a:gdLst/>
              <a:ahLst/>
              <a:cxnLst/>
              <a:rect l="l" t="t" r="r" b="b"/>
              <a:pathLst>
                <a:path w="249" h="186" extrusionOk="0">
                  <a:moveTo>
                    <a:pt x="188" y="1"/>
                  </a:moveTo>
                  <a:cubicBezTo>
                    <a:pt x="109" y="1"/>
                    <a:pt x="25" y="65"/>
                    <a:pt x="1" y="139"/>
                  </a:cubicBezTo>
                  <a:cubicBezTo>
                    <a:pt x="32" y="170"/>
                    <a:pt x="78" y="185"/>
                    <a:pt x="125" y="185"/>
                  </a:cubicBezTo>
                  <a:cubicBezTo>
                    <a:pt x="233" y="185"/>
                    <a:pt x="249" y="92"/>
                    <a:pt x="249" y="15"/>
                  </a:cubicBezTo>
                  <a:cubicBezTo>
                    <a:pt x="230" y="5"/>
                    <a:pt x="209" y="1"/>
                    <a:pt x="18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4644;p60">
              <a:extLst>
                <a:ext uri="{FF2B5EF4-FFF2-40B4-BE49-F238E27FC236}">
                  <a16:creationId xmlns:a16="http://schemas.microsoft.com/office/drawing/2014/main" id="{CA38487C-66BB-FD73-6189-12B74A22030F}"/>
                </a:ext>
              </a:extLst>
            </p:cNvPr>
            <p:cNvSpPr/>
            <p:nvPr/>
          </p:nvSpPr>
          <p:spPr>
            <a:xfrm>
              <a:off x="2061300" y="2815975"/>
              <a:ext cx="8550" cy="8575"/>
            </a:xfrm>
            <a:custGeom>
              <a:avLst/>
              <a:gdLst/>
              <a:ahLst/>
              <a:cxnLst/>
              <a:rect l="l" t="t" r="r" b="b"/>
              <a:pathLst>
                <a:path w="342" h="343" extrusionOk="0">
                  <a:moveTo>
                    <a:pt x="64" y="154"/>
                  </a:moveTo>
                  <a:lnTo>
                    <a:pt x="64" y="154"/>
                  </a:lnTo>
                  <a:cubicBezTo>
                    <a:pt x="47" y="186"/>
                    <a:pt x="24" y="230"/>
                    <a:pt x="1" y="265"/>
                  </a:cubicBezTo>
                  <a:cubicBezTo>
                    <a:pt x="34" y="232"/>
                    <a:pt x="51" y="191"/>
                    <a:pt x="64" y="154"/>
                  </a:cubicBezTo>
                  <a:close/>
                  <a:moveTo>
                    <a:pt x="233" y="1"/>
                  </a:moveTo>
                  <a:cubicBezTo>
                    <a:pt x="202" y="1"/>
                    <a:pt x="187" y="1"/>
                    <a:pt x="140" y="32"/>
                  </a:cubicBezTo>
                  <a:cubicBezTo>
                    <a:pt x="125" y="47"/>
                    <a:pt x="109" y="79"/>
                    <a:pt x="78" y="110"/>
                  </a:cubicBezTo>
                  <a:cubicBezTo>
                    <a:pt x="74" y="123"/>
                    <a:pt x="69" y="138"/>
                    <a:pt x="64" y="154"/>
                  </a:cubicBezTo>
                  <a:lnTo>
                    <a:pt x="64" y="154"/>
                  </a:lnTo>
                  <a:cubicBezTo>
                    <a:pt x="70" y="143"/>
                    <a:pt x="74" y="133"/>
                    <a:pt x="78" y="125"/>
                  </a:cubicBezTo>
                  <a:cubicBezTo>
                    <a:pt x="125" y="79"/>
                    <a:pt x="156" y="63"/>
                    <a:pt x="202" y="63"/>
                  </a:cubicBezTo>
                  <a:cubicBezTo>
                    <a:pt x="233" y="79"/>
                    <a:pt x="264" y="125"/>
                    <a:pt x="264" y="187"/>
                  </a:cubicBezTo>
                  <a:lnTo>
                    <a:pt x="264" y="265"/>
                  </a:lnTo>
                  <a:cubicBezTo>
                    <a:pt x="264" y="280"/>
                    <a:pt x="233" y="311"/>
                    <a:pt x="233" y="342"/>
                  </a:cubicBezTo>
                  <a:cubicBezTo>
                    <a:pt x="280" y="311"/>
                    <a:pt x="295" y="280"/>
                    <a:pt x="295" y="234"/>
                  </a:cubicBezTo>
                  <a:cubicBezTo>
                    <a:pt x="311" y="218"/>
                    <a:pt x="311" y="203"/>
                    <a:pt x="311" y="172"/>
                  </a:cubicBezTo>
                  <a:cubicBezTo>
                    <a:pt x="342" y="141"/>
                    <a:pt x="342" y="125"/>
                    <a:pt x="311" y="79"/>
                  </a:cubicBezTo>
                  <a:cubicBezTo>
                    <a:pt x="295" y="47"/>
                    <a:pt x="280" y="32"/>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4645;p60">
              <a:extLst>
                <a:ext uri="{FF2B5EF4-FFF2-40B4-BE49-F238E27FC236}">
                  <a16:creationId xmlns:a16="http://schemas.microsoft.com/office/drawing/2014/main" id="{49599656-138B-75BE-4367-90E77E6C9491}"/>
                </a:ext>
              </a:extLst>
            </p:cNvPr>
            <p:cNvSpPr/>
            <p:nvPr/>
          </p:nvSpPr>
          <p:spPr>
            <a:xfrm>
              <a:off x="2086125" y="2820875"/>
              <a:ext cx="7400" cy="8325"/>
            </a:xfrm>
            <a:custGeom>
              <a:avLst/>
              <a:gdLst/>
              <a:ahLst/>
              <a:cxnLst/>
              <a:rect l="l" t="t" r="r" b="b"/>
              <a:pathLst>
                <a:path w="296" h="333" extrusionOk="0">
                  <a:moveTo>
                    <a:pt x="165" y="0"/>
                  </a:moveTo>
                  <a:cubicBezTo>
                    <a:pt x="137" y="0"/>
                    <a:pt x="115" y="11"/>
                    <a:pt x="93" y="22"/>
                  </a:cubicBezTo>
                  <a:cubicBezTo>
                    <a:pt x="62" y="38"/>
                    <a:pt x="47" y="69"/>
                    <a:pt x="47" y="100"/>
                  </a:cubicBezTo>
                  <a:cubicBezTo>
                    <a:pt x="16" y="162"/>
                    <a:pt x="0" y="224"/>
                    <a:pt x="16" y="317"/>
                  </a:cubicBezTo>
                  <a:cubicBezTo>
                    <a:pt x="47" y="255"/>
                    <a:pt x="62" y="224"/>
                    <a:pt x="78" y="162"/>
                  </a:cubicBezTo>
                  <a:cubicBezTo>
                    <a:pt x="93" y="100"/>
                    <a:pt x="140" y="84"/>
                    <a:pt x="171" y="84"/>
                  </a:cubicBezTo>
                  <a:cubicBezTo>
                    <a:pt x="218" y="84"/>
                    <a:pt x="249" y="115"/>
                    <a:pt x="249" y="177"/>
                  </a:cubicBezTo>
                  <a:lnTo>
                    <a:pt x="249" y="255"/>
                  </a:lnTo>
                  <a:lnTo>
                    <a:pt x="249" y="332"/>
                  </a:lnTo>
                  <a:cubicBezTo>
                    <a:pt x="280" y="301"/>
                    <a:pt x="295" y="255"/>
                    <a:pt x="295" y="224"/>
                  </a:cubicBezTo>
                  <a:lnTo>
                    <a:pt x="295" y="162"/>
                  </a:lnTo>
                  <a:cubicBezTo>
                    <a:pt x="295" y="115"/>
                    <a:pt x="295" y="84"/>
                    <a:pt x="280" y="69"/>
                  </a:cubicBezTo>
                  <a:cubicBezTo>
                    <a:pt x="249" y="22"/>
                    <a:pt x="233" y="7"/>
                    <a:pt x="202" y="7"/>
                  </a:cubicBezTo>
                  <a:cubicBezTo>
                    <a:pt x="188" y="2"/>
                    <a:pt x="176"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4646;p60">
              <a:extLst>
                <a:ext uri="{FF2B5EF4-FFF2-40B4-BE49-F238E27FC236}">
                  <a16:creationId xmlns:a16="http://schemas.microsoft.com/office/drawing/2014/main" id="{21600DDE-2C56-C102-9A12-61173FC0E940}"/>
                </a:ext>
              </a:extLst>
            </p:cNvPr>
            <p:cNvSpPr/>
            <p:nvPr/>
          </p:nvSpPr>
          <p:spPr>
            <a:xfrm>
              <a:off x="2061300" y="2768400"/>
              <a:ext cx="88425" cy="70500"/>
            </a:xfrm>
            <a:custGeom>
              <a:avLst/>
              <a:gdLst/>
              <a:ahLst/>
              <a:cxnLst/>
              <a:rect l="l" t="t" r="r" b="b"/>
              <a:pathLst>
                <a:path w="3537" h="2820" extrusionOk="0">
                  <a:moveTo>
                    <a:pt x="1468" y="1"/>
                  </a:moveTo>
                  <a:cubicBezTo>
                    <a:pt x="1228" y="1"/>
                    <a:pt x="1071" y="58"/>
                    <a:pt x="1071" y="58"/>
                  </a:cubicBezTo>
                  <a:cubicBezTo>
                    <a:pt x="78" y="167"/>
                    <a:pt x="1" y="1268"/>
                    <a:pt x="1" y="1268"/>
                  </a:cubicBezTo>
                  <a:cubicBezTo>
                    <a:pt x="497" y="1175"/>
                    <a:pt x="1040" y="508"/>
                    <a:pt x="1040" y="508"/>
                  </a:cubicBezTo>
                  <a:cubicBezTo>
                    <a:pt x="1102" y="1563"/>
                    <a:pt x="2234" y="2059"/>
                    <a:pt x="2234" y="2059"/>
                  </a:cubicBezTo>
                  <a:cubicBezTo>
                    <a:pt x="2234" y="2059"/>
                    <a:pt x="2327" y="2679"/>
                    <a:pt x="2436" y="2788"/>
                  </a:cubicBezTo>
                  <a:lnTo>
                    <a:pt x="2715" y="2819"/>
                  </a:lnTo>
                  <a:cubicBezTo>
                    <a:pt x="2715" y="2819"/>
                    <a:pt x="3537" y="1640"/>
                    <a:pt x="2777" y="694"/>
                  </a:cubicBezTo>
                  <a:cubicBezTo>
                    <a:pt x="2320" y="119"/>
                    <a:pt x="1810" y="1"/>
                    <a:pt x="1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4647;p60">
              <a:extLst>
                <a:ext uri="{FF2B5EF4-FFF2-40B4-BE49-F238E27FC236}">
                  <a16:creationId xmlns:a16="http://schemas.microsoft.com/office/drawing/2014/main" id="{2C1D8FF7-902B-9A89-E6F9-0A6A73BA16E0}"/>
                </a:ext>
              </a:extLst>
            </p:cNvPr>
            <p:cNvSpPr/>
            <p:nvPr/>
          </p:nvSpPr>
          <p:spPr>
            <a:xfrm>
              <a:off x="2086125" y="2776525"/>
              <a:ext cx="28725" cy="44525"/>
            </a:xfrm>
            <a:custGeom>
              <a:avLst/>
              <a:gdLst/>
              <a:ahLst/>
              <a:cxnLst/>
              <a:rect l="l" t="t" r="r" b="b"/>
              <a:pathLst>
                <a:path w="1149" h="1781" extrusionOk="0">
                  <a:moveTo>
                    <a:pt x="86" y="1"/>
                  </a:moveTo>
                  <a:cubicBezTo>
                    <a:pt x="82" y="1"/>
                    <a:pt x="78" y="5"/>
                    <a:pt x="78" y="12"/>
                  </a:cubicBezTo>
                  <a:cubicBezTo>
                    <a:pt x="16" y="183"/>
                    <a:pt x="0" y="369"/>
                    <a:pt x="16" y="540"/>
                  </a:cubicBezTo>
                  <a:cubicBezTo>
                    <a:pt x="62" y="726"/>
                    <a:pt x="140" y="912"/>
                    <a:pt x="233" y="1067"/>
                  </a:cubicBezTo>
                  <a:cubicBezTo>
                    <a:pt x="326" y="1222"/>
                    <a:pt x="450" y="1377"/>
                    <a:pt x="590" y="1486"/>
                  </a:cubicBezTo>
                  <a:cubicBezTo>
                    <a:pt x="760" y="1610"/>
                    <a:pt x="946" y="1703"/>
                    <a:pt x="1148" y="1781"/>
                  </a:cubicBezTo>
                  <a:lnTo>
                    <a:pt x="1148" y="1765"/>
                  </a:lnTo>
                  <a:cubicBezTo>
                    <a:pt x="946" y="1688"/>
                    <a:pt x="776" y="1579"/>
                    <a:pt x="621" y="1455"/>
                  </a:cubicBezTo>
                  <a:cubicBezTo>
                    <a:pt x="481" y="1315"/>
                    <a:pt x="373" y="1176"/>
                    <a:pt x="295" y="1021"/>
                  </a:cubicBezTo>
                  <a:cubicBezTo>
                    <a:pt x="202" y="866"/>
                    <a:pt x="140" y="710"/>
                    <a:pt x="93" y="540"/>
                  </a:cubicBezTo>
                  <a:cubicBezTo>
                    <a:pt x="62" y="369"/>
                    <a:pt x="62" y="183"/>
                    <a:pt x="93" y="12"/>
                  </a:cubicBezTo>
                  <a:cubicBezTo>
                    <a:pt x="93" y="5"/>
                    <a:pt x="90" y="1"/>
                    <a:pt x="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4648;p60">
              <a:extLst>
                <a:ext uri="{FF2B5EF4-FFF2-40B4-BE49-F238E27FC236}">
                  <a16:creationId xmlns:a16="http://schemas.microsoft.com/office/drawing/2014/main" id="{7124E987-4A12-95E9-9A15-F50E749BA601}"/>
                </a:ext>
              </a:extLst>
            </p:cNvPr>
            <p:cNvSpPr/>
            <p:nvPr/>
          </p:nvSpPr>
          <p:spPr>
            <a:xfrm>
              <a:off x="2116375" y="2820775"/>
              <a:ext cx="26000" cy="28950"/>
            </a:xfrm>
            <a:custGeom>
              <a:avLst/>
              <a:gdLst/>
              <a:ahLst/>
              <a:cxnLst/>
              <a:rect l="l" t="t" r="r" b="b"/>
              <a:pathLst>
                <a:path w="1040" h="1158" extrusionOk="0">
                  <a:moveTo>
                    <a:pt x="698" y="0"/>
                  </a:moveTo>
                  <a:cubicBezTo>
                    <a:pt x="448" y="0"/>
                    <a:pt x="109" y="460"/>
                    <a:pt x="109" y="460"/>
                  </a:cubicBezTo>
                  <a:lnTo>
                    <a:pt x="0" y="941"/>
                  </a:lnTo>
                  <a:lnTo>
                    <a:pt x="0" y="957"/>
                  </a:lnTo>
                  <a:cubicBezTo>
                    <a:pt x="34" y="1082"/>
                    <a:pt x="153" y="1157"/>
                    <a:pt x="275" y="1157"/>
                  </a:cubicBezTo>
                  <a:cubicBezTo>
                    <a:pt x="318" y="1157"/>
                    <a:pt x="362" y="1148"/>
                    <a:pt x="403" y="1127"/>
                  </a:cubicBezTo>
                  <a:cubicBezTo>
                    <a:pt x="729" y="1019"/>
                    <a:pt x="1039" y="181"/>
                    <a:pt x="791" y="26"/>
                  </a:cubicBezTo>
                  <a:cubicBezTo>
                    <a:pt x="762" y="8"/>
                    <a:pt x="731" y="0"/>
                    <a:pt x="69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4649;p60">
              <a:extLst>
                <a:ext uri="{FF2B5EF4-FFF2-40B4-BE49-F238E27FC236}">
                  <a16:creationId xmlns:a16="http://schemas.microsoft.com/office/drawing/2014/main" id="{D6DDC8F7-5F6C-5A4E-6DC2-89C4D1F8AA27}"/>
                </a:ext>
              </a:extLst>
            </p:cNvPr>
            <p:cNvSpPr/>
            <p:nvPr/>
          </p:nvSpPr>
          <p:spPr>
            <a:xfrm>
              <a:off x="2120250" y="2827625"/>
              <a:ext cx="13600" cy="17250"/>
            </a:xfrm>
            <a:custGeom>
              <a:avLst/>
              <a:gdLst/>
              <a:ahLst/>
              <a:cxnLst/>
              <a:rect l="l" t="t" r="r" b="b"/>
              <a:pathLst>
                <a:path w="544" h="690" extrusionOk="0">
                  <a:moveTo>
                    <a:pt x="543" y="0"/>
                  </a:moveTo>
                  <a:lnTo>
                    <a:pt x="543" y="0"/>
                  </a:lnTo>
                  <a:cubicBezTo>
                    <a:pt x="233" y="31"/>
                    <a:pt x="16" y="419"/>
                    <a:pt x="0" y="667"/>
                  </a:cubicBezTo>
                  <a:cubicBezTo>
                    <a:pt x="0" y="678"/>
                    <a:pt x="8" y="689"/>
                    <a:pt x="18" y="689"/>
                  </a:cubicBezTo>
                  <a:cubicBezTo>
                    <a:pt x="22" y="689"/>
                    <a:pt x="27" y="687"/>
                    <a:pt x="31" y="683"/>
                  </a:cubicBezTo>
                  <a:lnTo>
                    <a:pt x="155" y="512"/>
                  </a:lnTo>
                  <a:cubicBezTo>
                    <a:pt x="191" y="465"/>
                    <a:pt x="245" y="444"/>
                    <a:pt x="302" y="444"/>
                  </a:cubicBezTo>
                  <a:cubicBezTo>
                    <a:pt x="320" y="444"/>
                    <a:pt x="339" y="446"/>
                    <a:pt x="357" y="450"/>
                  </a:cubicBezTo>
                  <a:lnTo>
                    <a:pt x="341" y="435"/>
                  </a:lnTo>
                  <a:cubicBezTo>
                    <a:pt x="316" y="414"/>
                    <a:pt x="288" y="405"/>
                    <a:pt x="260" y="405"/>
                  </a:cubicBezTo>
                  <a:cubicBezTo>
                    <a:pt x="205" y="405"/>
                    <a:pt x="150" y="440"/>
                    <a:pt x="109" y="481"/>
                  </a:cubicBezTo>
                  <a:cubicBezTo>
                    <a:pt x="186" y="295"/>
                    <a:pt x="326" y="78"/>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4650;p60">
              <a:extLst>
                <a:ext uri="{FF2B5EF4-FFF2-40B4-BE49-F238E27FC236}">
                  <a16:creationId xmlns:a16="http://schemas.microsoft.com/office/drawing/2014/main" id="{5E72BDF8-84E3-CC46-D78C-E15C34792042}"/>
                </a:ext>
              </a:extLst>
            </p:cNvPr>
            <p:cNvSpPr/>
            <p:nvPr/>
          </p:nvSpPr>
          <p:spPr>
            <a:xfrm>
              <a:off x="2080700" y="2857850"/>
              <a:ext cx="7375" cy="9350"/>
            </a:xfrm>
            <a:custGeom>
              <a:avLst/>
              <a:gdLst/>
              <a:ahLst/>
              <a:cxnLst/>
              <a:rect l="l" t="t" r="r" b="b"/>
              <a:pathLst>
                <a:path w="295" h="374" extrusionOk="0">
                  <a:moveTo>
                    <a:pt x="279" y="1"/>
                  </a:moveTo>
                  <a:lnTo>
                    <a:pt x="279" y="1"/>
                  </a:lnTo>
                  <a:cubicBezTo>
                    <a:pt x="246" y="34"/>
                    <a:pt x="204" y="50"/>
                    <a:pt x="160" y="50"/>
                  </a:cubicBezTo>
                  <a:cubicBezTo>
                    <a:pt x="122" y="50"/>
                    <a:pt x="83" y="38"/>
                    <a:pt x="47" y="17"/>
                  </a:cubicBezTo>
                  <a:lnTo>
                    <a:pt x="47" y="17"/>
                  </a:lnTo>
                  <a:cubicBezTo>
                    <a:pt x="0" y="141"/>
                    <a:pt x="31" y="234"/>
                    <a:pt x="109" y="311"/>
                  </a:cubicBezTo>
                  <a:lnTo>
                    <a:pt x="109" y="218"/>
                  </a:lnTo>
                  <a:cubicBezTo>
                    <a:pt x="109" y="265"/>
                    <a:pt x="124" y="327"/>
                    <a:pt x="155" y="373"/>
                  </a:cubicBezTo>
                  <a:cubicBezTo>
                    <a:pt x="202" y="296"/>
                    <a:pt x="233" y="218"/>
                    <a:pt x="233" y="141"/>
                  </a:cubicBezTo>
                  <a:lnTo>
                    <a:pt x="233" y="218"/>
                  </a:lnTo>
                  <a:cubicBezTo>
                    <a:pt x="279" y="156"/>
                    <a:pt x="295" y="79"/>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4651;p60">
              <a:extLst>
                <a:ext uri="{FF2B5EF4-FFF2-40B4-BE49-F238E27FC236}">
                  <a16:creationId xmlns:a16="http://schemas.microsoft.com/office/drawing/2014/main" id="{5227B117-8E33-BFBF-2E24-30F673089FE3}"/>
                </a:ext>
              </a:extLst>
            </p:cNvPr>
            <p:cNvSpPr/>
            <p:nvPr/>
          </p:nvSpPr>
          <p:spPr>
            <a:xfrm>
              <a:off x="1973800" y="2898875"/>
              <a:ext cx="184325" cy="158425"/>
            </a:xfrm>
            <a:custGeom>
              <a:avLst/>
              <a:gdLst/>
              <a:ahLst/>
              <a:cxnLst/>
              <a:rect l="l" t="t" r="r" b="b"/>
              <a:pathLst>
                <a:path w="7373" h="6337" extrusionOk="0">
                  <a:moveTo>
                    <a:pt x="6885" y="0"/>
                  </a:moveTo>
                  <a:cubicBezTo>
                    <a:pt x="6680" y="0"/>
                    <a:pt x="6399" y="222"/>
                    <a:pt x="6044" y="779"/>
                  </a:cubicBezTo>
                  <a:cubicBezTo>
                    <a:pt x="4879" y="2619"/>
                    <a:pt x="4517" y="3277"/>
                    <a:pt x="4419" y="3277"/>
                  </a:cubicBezTo>
                  <a:cubicBezTo>
                    <a:pt x="4418" y="3277"/>
                    <a:pt x="4417" y="3277"/>
                    <a:pt x="4416" y="3277"/>
                  </a:cubicBezTo>
                  <a:cubicBezTo>
                    <a:pt x="4354" y="3277"/>
                    <a:pt x="3439" y="2206"/>
                    <a:pt x="2756" y="1555"/>
                  </a:cubicBezTo>
                  <a:cubicBezTo>
                    <a:pt x="2737" y="1536"/>
                    <a:pt x="2708" y="1526"/>
                    <a:pt x="2671" y="1526"/>
                  </a:cubicBezTo>
                  <a:cubicBezTo>
                    <a:pt x="2146" y="1526"/>
                    <a:pt x="1" y="3354"/>
                    <a:pt x="290" y="3571"/>
                  </a:cubicBezTo>
                  <a:cubicBezTo>
                    <a:pt x="982" y="4101"/>
                    <a:pt x="3295" y="6336"/>
                    <a:pt x="4802" y="6336"/>
                  </a:cubicBezTo>
                  <a:cubicBezTo>
                    <a:pt x="4882" y="6336"/>
                    <a:pt x="4961" y="6330"/>
                    <a:pt x="5036" y="6316"/>
                  </a:cubicBezTo>
                  <a:cubicBezTo>
                    <a:pt x="5595" y="6223"/>
                    <a:pt x="6789" y="4347"/>
                    <a:pt x="7254" y="1446"/>
                  </a:cubicBezTo>
                  <a:cubicBezTo>
                    <a:pt x="7373" y="685"/>
                    <a:pt x="7246" y="0"/>
                    <a:pt x="6885"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4652;p60">
              <a:extLst>
                <a:ext uri="{FF2B5EF4-FFF2-40B4-BE49-F238E27FC236}">
                  <a16:creationId xmlns:a16="http://schemas.microsoft.com/office/drawing/2014/main" id="{847137C3-D005-2F01-28A6-2E6FB95C34B8}"/>
                </a:ext>
              </a:extLst>
            </p:cNvPr>
            <p:cNvSpPr/>
            <p:nvPr/>
          </p:nvSpPr>
          <p:spPr>
            <a:xfrm>
              <a:off x="1929875" y="2863825"/>
              <a:ext cx="114000" cy="129775"/>
            </a:xfrm>
            <a:custGeom>
              <a:avLst/>
              <a:gdLst/>
              <a:ahLst/>
              <a:cxnLst/>
              <a:rect l="l" t="t" r="r" b="b"/>
              <a:pathLst>
                <a:path w="4560" h="5191" extrusionOk="0">
                  <a:moveTo>
                    <a:pt x="1047" y="0"/>
                  </a:moveTo>
                  <a:cubicBezTo>
                    <a:pt x="872" y="0"/>
                    <a:pt x="735" y="44"/>
                    <a:pt x="667" y="150"/>
                  </a:cubicBezTo>
                  <a:cubicBezTo>
                    <a:pt x="450" y="460"/>
                    <a:pt x="1272" y="910"/>
                    <a:pt x="1272" y="910"/>
                  </a:cubicBezTo>
                  <a:cubicBezTo>
                    <a:pt x="1117" y="910"/>
                    <a:pt x="962" y="956"/>
                    <a:pt x="822" y="1065"/>
                  </a:cubicBezTo>
                  <a:cubicBezTo>
                    <a:pt x="605" y="1251"/>
                    <a:pt x="822" y="1654"/>
                    <a:pt x="822" y="1654"/>
                  </a:cubicBezTo>
                  <a:cubicBezTo>
                    <a:pt x="651" y="1701"/>
                    <a:pt x="496" y="1778"/>
                    <a:pt x="372" y="1902"/>
                  </a:cubicBezTo>
                  <a:cubicBezTo>
                    <a:pt x="202" y="2119"/>
                    <a:pt x="357" y="2569"/>
                    <a:pt x="357" y="2569"/>
                  </a:cubicBezTo>
                  <a:cubicBezTo>
                    <a:pt x="217" y="2678"/>
                    <a:pt x="140" y="2864"/>
                    <a:pt x="109" y="3035"/>
                  </a:cubicBezTo>
                  <a:cubicBezTo>
                    <a:pt x="0" y="3826"/>
                    <a:pt x="1737" y="4958"/>
                    <a:pt x="2295" y="5190"/>
                  </a:cubicBezTo>
                  <a:lnTo>
                    <a:pt x="4560" y="3128"/>
                  </a:lnTo>
                  <a:cubicBezTo>
                    <a:pt x="4560" y="3128"/>
                    <a:pt x="3707" y="1251"/>
                    <a:pt x="3024" y="770"/>
                  </a:cubicBezTo>
                  <a:cubicBezTo>
                    <a:pt x="2759" y="541"/>
                    <a:pt x="1664" y="0"/>
                    <a:pt x="10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4653;p60">
              <a:extLst>
                <a:ext uri="{FF2B5EF4-FFF2-40B4-BE49-F238E27FC236}">
                  <a16:creationId xmlns:a16="http://schemas.microsoft.com/office/drawing/2014/main" id="{17F107A0-EAB3-4613-514A-52FE8B383D93}"/>
                </a:ext>
              </a:extLst>
            </p:cNvPr>
            <p:cNvSpPr/>
            <p:nvPr/>
          </p:nvSpPr>
          <p:spPr>
            <a:xfrm>
              <a:off x="1961650" y="2885775"/>
              <a:ext cx="34925" cy="17475"/>
            </a:xfrm>
            <a:custGeom>
              <a:avLst/>
              <a:gdLst/>
              <a:ahLst/>
              <a:cxnLst/>
              <a:rect l="l" t="t" r="r" b="b"/>
              <a:pathLst>
                <a:path w="1397" h="699" extrusionOk="0">
                  <a:moveTo>
                    <a:pt x="16" y="1"/>
                  </a:moveTo>
                  <a:cubicBezTo>
                    <a:pt x="1" y="1"/>
                    <a:pt x="1" y="32"/>
                    <a:pt x="1" y="47"/>
                  </a:cubicBezTo>
                  <a:cubicBezTo>
                    <a:pt x="435" y="280"/>
                    <a:pt x="947" y="435"/>
                    <a:pt x="1381" y="699"/>
                  </a:cubicBezTo>
                  <a:lnTo>
                    <a:pt x="1397" y="699"/>
                  </a:lnTo>
                  <a:lnTo>
                    <a:pt x="1397" y="683"/>
                  </a:lnTo>
                  <a:cubicBezTo>
                    <a:pt x="947" y="419"/>
                    <a:pt x="497" y="156"/>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4654;p60">
              <a:extLst>
                <a:ext uri="{FF2B5EF4-FFF2-40B4-BE49-F238E27FC236}">
                  <a16:creationId xmlns:a16="http://schemas.microsoft.com/office/drawing/2014/main" id="{FB7B0C1A-35D8-5F55-A475-3A452B5915D3}"/>
                </a:ext>
              </a:extLst>
            </p:cNvPr>
            <p:cNvSpPr/>
            <p:nvPr/>
          </p:nvSpPr>
          <p:spPr>
            <a:xfrm>
              <a:off x="1950800" y="2904775"/>
              <a:ext cx="30650" cy="21350"/>
            </a:xfrm>
            <a:custGeom>
              <a:avLst/>
              <a:gdLst/>
              <a:ahLst/>
              <a:cxnLst/>
              <a:rect l="l" t="t" r="r" b="b"/>
              <a:pathLst>
                <a:path w="1226" h="854" extrusionOk="0">
                  <a:moveTo>
                    <a:pt x="32" y="1"/>
                  </a:moveTo>
                  <a:cubicBezTo>
                    <a:pt x="1" y="1"/>
                    <a:pt x="1" y="16"/>
                    <a:pt x="32" y="47"/>
                  </a:cubicBezTo>
                  <a:cubicBezTo>
                    <a:pt x="125" y="125"/>
                    <a:pt x="218" y="171"/>
                    <a:pt x="311" y="233"/>
                  </a:cubicBezTo>
                  <a:lnTo>
                    <a:pt x="621" y="435"/>
                  </a:lnTo>
                  <a:cubicBezTo>
                    <a:pt x="823" y="559"/>
                    <a:pt x="1024" y="714"/>
                    <a:pt x="1226" y="854"/>
                  </a:cubicBezTo>
                  <a:lnTo>
                    <a:pt x="1226" y="838"/>
                  </a:lnTo>
                  <a:cubicBezTo>
                    <a:pt x="1055" y="683"/>
                    <a:pt x="838" y="528"/>
                    <a:pt x="636" y="388"/>
                  </a:cubicBezTo>
                  <a:cubicBezTo>
                    <a:pt x="528" y="311"/>
                    <a:pt x="435" y="249"/>
                    <a:pt x="342" y="171"/>
                  </a:cubicBezTo>
                  <a:cubicBezTo>
                    <a:pt x="233" y="94"/>
                    <a:pt x="140" y="47"/>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4655;p60">
              <a:extLst>
                <a:ext uri="{FF2B5EF4-FFF2-40B4-BE49-F238E27FC236}">
                  <a16:creationId xmlns:a16="http://schemas.microsoft.com/office/drawing/2014/main" id="{D5E73382-7E59-BB1C-0B47-1D7D75825B01}"/>
                </a:ext>
              </a:extLst>
            </p:cNvPr>
            <p:cNvSpPr/>
            <p:nvPr/>
          </p:nvSpPr>
          <p:spPr>
            <a:xfrm>
              <a:off x="1939175" y="2928050"/>
              <a:ext cx="27150" cy="19400"/>
            </a:xfrm>
            <a:custGeom>
              <a:avLst/>
              <a:gdLst/>
              <a:ahLst/>
              <a:cxnLst/>
              <a:rect l="l" t="t" r="r" b="b"/>
              <a:pathLst>
                <a:path w="1086" h="776" extrusionOk="0">
                  <a:moveTo>
                    <a:pt x="0" y="0"/>
                  </a:moveTo>
                  <a:lnTo>
                    <a:pt x="0" y="0"/>
                  </a:lnTo>
                  <a:cubicBezTo>
                    <a:pt x="62" y="93"/>
                    <a:pt x="140" y="155"/>
                    <a:pt x="264" y="202"/>
                  </a:cubicBezTo>
                  <a:lnTo>
                    <a:pt x="528" y="388"/>
                  </a:lnTo>
                  <a:cubicBezTo>
                    <a:pt x="698" y="528"/>
                    <a:pt x="900" y="636"/>
                    <a:pt x="1086" y="776"/>
                  </a:cubicBezTo>
                  <a:lnTo>
                    <a:pt x="1086" y="760"/>
                  </a:lnTo>
                  <a:cubicBezTo>
                    <a:pt x="915" y="636"/>
                    <a:pt x="729" y="512"/>
                    <a:pt x="543" y="372"/>
                  </a:cubicBezTo>
                  <a:cubicBezTo>
                    <a:pt x="450" y="310"/>
                    <a:pt x="373" y="233"/>
                    <a:pt x="279" y="171"/>
                  </a:cubicBezTo>
                  <a:cubicBezTo>
                    <a:pt x="202" y="93"/>
                    <a:pt x="109" y="4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4656;p60">
              <a:extLst>
                <a:ext uri="{FF2B5EF4-FFF2-40B4-BE49-F238E27FC236}">
                  <a16:creationId xmlns:a16="http://schemas.microsoft.com/office/drawing/2014/main" id="{1601F62D-A601-5F25-2AE2-537DF21127A5}"/>
                </a:ext>
              </a:extLst>
            </p:cNvPr>
            <p:cNvSpPr/>
            <p:nvPr/>
          </p:nvSpPr>
          <p:spPr>
            <a:xfrm>
              <a:off x="1931425" y="2862825"/>
              <a:ext cx="99675" cy="164900"/>
            </a:xfrm>
            <a:custGeom>
              <a:avLst/>
              <a:gdLst/>
              <a:ahLst/>
              <a:cxnLst/>
              <a:rect l="l" t="t" r="r" b="b"/>
              <a:pathLst>
                <a:path w="3987" h="6596" extrusionOk="0">
                  <a:moveTo>
                    <a:pt x="914" y="1"/>
                  </a:moveTo>
                  <a:cubicBezTo>
                    <a:pt x="930" y="1"/>
                    <a:pt x="946" y="2"/>
                    <a:pt x="962" y="4"/>
                  </a:cubicBezTo>
                  <a:cubicBezTo>
                    <a:pt x="946" y="2"/>
                    <a:pt x="930" y="1"/>
                    <a:pt x="914" y="1"/>
                  </a:cubicBezTo>
                  <a:close/>
                  <a:moveTo>
                    <a:pt x="908" y="1"/>
                  </a:moveTo>
                  <a:cubicBezTo>
                    <a:pt x="791" y="1"/>
                    <a:pt x="686" y="45"/>
                    <a:pt x="605" y="112"/>
                  </a:cubicBezTo>
                  <a:cubicBezTo>
                    <a:pt x="574" y="143"/>
                    <a:pt x="543" y="221"/>
                    <a:pt x="543" y="283"/>
                  </a:cubicBezTo>
                  <a:cubicBezTo>
                    <a:pt x="574" y="345"/>
                    <a:pt x="589" y="391"/>
                    <a:pt x="620" y="453"/>
                  </a:cubicBezTo>
                  <a:cubicBezTo>
                    <a:pt x="698" y="577"/>
                    <a:pt x="807" y="655"/>
                    <a:pt x="900" y="733"/>
                  </a:cubicBezTo>
                  <a:cubicBezTo>
                    <a:pt x="969" y="767"/>
                    <a:pt x="1038" y="819"/>
                    <a:pt x="1119" y="868"/>
                  </a:cubicBezTo>
                  <a:lnTo>
                    <a:pt x="1119" y="868"/>
                  </a:lnTo>
                  <a:cubicBezTo>
                    <a:pt x="1060" y="880"/>
                    <a:pt x="998" y="899"/>
                    <a:pt x="931" y="919"/>
                  </a:cubicBezTo>
                  <a:cubicBezTo>
                    <a:pt x="838" y="965"/>
                    <a:pt x="760" y="1043"/>
                    <a:pt x="698" y="1120"/>
                  </a:cubicBezTo>
                  <a:cubicBezTo>
                    <a:pt x="688" y="1150"/>
                    <a:pt x="680" y="1182"/>
                    <a:pt x="673" y="1215"/>
                  </a:cubicBezTo>
                  <a:lnTo>
                    <a:pt x="673" y="1215"/>
                  </a:lnTo>
                  <a:cubicBezTo>
                    <a:pt x="680" y="1187"/>
                    <a:pt x="688" y="1161"/>
                    <a:pt x="698" y="1136"/>
                  </a:cubicBezTo>
                  <a:cubicBezTo>
                    <a:pt x="760" y="1058"/>
                    <a:pt x="838" y="996"/>
                    <a:pt x="915" y="965"/>
                  </a:cubicBezTo>
                  <a:cubicBezTo>
                    <a:pt x="1004" y="921"/>
                    <a:pt x="1079" y="905"/>
                    <a:pt x="1180" y="903"/>
                  </a:cubicBezTo>
                  <a:lnTo>
                    <a:pt x="1180" y="903"/>
                  </a:lnTo>
                  <a:cubicBezTo>
                    <a:pt x="1190" y="908"/>
                    <a:pt x="1200" y="914"/>
                    <a:pt x="1210" y="919"/>
                  </a:cubicBezTo>
                  <a:lnTo>
                    <a:pt x="1214" y="903"/>
                  </a:lnTo>
                  <a:lnTo>
                    <a:pt x="1287" y="903"/>
                  </a:lnTo>
                  <a:lnTo>
                    <a:pt x="1223" y="865"/>
                  </a:lnTo>
                  <a:lnTo>
                    <a:pt x="1225" y="857"/>
                  </a:lnTo>
                  <a:cubicBezTo>
                    <a:pt x="1220" y="857"/>
                    <a:pt x="1215" y="857"/>
                    <a:pt x="1210" y="857"/>
                  </a:cubicBezTo>
                  <a:lnTo>
                    <a:pt x="1210" y="857"/>
                  </a:lnTo>
                  <a:lnTo>
                    <a:pt x="1210" y="857"/>
                  </a:lnTo>
                  <a:cubicBezTo>
                    <a:pt x="1117" y="810"/>
                    <a:pt x="993" y="748"/>
                    <a:pt x="900" y="671"/>
                  </a:cubicBezTo>
                  <a:cubicBezTo>
                    <a:pt x="807" y="608"/>
                    <a:pt x="729" y="531"/>
                    <a:pt x="651" y="438"/>
                  </a:cubicBezTo>
                  <a:cubicBezTo>
                    <a:pt x="605" y="391"/>
                    <a:pt x="589" y="345"/>
                    <a:pt x="574" y="283"/>
                  </a:cubicBezTo>
                  <a:cubicBezTo>
                    <a:pt x="574" y="221"/>
                    <a:pt x="589" y="159"/>
                    <a:pt x="620" y="128"/>
                  </a:cubicBezTo>
                  <a:cubicBezTo>
                    <a:pt x="688" y="46"/>
                    <a:pt x="803" y="1"/>
                    <a:pt x="914" y="1"/>
                  </a:cubicBezTo>
                  <a:cubicBezTo>
                    <a:pt x="914" y="1"/>
                    <a:pt x="914" y="1"/>
                    <a:pt x="914" y="1"/>
                  </a:cubicBezTo>
                  <a:lnTo>
                    <a:pt x="914" y="1"/>
                  </a:lnTo>
                  <a:cubicBezTo>
                    <a:pt x="912" y="1"/>
                    <a:pt x="910" y="1"/>
                    <a:pt x="908" y="1"/>
                  </a:cubicBezTo>
                  <a:close/>
                  <a:moveTo>
                    <a:pt x="673" y="1215"/>
                  </a:moveTo>
                  <a:cubicBezTo>
                    <a:pt x="665" y="1253"/>
                    <a:pt x="660" y="1292"/>
                    <a:pt x="661" y="1330"/>
                  </a:cubicBezTo>
                  <a:lnTo>
                    <a:pt x="661" y="1330"/>
                  </a:lnTo>
                  <a:cubicBezTo>
                    <a:pt x="662" y="1290"/>
                    <a:pt x="666" y="1252"/>
                    <a:pt x="673" y="1215"/>
                  </a:cubicBezTo>
                  <a:close/>
                  <a:moveTo>
                    <a:pt x="661" y="1330"/>
                  </a:moveTo>
                  <a:cubicBezTo>
                    <a:pt x="660" y="1363"/>
                    <a:pt x="662" y="1397"/>
                    <a:pt x="667" y="1431"/>
                  </a:cubicBezTo>
                  <a:cubicBezTo>
                    <a:pt x="680" y="1520"/>
                    <a:pt x="713" y="1599"/>
                    <a:pt x="751" y="1667"/>
                  </a:cubicBezTo>
                  <a:lnTo>
                    <a:pt x="751" y="1667"/>
                  </a:lnTo>
                  <a:cubicBezTo>
                    <a:pt x="666" y="1676"/>
                    <a:pt x="594" y="1703"/>
                    <a:pt x="524" y="1748"/>
                  </a:cubicBezTo>
                  <a:lnTo>
                    <a:pt x="524" y="1748"/>
                  </a:lnTo>
                  <a:cubicBezTo>
                    <a:pt x="593" y="1722"/>
                    <a:pt x="673" y="1694"/>
                    <a:pt x="745" y="1694"/>
                  </a:cubicBezTo>
                  <a:lnTo>
                    <a:pt x="766" y="1694"/>
                  </a:lnTo>
                  <a:cubicBezTo>
                    <a:pt x="769" y="1699"/>
                    <a:pt x="772" y="1705"/>
                    <a:pt x="776" y="1710"/>
                  </a:cubicBezTo>
                  <a:lnTo>
                    <a:pt x="791" y="1694"/>
                  </a:lnTo>
                  <a:lnTo>
                    <a:pt x="807" y="1694"/>
                  </a:lnTo>
                  <a:lnTo>
                    <a:pt x="800" y="1685"/>
                  </a:lnTo>
                  <a:lnTo>
                    <a:pt x="800" y="1685"/>
                  </a:lnTo>
                  <a:lnTo>
                    <a:pt x="822" y="1663"/>
                  </a:lnTo>
                  <a:cubicBezTo>
                    <a:pt x="809" y="1663"/>
                    <a:pt x="796" y="1663"/>
                    <a:pt x="784" y="1664"/>
                  </a:cubicBezTo>
                  <a:lnTo>
                    <a:pt x="784" y="1664"/>
                  </a:lnTo>
                  <a:lnTo>
                    <a:pt x="760" y="1632"/>
                  </a:lnTo>
                  <a:cubicBezTo>
                    <a:pt x="729" y="1555"/>
                    <a:pt x="683" y="1477"/>
                    <a:pt x="667" y="1384"/>
                  </a:cubicBezTo>
                  <a:cubicBezTo>
                    <a:pt x="664" y="1367"/>
                    <a:pt x="662" y="1348"/>
                    <a:pt x="661" y="1330"/>
                  </a:cubicBezTo>
                  <a:close/>
                  <a:moveTo>
                    <a:pt x="524" y="1748"/>
                  </a:moveTo>
                  <a:cubicBezTo>
                    <a:pt x="503" y="1756"/>
                    <a:pt x="483" y="1764"/>
                    <a:pt x="465" y="1772"/>
                  </a:cubicBezTo>
                  <a:cubicBezTo>
                    <a:pt x="439" y="1785"/>
                    <a:pt x="402" y="1820"/>
                    <a:pt x="372" y="1849"/>
                  </a:cubicBezTo>
                  <a:lnTo>
                    <a:pt x="372" y="1849"/>
                  </a:lnTo>
                  <a:cubicBezTo>
                    <a:pt x="419" y="1818"/>
                    <a:pt x="450" y="1772"/>
                    <a:pt x="512" y="1756"/>
                  </a:cubicBezTo>
                  <a:cubicBezTo>
                    <a:pt x="516" y="1754"/>
                    <a:pt x="520" y="1751"/>
                    <a:pt x="524" y="1748"/>
                  </a:cubicBezTo>
                  <a:close/>
                  <a:moveTo>
                    <a:pt x="372" y="1849"/>
                  </a:moveTo>
                  <a:cubicBezTo>
                    <a:pt x="372" y="1849"/>
                    <a:pt x="372" y="1849"/>
                    <a:pt x="372" y="1849"/>
                  </a:cubicBezTo>
                  <a:cubicBezTo>
                    <a:pt x="372" y="1849"/>
                    <a:pt x="372" y="1849"/>
                    <a:pt x="372" y="1849"/>
                  </a:cubicBezTo>
                  <a:lnTo>
                    <a:pt x="372" y="1849"/>
                  </a:lnTo>
                  <a:cubicBezTo>
                    <a:pt x="372" y="1849"/>
                    <a:pt x="372" y="1849"/>
                    <a:pt x="372" y="1849"/>
                  </a:cubicBezTo>
                  <a:close/>
                  <a:moveTo>
                    <a:pt x="372" y="1849"/>
                  </a:moveTo>
                  <a:cubicBezTo>
                    <a:pt x="367" y="1855"/>
                    <a:pt x="362" y="1860"/>
                    <a:pt x="357" y="1865"/>
                  </a:cubicBezTo>
                  <a:cubicBezTo>
                    <a:pt x="323" y="1899"/>
                    <a:pt x="305" y="1925"/>
                    <a:pt x="292" y="1954"/>
                  </a:cubicBezTo>
                  <a:lnTo>
                    <a:pt x="292" y="1954"/>
                  </a:lnTo>
                  <a:cubicBezTo>
                    <a:pt x="313" y="1913"/>
                    <a:pt x="348" y="1886"/>
                    <a:pt x="372" y="1849"/>
                  </a:cubicBezTo>
                  <a:close/>
                  <a:moveTo>
                    <a:pt x="292" y="1954"/>
                  </a:moveTo>
                  <a:lnTo>
                    <a:pt x="292" y="1954"/>
                  </a:lnTo>
                  <a:cubicBezTo>
                    <a:pt x="287" y="1965"/>
                    <a:pt x="282" y="1976"/>
                    <a:pt x="279" y="1989"/>
                  </a:cubicBezTo>
                  <a:cubicBezTo>
                    <a:pt x="283" y="1976"/>
                    <a:pt x="288" y="1965"/>
                    <a:pt x="292" y="1954"/>
                  </a:cubicBezTo>
                  <a:close/>
                  <a:moveTo>
                    <a:pt x="279" y="1989"/>
                  </a:moveTo>
                  <a:cubicBezTo>
                    <a:pt x="217" y="2082"/>
                    <a:pt x="202" y="2175"/>
                    <a:pt x="217" y="2299"/>
                  </a:cubicBezTo>
                  <a:cubicBezTo>
                    <a:pt x="217" y="2391"/>
                    <a:pt x="228" y="2484"/>
                    <a:pt x="260" y="2566"/>
                  </a:cubicBezTo>
                  <a:lnTo>
                    <a:pt x="260" y="2566"/>
                  </a:lnTo>
                  <a:cubicBezTo>
                    <a:pt x="126" y="2649"/>
                    <a:pt x="45" y="2793"/>
                    <a:pt x="31" y="2950"/>
                  </a:cubicBezTo>
                  <a:cubicBezTo>
                    <a:pt x="0" y="3137"/>
                    <a:pt x="31" y="3292"/>
                    <a:pt x="78" y="3447"/>
                  </a:cubicBezTo>
                  <a:cubicBezTo>
                    <a:pt x="217" y="3726"/>
                    <a:pt x="419" y="3990"/>
                    <a:pt x="667" y="4191"/>
                  </a:cubicBezTo>
                  <a:cubicBezTo>
                    <a:pt x="900" y="4408"/>
                    <a:pt x="1148" y="4579"/>
                    <a:pt x="1427" y="4765"/>
                  </a:cubicBezTo>
                  <a:cubicBezTo>
                    <a:pt x="1675" y="4936"/>
                    <a:pt x="1939" y="5091"/>
                    <a:pt x="2233" y="5230"/>
                  </a:cubicBezTo>
                  <a:cubicBezTo>
                    <a:pt x="2373" y="5354"/>
                    <a:pt x="2528" y="5479"/>
                    <a:pt x="2668" y="5587"/>
                  </a:cubicBezTo>
                  <a:cubicBezTo>
                    <a:pt x="2792" y="5711"/>
                    <a:pt x="2931" y="5820"/>
                    <a:pt x="3086" y="5944"/>
                  </a:cubicBezTo>
                  <a:cubicBezTo>
                    <a:pt x="3381" y="6176"/>
                    <a:pt x="3676" y="6394"/>
                    <a:pt x="3986" y="6595"/>
                  </a:cubicBezTo>
                  <a:cubicBezTo>
                    <a:pt x="3691" y="6378"/>
                    <a:pt x="3381" y="6145"/>
                    <a:pt x="3055" y="5882"/>
                  </a:cubicBezTo>
                  <a:cubicBezTo>
                    <a:pt x="2761" y="5634"/>
                    <a:pt x="2466" y="5401"/>
                    <a:pt x="2218" y="5153"/>
                  </a:cubicBezTo>
                  <a:cubicBezTo>
                    <a:pt x="1923" y="5013"/>
                    <a:pt x="1660" y="4858"/>
                    <a:pt x="1396" y="4688"/>
                  </a:cubicBezTo>
                  <a:cubicBezTo>
                    <a:pt x="1148" y="4501"/>
                    <a:pt x="900" y="4331"/>
                    <a:pt x="667" y="4114"/>
                  </a:cubicBezTo>
                  <a:cubicBezTo>
                    <a:pt x="419" y="3928"/>
                    <a:pt x="233" y="3679"/>
                    <a:pt x="109" y="3400"/>
                  </a:cubicBezTo>
                  <a:cubicBezTo>
                    <a:pt x="47" y="3261"/>
                    <a:pt x="31" y="3137"/>
                    <a:pt x="47" y="2981"/>
                  </a:cubicBezTo>
                  <a:cubicBezTo>
                    <a:pt x="62" y="2919"/>
                    <a:pt x="78" y="2842"/>
                    <a:pt x="124" y="2780"/>
                  </a:cubicBezTo>
                  <a:cubicBezTo>
                    <a:pt x="155" y="2702"/>
                    <a:pt x="217" y="2671"/>
                    <a:pt x="279" y="2625"/>
                  </a:cubicBezTo>
                  <a:lnTo>
                    <a:pt x="310" y="2609"/>
                  </a:lnTo>
                  <a:lnTo>
                    <a:pt x="295" y="2563"/>
                  </a:lnTo>
                  <a:cubicBezTo>
                    <a:pt x="294" y="2560"/>
                    <a:pt x="294" y="2557"/>
                    <a:pt x="293" y="2554"/>
                  </a:cubicBezTo>
                  <a:lnTo>
                    <a:pt x="293" y="2554"/>
                  </a:lnTo>
                  <a:lnTo>
                    <a:pt x="295" y="2547"/>
                  </a:lnTo>
                  <a:lnTo>
                    <a:pt x="295" y="2547"/>
                  </a:lnTo>
                  <a:cubicBezTo>
                    <a:pt x="294" y="2548"/>
                    <a:pt x="293" y="2548"/>
                    <a:pt x="292" y="2549"/>
                  </a:cubicBezTo>
                  <a:lnTo>
                    <a:pt x="292" y="2549"/>
                  </a:lnTo>
                  <a:cubicBezTo>
                    <a:pt x="275" y="2460"/>
                    <a:pt x="233" y="2372"/>
                    <a:pt x="233" y="2284"/>
                  </a:cubicBezTo>
                  <a:cubicBezTo>
                    <a:pt x="217" y="2175"/>
                    <a:pt x="233" y="2082"/>
                    <a:pt x="279" y="19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4657;p60">
              <a:extLst>
                <a:ext uri="{FF2B5EF4-FFF2-40B4-BE49-F238E27FC236}">
                  <a16:creationId xmlns:a16="http://schemas.microsoft.com/office/drawing/2014/main" id="{EF28EED3-A4E2-2EC7-ADE6-A4264F2F99D2}"/>
                </a:ext>
              </a:extLst>
            </p:cNvPr>
            <p:cNvSpPr/>
            <p:nvPr/>
          </p:nvSpPr>
          <p:spPr>
            <a:xfrm>
              <a:off x="2042700" y="2937350"/>
              <a:ext cx="25600" cy="26400"/>
            </a:xfrm>
            <a:custGeom>
              <a:avLst/>
              <a:gdLst/>
              <a:ahLst/>
              <a:cxnLst/>
              <a:rect l="l" t="t" r="r" b="b"/>
              <a:pathLst>
                <a:path w="1024" h="1056" extrusionOk="0">
                  <a:moveTo>
                    <a:pt x="0" y="0"/>
                  </a:moveTo>
                  <a:lnTo>
                    <a:pt x="233" y="295"/>
                  </a:lnTo>
                  <a:cubicBezTo>
                    <a:pt x="311" y="388"/>
                    <a:pt x="404" y="466"/>
                    <a:pt x="481" y="559"/>
                  </a:cubicBezTo>
                  <a:cubicBezTo>
                    <a:pt x="574" y="636"/>
                    <a:pt x="652" y="729"/>
                    <a:pt x="745" y="807"/>
                  </a:cubicBezTo>
                  <a:cubicBezTo>
                    <a:pt x="822" y="900"/>
                    <a:pt x="931" y="978"/>
                    <a:pt x="1024" y="1055"/>
                  </a:cubicBezTo>
                  <a:lnTo>
                    <a:pt x="791" y="776"/>
                  </a:lnTo>
                  <a:cubicBezTo>
                    <a:pt x="714" y="667"/>
                    <a:pt x="621" y="590"/>
                    <a:pt x="543" y="497"/>
                  </a:cubicBezTo>
                  <a:cubicBezTo>
                    <a:pt x="435" y="419"/>
                    <a:pt x="357" y="326"/>
                    <a:pt x="264" y="249"/>
                  </a:cubicBezTo>
                  <a:cubicBezTo>
                    <a:pt x="186" y="156"/>
                    <a:pt x="93" y="7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4658;p60">
              <a:extLst>
                <a:ext uri="{FF2B5EF4-FFF2-40B4-BE49-F238E27FC236}">
                  <a16:creationId xmlns:a16="http://schemas.microsoft.com/office/drawing/2014/main" id="{06C9218F-C935-0AA9-1FCE-690112FEB15D}"/>
                </a:ext>
              </a:extLst>
            </p:cNvPr>
            <p:cNvSpPr/>
            <p:nvPr/>
          </p:nvSpPr>
          <p:spPr>
            <a:xfrm>
              <a:off x="2090400" y="2896200"/>
              <a:ext cx="68150" cy="97400"/>
            </a:xfrm>
            <a:custGeom>
              <a:avLst/>
              <a:gdLst/>
              <a:ahLst/>
              <a:cxnLst/>
              <a:rect l="l" t="t" r="r" b="b"/>
              <a:pathLst>
                <a:path w="2726" h="3896" extrusionOk="0">
                  <a:moveTo>
                    <a:pt x="2224" y="0"/>
                  </a:moveTo>
                  <a:cubicBezTo>
                    <a:pt x="2061" y="0"/>
                    <a:pt x="1857" y="110"/>
                    <a:pt x="1613" y="359"/>
                  </a:cubicBezTo>
                  <a:cubicBezTo>
                    <a:pt x="853" y="1135"/>
                    <a:pt x="0" y="2717"/>
                    <a:pt x="0" y="2717"/>
                  </a:cubicBezTo>
                  <a:lnTo>
                    <a:pt x="2295" y="3895"/>
                  </a:lnTo>
                  <a:cubicBezTo>
                    <a:pt x="2295" y="3895"/>
                    <a:pt x="2621" y="2267"/>
                    <a:pt x="2683" y="1197"/>
                  </a:cubicBezTo>
                  <a:cubicBezTo>
                    <a:pt x="2725" y="491"/>
                    <a:pt x="2567" y="0"/>
                    <a:pt x="222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4659;p60">
              <a:extLst>
                <a:ext uri="{FF2B5EF4-FFF2-40B4-BE49-F238E27FC236}">
                  <a16:creationId xmlns:a16="http://schemas.microsoft.com/office/drawing/2014/main" id="{307A9797-2C12-16BB-C1DE-4DB13D04EE92}"/>
                </a:ext>
              </a:extLst>
            </p:cNvPr>
            <p:cNvSpPr/>
            <p:nvPr/>
          </p:nvSpPr>
          <p:spPr>
            <a:xfrm>
              <a:off x="2090400" y="2896200"/>
              <a:ext cx="68150" cy="97400"/>
            </a:xfrm>
            <a:custGeom>
              <a:avLst/>
              <a:gdLst/>
              <a:ahLst/>
              <a:cxnLst/>
              <a:rect l="l" t="t" r="r" b="b"/>
              <a:pathLst>
                <a:path w="2726" h="3896" extrusionOk="0">
                  <a:moveTo>
                    <a:pt x="2224" y="0"/>
                  </a:moveTo>
                  <a:cubicBezTo>
                    <a:pt x="2061" y="0"/>
                    <a:pt x="1857" y="110"/>
                    <a:pt x="1613" y="359"/>
                  </a:cubicBezTo>
                  <a:cubicBezTo>
                    <a:pt x="853" y="1135"/>
                    <a:pt x="0" y="2717"/>
                    <a:pt x="0" y="2717"/>
                  </a:cubicBezTo>
                  <a:lnTo>
                    <a:pt x="2295" y="3895"/>
                  </a:lnTo>
                  <a:cubicBezTo>
                    <a:pt x="2295" y="3895"/>
                    <a:pt x="2621" y="2267"/>
                    <a:pt x="2683" y="1197"/>
                  </a:cubicBezTo>
                  <a:cubicBezTo>
                    <a:pt x="2725" y="491"/>
                    <a:pt x="2567" y="0"/>
                    <a:pt x="2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4660;p60">
              <a:extLst>
                <a:ext uri="{FF2B5EF4-FFF2-40B4-BE49-F238E27FC236}">
                  <a16:creationId xmlns:a16="http://schemas.microsoft.com/office/drawing/2014/main" id="{9139E7E5-1D2A-80C4-18DD-1210AAC96E23}"/>
                </a:ext>
              </a:extLst>
            </p:cNvPr>
            <p:cNvSpPr/>
            <p:nvPr/>
          </p:nvSpPr>
          <p:spPr>
            <a:xfrm>
              <a:off x="2100075" y="2953250"/>
              <a:ext cx="49650" cy="24825"/>
            </a:xfrm>
            <a:custGeom>
              <a:avLst/>
              <a:gdLst/>
              <a:ahLst/>
              <a:cxnLst/>
              <a:rect l="l" t="t" r="r" b="b"/>
              <a:pathLst>
                <a:path w="1986" h="993" extrusionOk="0">
                  <a:moveTo>
                    <a:pt x="32" y="0"/>
                  </a:moveTo>
                  <a:cubicBezTo>
                    <a:pt x="32" y="0"/>
                    <a:pt x="1" y="16"/>
                    <a:pt x="32" y="47"/>
                  </a:cubicBezTo>
                  <a:cubicBezTo>
                    <a:pt x="373" y="217"/>
                    <a:pt x="1443" y="760"/>
                    <a:pt x="1986" y="993"/>
                  </a:cubicBezTo>
                  <a:lnTo>
                    <a:pt x="1986" y="977"/>
                  </a:lnTo>
                  <a:cubicBezTo>
                    <a:pt x="1381" y="590"/>
                    <a:pt x="388" y="155"/>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4661;p60">
              <a:extLst>
                <a:ext uri="{FF2B5EF4-FFF2-40B4-BE49-F238E27FC236}">
                  <a16:creationId xmlns:a16="http://schemas.microsoft.com/office/drawing/2014/main" id="{FF9E3F94-FE4D-3855-636C-729C3DF31F53}"/>
                </a:ext>
              </a:extLst>
            </p:cNvPr>
            <p:cNvSpPr/>
            <p:nvPr/>
          </p:nvSpPr>
          <p:spPr>
            <a:xfrm>
              <a:off x="1910475" y="3065700"/>
              <a:ext cx="121775" cy="127575"/>
            </a:xfrm>
            <a:custGeom>
              <a:avLst/>
              <a:gdLst/>
              <a:ahLst/>
              <a:cxnLst/>
              <a:rect l="l" t="t" r="r" b="b"/>
              <a:pathLst>
                <a:path w="4871" h="5103" extrusionOk="0">
                  <a:moveTo>
                    <a:pt x="4731" y="0"/>
                  </a:moveTo>
                  <a:lnTo>
                    <a:pt x="1" y="4963"/>
                  </a:lnTo>
                  <a:lnTo>
                    <a:pt x="140" y="5103"/>
                  </a:lnTo>
                  <a:lnTo>
                    <a:pt x="4871" y="124"/>
                  </a:lnTo>
                  <a:lnTo>
                    <a:pt x="4731"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4662;p60">
              <a:extLst>
                <a:ext uri="{FF2B5EF4-FFF2-40B4-BE49-F238E27FC236}">
                  <a16:creationId xmlns:a16="http://schemas.microsoft.com/office/drawing/2014/main" id="{07FC4B52-CB57-2FB2-6DDF-01AA16760DB8}"/>
                </a:ext>
              </a:extLst>
            </p:cNvPr>
            <p:cNvSpPr/>
            <p:nvPr/>
          </p:nvSpPr>
          <p:spPr>
            <a:xfrm>
              <a:off x="1334300" y="2975725"/>
              <a:ext cx="276475" cy="276100"/>
            </a:xfrm>
            <a:custGeom>
              <a:avLst/>
              <a:gdLst/>
              <a:ahLst/>
              <a:cxnLst/>
              <a:rect l="l" t="t" r="r" b="b"/>
              <a:pathLst>
                <a:path w="11059" h="11044" extrusionOk="0">
                  <a:moveTo>
                    <a:pt x="5537" y="1"/>
                  </a:moveTo>
                  <a:cubicBezTo>
                    <a:pt x="2482" y="1"/>
                    <a:pt x="0" y="2467"/>
                    <a:pt x="0" y="5522"/>
                  </a:cubicBezTo>
                  <a:cubicBezTo>
                    <a:pt x="0" y="8578"/>
                    <a:pt x="2482" y="11044"/>
                    <a:pt x="5537" y="11044"/>
                  </a:cubicBezTo>
                  <a:cubicBezTo>
                    <a:pt x="8577" y="11044"/>
                    <a:pt x="11059" y="8578"/>
                    <a:pt x="11059" y="5522"/>
                  </a:cubicBezTo>
                  <a:cubicBezTo>
                    <a:pt x="11059" y="2467"/>
                    <a:pt x="8577" y="1"/>
                    <a:pt x="5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4663;p60">
              <a:extLst>
                <a:ext uri="{FF2B5EF4-FFF2-40B4-BE49-F238E27FC236}">
                  <a16:creationId xmlns:a16="http://schemas.microsoft.com/office/drawing/2014/main" id="{C33F796A-C743-9CC9-B25F-F0F1FDDB41F7}"/>
                </a:ext>
              </a:extLst>
            </p:cNvPr>
            <p:cNvSpPr/>
            <p:nvPr/>
          </p:nvSpPr>
          <p:spPr>
            <a:xfrm>
              <a:off x="1333125" y="2974175"/>
              <a:ext cx="279200" cy="279200"/>
            </a:xfrm>
            <a:custGeom>
              <a:avLst/>
              <a:gdLst/>
              <a:ahLst/>
              <a:cxnLst/>
              <a:rect l="l" t="t" r="r" b="b"/>
              <a:pathLst>
                <a:path w="11168" h="11168" extrusionOk="0">
                  <a:moveTo>
                    <a:pt x="5584" y="94"/>
                  </a:moveTo>
                  <a:cubicBezTo>
                    <a:pt x="8624" y="94"/>
                    <a:pt x="11059" y="2560"/>
                    <a:pt x="11059" y="5584"/>
                  </a:cubicBezTo>
                  <a:cubicBezTo>
                    <a:pt x="11059" y="8609"/>
                    <a:pt x="8609" y="11075"/>
                    <a:pt x="5584" y="11075"/>
                  </a:cubicBezTo>
                  <a:cubicBezTo>
                    <a:pt x="2560" y="11075"/>
                    <a:pt x="94" y="8609"/>
                    <a:pt x="94" y="5584"/>
                  </a:cubicBezTo>
                  <a:cubicBezTo>
                    <a:pt x="94" y="2560"/>
                    <a:pt x="2560" y="94"/>
                    <a:pt x="5584" y="94"/>
                  </a:cubicBezTo>
                  <a:close/>
                  <a:moveTo>
                    <a:pt x="5584" y="1"/>
                  </a:moveTo>
                  <a:cubicBezTo>
                    <a:pt x="2498" y="1"/>
                    <a:pt x="1" y="2498"/>
                    <a:pt x="1" y="5584"/>
                  </a:cubicBezTo>
                  <a:cubicBezTo>
                    <a:pt x="1" y="8655"/>
                    <a:pt x="2498" y="11168"/>
                    <a:pt x="5584" y="11168"/>
                  </a:cubicBezTo>
                  <a:cubicBezTo>
                    <a:pt x="8655" y="11168"/>
                    <a:pt x="11168" y="8671"/>
                    <a:pt x="11168" y="5584"/>
                  </a:cubicBezTo>
                  <a:cubicBezTo>
                    <a:pt x="11168" y="2498"/>
                    <a:pt x="8655" y="1"/>
                    <a:pt x="5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4664;p60">
              <a:extLst>
                <a:ext uri="{FF2B5EF4-FFF2-40B4-BE49-F238E27FC236}">
                  <a16:creationId xmlns:a16="http://schemas.microsoft.com/office/drawing/2014/main" id="{8A8B0D1E-536E-4CDD-F65D-BC9789E8F81E}"/>
                </a:ext>
              </a:extLst>
            </p:cNvPr>
            <p:cNvSpPr/>
            <p:nvPr/>
          </p:nvSpPr>
          <p:spPr>
            <a:xfrm>
              <a:off x="1314125" y="2955175"/>
              <a:ext cx="316825" cy="317200"/>
            </a:xfrm>
            <a:custGeom>
              <a:avLst/>
              <a:gdLst/>
              <a:ahLst/>
              <a:cxnLst/>
              <a:rect l="l" t="t" r="r" b="b"/>
              <a:pathLst>
                <a:path w="12673" h="12688" extrusionOk="0">
                  <a:moveTo>
                    <a:pt x="6344" y="203"/>
                  </a:moveTo>
                  <a:cubicBezTo>
                    <a:pt x="9756" y="203"/>
                    <a:pt x="12502" y="2948"/>
                    <a:pt x="12486" y="6344"/>
                  </a:cubicBezTo>
                  <a:cubicBezTo>
                    <a:pt x="12486" y="9741"/>
                    <a:pt x="9725" y="12486"/>
                    <a:pt x="6344" y="12486"/>
                  </a:cubicBezTo>
                  <a:cubicBezTo>
                    <a:pt x="2948" y="12486"/>
                    <a:pt x="187" y="9741"/>
                    <a:pt x="187" y="6344"/>
                  </a:cubicBezTo>
                  <a:cubicBezTo>
                    <a:pt x="187" y="2948"/>
                    <a:pt x="2948" y="203"/>
                    <a:pt x="6344" y="203"/>
                  </a:cubicBezTo>
                  <a:close/>
                  <a:moveTo>
                    <a:pt x="6344" y="1"/>
                  </a:moveTo>
                  <a:cubicBezTo>
                    <a:pt x="2824" y="1"/>
                    <a:pt x="1" y="2824"/>
                    <a:pt x="1" y="6344"/>
                  </a:cubicBezTo>
                  <a:cubicBezTo>
                    <a:pt x="1" y="9849"/>
                    <a:pt x="2824" y="12688"/>
                    <a:pt x="6344" y="12688"/>
                  </a:cubicBezTo>
                  <a:cubicBezTo>
                    <a:pt x="9849" y="12688"/>
                    <a:pt x="12672" y="9849"/>
                    <a:pt x="12672" y="6344"/>
                  </a:cubicBezTo>
                  <a:cubicBezTo>
                    <a:pt x="12672" y="2824"/>
                    <a:pt x="9849" y="1"/>
                    <a:pt x="6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4665;p60">
              <a:extLst>
                <a:ext uri="{FF2B5EF4-FFF2-40B4-BE49-F238E27FC236}">
                  <a16:creationId xmlns:a16="http://schemas.microsoft.com/office/drawing/2014/main" id="{7E45BE15-D063-04E3-F6B7-5D09EB02A220}"/>
                </a:ext>
              </a:extLst>
            </p:cNvPr>
            <p:cNvSpPr/>
            <p:nvPr/>
          </p:nvSpPr>
          <p:spPr>
            <a:xfrm>
              <a:off x="1369200" y="2917425"/>
              <a:ext cx="150850" cy="194450"/>
            </a:xfrm>
            <a:custGeom>
              <a:avLst/>
              <a:gdLst/>
              <a:ahLst/>
              <a:cxnLst/>
              <a:rect l="l" t="t" r="r" b="b"/>
              <a:pathLst>
                <a:path w="6034" h="7778" extrusionOk="0">
                  <a:moveTo>
                    <a:pt x="2980" y="1"/>
                  </a:moveTo>
                  <a:cubicBezTo>
                    <a:pt x="2065" y="1"/>
                    <a:pt x="1427" y="704"/>
                    <a:pt x="1427" y="704"/>
                  </a:cubicBezTo>
                  <a:cubicBezTo>
                    <a:pt x="0" y="875"/>
                    <a:pt x="698" y="5543"/>
                    <a:pt x="683" y="5838"/>
                  </a:cubicBezTo>
                  <a:cubicBezTo>
                    <a:pt x="636" y="6303"/>
                    <a:pt x="434" y="6567"/>
                    <a:pt x="528" y="6862"/>
                  </a:cubicBezTo>
                  <a:cubicBezTo>
                    <a:pt x="683" y="7311"/>
                    <a:pt x="1474" y="7761"/>
                    <a:pt x="2528" y="7777"/>
                  </a:cubicBezTo>
                  <a:cubicBezTo>
                    <a:pt x="2562" y="7777"/>
                    <a:pt x="2596" y="7778"/>
                    <a:pt x="2631" y="7778"/>
                  </a:cubicBezTo>
                  <a:cubicBezTo>
                    <a:pt x="3634" y="7778"/>
                    <a:pt x="4615" y="7553"/>
                    <a:pt x="5320" y="6908"/>
                  </a:cubicBezTo>
                  <a:cubicBezTo>
                    <a:pt x="6033" y="6226"/>
                    <a:pt x="5398" y="6024"/>
                    <a:pt x="5227" y="5295"/>
                  </a:cubicBezTo>
                  <a:cubicBezTo>
                    <a:pt x="5041" y="4551"/>
                    <a:pt x="4994" y="534"/>
                    <a:pt x="3521" y="84"/>
                  </a:cubicBezTo>
                  <a:cubicBezTo>
                    <a:pt x="3332" y="25"/>
                    <a:pt x="3151" y="1"/>
                    <a:pt x="2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4666;p60">
              <a:extLst>
                <a:ext uri="{FF2B5EF4-FFF2-40B4-BE49-F238E27FC236}">
                  <a16:creationId xmlns:a16="http://schemas.microsoft.com/office/drawing/2014/main" id="{BD7BC253-3EDC-5E67-DE9E-C679284A53EC}"/>
                </a:ext>
              </a:extLst>
            </p:cNvPr>
            <p:cNvSpPr/>
            <p:nvPr/>
          </p:nvSpPr>
          <p:spPr>
            <a:xfrm>
              <a:off x="1372675" y="2935400"/>
              <a:ext cx="32600" cy="166775"/>
            </a:xfrm>
            <a:custGeom>
              <a:avLst/>
              <a:gdLst/>
              <a:ahLst/>
              <a:cxnLst/>
              <a:rect l="l" t="t" r="r" b="b"/>
              <a:pathLst>
                <a:path w="1304" h="6671" extrusionOk="0">
                  <a:moveTo>
                    <a:pt x="1288" y="1"/>
                  </a:moveTo>
                  <a:cubicBezTo>
                    <a:pt x="249" y="78"/>
                    <a:pt x="202" y="1335"/>
                    <a:pt x="280" y="2126"/>
                  </a:cubicBezTo>
                  <a:cubicBezTo>
                    <a:pt x="295" y="2467"/>
                    <a:pt x="389" y="4282"/>
                    <a:pt x="389" y="4607"/>
                  </a:cubicBezTo>
                  <a:cubicBezTo>
                    <a:pt x="404" y="4948"/>
                    <a:pt x="311" y="5259"/>
                    <a:pt x="311" y="5569"/>
                  </a:cubicBezTo>
                  <a:cubicBezTo>
                    <a:pt x="295" y="5988"/>
                    <a:pt x="482" y="6391"/>
                    <a:pt x="807" y="6670"/>
                  </a:cubicBezTo>
                  <a:lnTo>
                    <a:pt x="838" y="6670"/>
                  </a:lnTo>
                  <a:lnTo>
                    <a:pt x="838" y="6655"/>
                  </a:lnTo>
                  <a:cubicBezTo>
                    <a:pt x="389" y="6267"/>
                    <a:pt x="311" y="5770"/>
                    <a:pt x="389" y="5212"/>
                  </a:cubicBezTo>
                  <a:cubicBezTo>
                    <a:pt x="451" y="4762"/>
                    <a:pt x="451" y="4328"/>
                    <a:pt x="435" y="3878"/>
                  </a:cubicBezTo>
                  <a:cubicBezTo>
                    <a:pt x="326" y="2079"/>
                    <a:pt x="1" y="265"/>
                    <a:pt x="1288" y="32"/>
                  </a:cubicBezTo>
                  <a:cubicBezTo>
                    <a:pt x="1304" y="32"/>
                    <a:pt x="1304" y="16"/>
                    <a:pt x="1304" y="16"/>
                  </a:cubicBezTo>
                  <a:lnTo>
                    <a:pt x="1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4667;p60">
              <a:extLst>
                <a:ext uri="{FF2B5EF4-FFF2-40B4-BE49-F238E27FC236}">
                  <a16:creationId xmlns:a16="http://schemas.microsoft.com/office/drawing/2014/main" id="{B4F7CA34-4C51-E637-7EAD-714A7EAA01C0}"/>
                </a:ext>
              </a:extLst>
            </p:cNvPr>
            <p:cNvSpPr/>
            <p:nvPr/>
          </p:nvSpPr>
          <p:spPr>
            <a:xfrm>
              <a:off x="1409525" y="2916600"/>
              <a:ext cx="107025" cy="166950"/>
            </a:xfrm>
            <a:custGeom>
              <a:avLst/>
              <a:gdLst/>
              <a:ahLst/>
              <a:cxnLst/>
              <a:rect l="l" t="t" r="r" b="b"/>
              <a:pathLst>
                <a:path w="4281" h="6678" extrusionOk="0">
                  <a:moveTo>
                    <a:pt x="1472" y="0"/>
                  </a:moveTo>
                  <a:cubicBezTo>
                    <a:pt x="920" y="0"/>
                    <a:pt x="429" y="325"/>
                    <a:pt x="0" y="691"/>
                  </a:cubicBezTo>
                  <a:cubicBezTo>
                    <a:pt x="457" y="367"/>
                    <a:pt x="932" y="42"/>
                    <a:pt x="1476" y="42"/>
                  </a:cubicBezTo>
                  <a:cubicBezTo>
                    <a:pt x="1634" y="42"/>
                    <a:pt x="1799" y="70"/>
                    <a:pt x="1970" y="133"/>
                  </a:cubicBezTo>
                  <a:cubicBezTo>
                    <a:pt x="2575" y="365"/>
                    <a:pt x="2931" y="924"/>
                    <a:pt x="3118" y="1482"/>
                  </a:cubicBezTo>
                  <a:cubicBezTo>
                    <a:pt x="3319" y="2071"/>
                    <a:pt x="3397" y="4227"/>
                    <a:pt x="3552" y="4816"/>
                  </a:cubicBezTo>
                  <a:cubicBezTo>
                    <a:pt x="3629" y="5111"/>
                    <a:pt x="3722" y="5406"/>
                    <a:pt x="3878" y="5669"/>
                  </a:cubicBezTo>
                  <a:cubicBezTo>
                    <a:pt x="4095" y="6057"/>
                    <a:pt x="4281" y="6476"/>
                    <a:pt x="3691" y="6662"/>
                  </a:cubicBezTo>
                  <a:cubicBezTo>
                    <a:pt x="3660" y="6662"/>
                    <a:pt x="3660" y="6678"/>
                    <a:pt x="3691" y="6678"/>
                  </a:cubicBezTo>
                  <a:cubicBezTo>
                    <a:pt x="3909" y="6631"/>
                    <a:pt x="4141" y="6522"/>
                    <a:pt x="4141" y="6243"/>
                  </a:cubicBezTo>
                  <a:cubicBezTo>
                    <a:pt x="4141" y="5902"/>
                    <a:pt x="3878" y="5638"/>
                    <a:pt x="3769" y="5344"/>
                  </a:cubicBezTo>
                  <a:cubicBezTo>
                    <a:pt x="3428" y="4553"/>
                    <a:pt x="3428" y="2149"/>
                    <a:pt x="3118" y="1358"/>
                  </a:cubicBezTo>
                  <a:cubicBezTo>
                    <a:pt x="2885" y="768"/>
                    <a:pt x="2482" y="226"/>
                    <a:pt x="1861" y="55"/>
                  </a:cubicBezTo>
                  <a:cubicBezTo>
                    <a:pt x="1728" y="17"/>
                    <a:pt x="1598" y="0"/>
                    <a:pt x="1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4668;p60">
              <a:extLst>
                <a:ext uri="{FF2B5EF4-FFF2-40B4-BE49-F238E27FC236}">
                  <a16:creationId xmlns:a16="http://schemas.microsoft.com/office/drawing/2014/main" id="{98E899F2-2224-04D9-9AF9-0A3C33152238}"/>
                </a:ext>
              </a:extLst>
            </p:cNvPr>
            <p:cNvSpPr/>
            <p:nvPr/>
          </p:nvSpPr>
          <p:spPr>
            <a:xfrm>
              <a:off x="1364000" y="2895375"/>
              <a:ext cx="52525" cy="41975"/>
            </a:xfrm>
            <a:custGeom>
              <a:avLst/>
              <a:gdLst/>
              <a:ahLst/>
              <a:cxnLst/>
              <a:rect l="l" t="t" r="r" b="b"/>
              <a:pathLst>
                <a:path w="2101" h="1679" extrusionOk="0">
                  <a:moveTo>
                    <a:pt x="1077" y="1"/>
                  </a:moveTo>
                  <a:cubicBezTo>
                    <a:pt x="481" y="1"/>
                    <a:pt x="1" y="782"/>
                    <a:pt x="348" y="1276"/>
                  </a:cubicBezTo>
                  <a:cubicBezTo>
                    <a:pt x="556" y="1547"/>
                    <a:pt x="983" y="1678"/>
                    <a:pt x="1319" y="1678"/>
                  </a:cubicBezTo>
                  <a:cubicBezTo>
                    <a:pt x="1483" y="1678"/>
                    <a:pt x="1626" y="1647"/>
                    <a:pt x="1713" y="1586"/>
                  </a:cubicBezTo>
                  <a:cubicBezTo>
                    <a:pt x="1899" y="1431"/>
                    <a:pt x="2100" y="392"/>
                    <a:pt x="1371" y="66"/>
                  </a:cubicBezTo>
                  <a:cubicBezTo>
                    <a:pt x="1272" y="21"/>
                    <a:pt x="1173"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4669;p60">
              <a:extLst>
                <a:ext uri="{FF2B5EF4-FFF2-40B4-BE49-F238E27FC236}">
                  <a16:creationId xmlns:a16="http://schemas.microsoft.com/office/drawing/2014/main" id="{4327B9DD-9BA3-D3FB-5BFB-04677AF265E9}"/>
                </a:ext>
              </a:extLst>
            </p:cNvPr>
            <p:cNvSpPr/>
            <p:nvPr/>
          </p:nvSpPr>
          <p:spPr>
            <a:xfrm>
              <a:off x="1365700" y="2902075"/>
              <a:ext cx="41125" cy="37300"/>
            </a:xfrm>
            <a:custGeom>
              <a:avLst/>
              <a:gdLst/>
              <a:ahLst/>
              <a:cxnLst/>
              <a:rect l="l" t="t" r="r" b="b"/>
              <a:pathLst>
                <a:path w="1645" h="1492" extrusionOk="0">
                  <a:moveTo>
                    <a:pt x="435" y="0"/>
                  </a:moveTo>
                  <a:lnTo>
                    <a:pt x="435" y="0"/>
                  </a:lnTo>
                  <a:cubicBezTo>
                    <a:pt x="249" y="155"/>
                    <a:pt x="109" y="341"/>
                    <a:pt x="47" y="574"/>
                  </a:cubicBezTo>
                  <a:cubicBezTo>
                    <a:pt x="1" y="698"/>
                    <a:pt x="1" y="822"/>
                    <a:pt x="47" y="946"/>
                  </a:cubicBezTo>
                  <a:cubicBezTo>
                    <a:pt x="94" y="1055"/>
                    <a:pt x="187" y="1163"/>
                    <a:pt x="280" y="1241"/>
                  </a:cubicBezTo>
                  <a:cubicBezTo>
                    <a:pt x="373" y="1318"/>
                    <a:pt x="497" y="1365"/>
                    <a:pt x="605" y="1411"/>
                  </a:cubicBezTo>
                  <a:cubicBezTo>
                    <a:pt x="730" y="1442"/>
                    <a:pt x="838" y="1473"/>
                    <a:pt x="962" y="1489"/>
                  </a:cubicBezTo>
                  <a:cubicBezTo>
                    <a:pt x="986" y="1491"/>
                    <a:pt x="1009" y="1491"/>
                    <a:pt x="1033" y="1491"/>
                  </a:cubicBezTo>
                  <a:cubicBezTo>
                    <a:pt x="1244" y="1491"/>
                    <a:pt x="1463" y="1430"/>
                    <a:pt x="1645" y="1318"/>
                  </a:cubicBezTo>
                  <a:lnTo>
                    <a:pt x="1645" y="1318"/>
                  </a:lnTo>
                  <a:cubicBezTo>
                    <a:pt x="1482" y="1388"/>
                    <a:pt x="1310" y="1423"/>
                    <a:pt x="1136" y="1423"/>
                  </a:cubicBezTo>
                  <a:cubicBezTo>
                    <a:pt x="1079" y="1423"/>
                    <a:pt x="1020" y="1419"/>
                    <a:pt x="962" y="1411"/>
                  </a:cubicBezTo>
                  <a:cubicBezTo>
                    <a:pt x="838" y="1396"/>
                    <a:pt x="730" y="1349"/>
                    <a:pt x="636" y="1318"/>
                  </a:cubicBezTo>
                  <a:cubicBezTo>
                    <a:pt x="528" y="1272"/>
                    <a:pt x="435" y="1210"/>
                    <a:pt x="342" y="1163"/>
                  </a:cubicBezTo>
                  <a:cubicBezTo>
                    <a:pt x="171" y="1039"/>
                    <a:pt x="63" y="807"/>
                    <a:pt x="125" y="589"/>
                  </a:cubicBezTo>
                  <a:cubicBezTo>
                    <a:pt x="171" y="357"/>
                    <a:pt x="280" y="171"/>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4670;p60">
              <a:extLst>
                <a:ext uri="{FF2B5EF4-FFF2-40B4-BE49-F238E27FC236}">
                  <a16:creationId xmlns:a16="http://schemas.microsoft.com/office/drawing/2014/main" id="{60B13043-CC3E-8256-8891-057D1B72A99C}"/>
                </a:ext>
              </a:extLst>
            </p:cNvPr>
            <p:cNvSpPr/>
            <p:nvPr/>
          </p:nvSpPr>
          <p:spPr>
            <a:xfrm>
              <a:off x="1309875" y="3244450"/>
              <a:ext cx="400" cy="1575"/>
            </a:xfrm>
            <a:custGeom>
              <a:avLst/>
              <a:gdLst/>
              <a:ahLst/>
              <a:cxnLst/>
              <a:rect l="l" t="t" r="r" b="b"/>
              <a:pathLst>
                <a:path w="16" h="63" extrusionOk="0">
                  <a:moveTo>
                    <a:pt x="0" y="0"/>
                  </a:moveTo>
                  <a:lnTo>
                    <a:pt x="0" y="62"/>
                  </a:lnTo>
                  <a:cubicBezTo>
                    <a:pt x="0" y="62"/>
                    <a:pt x="16" y="31"/>
                    <a:pt x="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4671;p60">
              <a:extLst>
                <a:ext uri="{FF2B5EF4-FFF2-40B4-BE49-F238E27FC236}">
                  <a16:creationId xmlns:a16="http://schemas.microsoft.com/office/drawing/2014/main" id="{9D5824AA-BAD4-9101-BF5D-87B194E65E48}"/>
                </a:ext>
              </a:extLst>
            </p:cNvPr>
            <p:cNvSpPr/>
            <p:nvPr/>
          </p:nvSpPr>
          <p:spPr>
            <a:xfrm>
              <a:off x="1383150" y="3259550"/>
              <a:ext cx="1200" cy="425"/>
            </a:xfrm>
            <a:custGeom>
              <a:avLst/>
              <a:gdLst/>
              <a:ahLst/>
              <a:cxnLst/>
              <a:rect l="l" t="t" r="r" b="b"/>
              <a:pathLst>
                <a:path w="48" h="17" extrusionOk="0">
                  <a:moveTo>
                    <a:pt x="47" y="1"/>
                  </a:moveTo>
                  <a:cubicBezTo>
                    <a:pt x="42" y="1"/>
                    <a:pt x="38" y="3"/>
                    <a:pt x="35" y="5"/>
                  </a:cubicBezTo>
                  <a:lnTo>
                    <a:pt x="35" y="5"/>
                  </a:lnTo>
                  <a:lnTo>
                    <a:pt x="47" y="1"/>
                  </a:lnTo>
                  <a:close/>
                  <a:moveTo>
                    <a:pt x="35" y="5"/>
                  </a:moveTo>
                  <a:lnTo>
                    <a:pt x="1" y="16"/>
                  </a:lnTo>
                  <a:cubicBezTo>
                    <a:pt x="21" y="16"/>
                    <a:pt x="28" y="10"/>
                    <a:pt x="35" y="5"/>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4672;p60">
              <a:extLst>
                <a:ext uri="{FF2B5EF4-FFF2-40B4-BE49-F238E27FC236}">
                  <a16:creationId xmlns:a16="http://schemas.microsoft.com/office/drawing/2014/main" id="{F8D26495-D269-6EDD-F2F7-B83724274804}"/>
                </a:ext>
              </a:extLst>
            </p:cNvPr>
            <p:cNvSpPr/>
            <p:nvPr/>
          </p:nvSpPr>
          <p:spPr>
            <a:xfrm>
              <a:off x="1310250" y="3046000"/>
              <a:ext cx="135900" cy="186300"/>
            </a:xfrm>
            <a:custGeom>
              <a:avLst/>
              <a:gdLst/>
              <a:ahLst/>
              <a:cxnLst/>
              <a:rect l="l" t="t" r="r" b="b"/>
              <a:pathLst>
                <a:path w="5436" h="7452" extrusionOk="0">
                  <a:moveTo>
                    <a:pt x="5145" y="0"/>
                  </a:moveTo>
                  <a:cubicBezTo>
                    <a:pt x="4895" y="0"/>
                    <a:pt x="4453" y="352"/>
                    <a:pt x="4204" y="602"/>
                  </a:cubicBezTo>
                  <a:cubicBezTo>
                    <a:pt x="2343" y="2494"/>
                    <a:pt x="1" y="6465"/>
                    <a:pt x="419" y="7271"/>
                  </a:cubicBezTo>
                  <a:cubicBezTo>
                    <a:pt x="490" y="7398"/>
                    <a:pt x="604" y="7452"/>
                    <a:pt x="747" y="7452"/>
                  </a:cubicBezTo>
                  <a:cubicBezTo>
                    <a:pt x="1603" y="7452"/>
                    <a:pt x="3506" y="5496"/>
                    <a:pt x="3506" y="5363"/>
                  </a:cubicBezTo>
                  <a:cubicBezTo>
                    <a:pt x="3506" y="5255"/>
                    <a:pt x="4421" y="2820"/>
                    <a:pt x="5119" y="1083"/>
                  </a:cubicBezTo>
                  <a:cubicBezTo>
                    <a:pt x="5435" y="263"/>
                    <a:pt x="5362" y="0"/>
                    <a:pt x="5145"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4673;p60">
              <a:extLst>
                <a:ext uri="{FF2B5EF4-FFF2-40B4-BE49-F238E27FC236}">
                  <a16:creationId xmlns:a16="http://schemas.microsoft.com/office/drawing/2014/main" id="{7A49B450-931C-891B-A5DF-70547FF3406C}"/>
                </a:ext>
              </a:extLst>
            </p:cNvPr>
            <p:cNvSpPr/>
            <p:nvPr/>
          </p:nvSpPr>
          <p:spPr>
            <a:xfrm>
              <a:off x="1315100" y="3045200"/>
              <a:ext cx="130925" cy="187475"/>
            </a:xfrm>
            <a:custGeom>
              <a:avLst/>
              <a:gdLst/>
              <a:ahLst/>
              <a:cxnLst/>
              <a:rect l="l" t="t" r="r" b="b"/>
              <a:pathLst>
                <a:path w="5237" h="7499" extrusionOk="0">
                  <a:moveTo>
                    <a:pt x="4934" y="0"/>
                  </a:moveTo>
                  <a:cubicBezTo>
                    <a:pt x="4746" y="0"/>
                    <a:pt x="4441" y="173"/>
                    <a:pt x="4025" y="556"/>
                  </a:cubicBezTo>
                  <a:cubicBezTo>
                    <a:pt x="3017" y="1487"/>
                    <a:pt x="784" y="4558"/>
                    <a:pt x="288" y="6186"/>
                  </a:cubicBezTo>
                  <a:cubicBezTo>
                    <a:pt x="0" y="7122"/>
                    <a:pt x="172" y="7499"/>
                    <a:pt x="585" y="7499"/>
                  </a:cubicBezTo>
                  <a:cubicBezTo>
                    <a:pt x="864" y="7499"/>
                    <a:pt x="1252" y="7327"/>
                    <a:pt x="1683" y="7039"/>
                  </a:cubicBezTo>
                  <a:cubicBezTo>
                    <a:pt x="2536" y="6450"/>
                    <a:pt x="3327" y="5395"/>
                    <a:pt x="3327" y="5395"/>
                  </a:cubicBezTo>
                  <a:cubicBezTo>
                    <a:pt x="3405" y="5147"/>
                    <a:pt x="4646" y="1952"/>
                    <a:pt x="5018" y="944"/>
                  </a:cubicBezTo>
                  <a:cubicBezTo>
                    <a:pt x="5237" y="352"/>
                    <a:pt x="5204" y="0"/>
                    <a:pt x="493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4674;p60">
              <a:extLst>
                <a:ext uri="{FF2B5EF4-FFF2-40B4-BE49-F238E27FC236}">
                  <a16:creationId xmlns:a16="http://schemas.microsoft.com/office/drawing/2014/main" id="{3A263AB2-129D-B339-58D6-6E096DFE7BAD}"/>
                </a:ext>
              </a:extLst>
            </p:cNvPr>
            <p:cNvSpPr/>
            <p:nvPr/>
          </p:nvSpPr>
          <p:spPr>
            <a:xfrm>
              <a:off x="1315100" y="3045200"/>
              <a:ext cx="130925" cy="187475"/>
            </a:xfrm>
            <a:custGeom>
              <a:avLst/>
              <a:gdLst/>
              <a:ahLst/>
              <a:cxnLst/>
              <a:rect l="l" t="t" r="r" b="b"/>
              <a:pathLst>
                <a:path w="5237" h="7499" extrusionOk="0">
                  <a:moveTo>
                    <a:pt x="4934" y="0"/>
                  </a:moveTo>
                  <a:cubicBezTo>
                    <a:pt x="4746" y="0"/>
                    <a:pt x="4441" y="173"/>
                    <a:pt x="4025" y="556"/>
                  </a:cubicBezTo>
                  <a:cubicBezTo>
                    <a:pt x="3017" y="1487"/>
                    <a:pt x="784" y="4558"/>
                    <a:pt x="288" y="6186"/>
                  </a:cubicBezTo>
                  <a:cubicBezTo>
                    <a:pt x="0" y="7122"/>
                    <a:pt x="172" y="7499"/>
                    <a:pt x="585" y="7499"/>
                  </a:cubicBezTo>
                  <a:cubicBezTo>
                    <a:pt x="864" y="7499"/>
                    <a:pt x="1252" y="7327"/>
                    <a:pt x="1683" y="7039"/>
                  </a:cubicBezTo>
                  <a:cubicBezTo>
                    <a:pt x="2536" y="6450"/>
                    <a:pt x="3327" y="5395"/>
                    <a:pt x="3327" y="5395"/>
                  </a:cubicBezTo>
                  <a:cubicBezTo>
                    <a:pt x="3405" y="5147"/>
                    <a:pt x="4646" y="1952"/>
                    <a:pt x="5018" y="944"/>
                  </a:cubicBezTo>
                  <a:cubicBezTo>
                    <a:pt x="5237" y="352"/>
                    <a:pt x="5204" y="0"/>
                    <a:pt x="4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4675;p60">
              <a:extLst>
                <a:ext uri="{FF2B5EF4-FFF2-40B4-BE49-F238E27FC236}">
                  <a16:creationId xmlns:a16="http://schemas.microsoft.com/office/drawing/2014/main" id="{2C76F729-3A0B-8BF2-FCA3-FEBD30CD94E5}"/>
                </a:ext>
              </a:extLst>
            </p:cNvPr>
            <p:cNvSpPr/>
            <p:nvPr/>
          </p:nvSpPr>
          <p:spPr>
            <a:xfrm>
              <a:off x="1371900" y="3036925"/>
              <a:ext cx="176850" cy="213875"/>
            </a:xfrm>
            <a:custGeom>
              <a:avLst/>
              <a:gdLst/>
              <a:ahLst/>
              <a:cxnLst/>
              <a:rect l="l" t="t" r="r" b="b"/>
              <a:pathLst>
                <a:path w="7074" h="8555" extrusionOk="0">
                  <a:moveTo>
                    <a:pt x="3455" y="0"/>
                  </a:moveTo>
                  <a:cubicBezTo>
                    <a:pt x="3240" y="0"/>
                    <a:pt x="3028" y="55"/>
                    <a:pt x="2839" y="190"/>
                  </a:cubicBezTo>
                  <a:cubicBezTo>
                    <a:pt x="2172" y="686"/>
                    <a:pt x="559" y="3167"/>
                    <a:pt x="357" y="3571"/>
                  </a:cubicBezTo>
                  <a:cubicBezTo>
                    <a:pt x="1" y="4377"/>
                    <a:pt x="637" y="5478"/>
                    <a:pt x="637" y="5478"/>
                  </a:cubicBezTo>
                  <a:lnTo>
                    <a:pt x="357" y="7448"/>
                  </a:lnTo>
                  <a:lnTo>
                    <a:pt x="342" y="7526"/>
                  </a:lnTo>
                  <a:cubicBezTo>
                    <a:pt x="1395" y="8209"/>
                    <a:pt x="2605" y="8554"/>
                    <a:pt x="3817" y="8554"/>
                  </a:cubicBezTo>
                  <a:cubicBezTo>
                    <a:pt x="4944" y="8554"/>
                    <a:pt x="6072" y="8255"/>
                    <a:pt x="7073" y="7650"/>
                  </a:cubicBezTo>
                  <a:cubicBezTo>
                    <a:pt x="6608" y="4315"/>
                    <a:pt x="5972" y="1865"/>
                    <a:pt x="4762" y="577"/>
                  </a:cubicBezTo>
                  <a:cubicBezTo>
                    <a:pt x="4520" y="324"/>
                    <a:pt x="3981" y="0"/>
                    <a:pt x="345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4676;p60">
              <a:extLst>
                <a:ext uri="{FF2B5EF4-FFF2-40B4-BE49-F238E27FC236}">
                  <a16:creationId xmlns:a16="http://schemas.microsoft.com/office/drawing/2014/main" id="{81747A8E-61B7-E7C4-B83B-1384A973701C}"/>
                </a:ext>
              </a:extLst>
            </p:cNvPr>
            <p:cNvSpPr/>
            <p:nvPr/>
          </p:nvSpPr>
          <p:spPr>
            <a:xfrm>
              <a:off x="1371900" y="3036925"/>
              <a:ext cx="176850" cy="213875"/>
            </a:xfrm>
            <a:custGeom>
              <a:avLst/>
              <a:gdLst/>
              <a:ahLst/>
              <a:cxnLst/>
              <a:rect l="l" t="t" r="r" b="b"/>
              <a:pathLst>
                <a:path w="7074" h="8555" extrusionOk="0">
                  <a:moveTo>
                    <a:pt x="3455" y="0"/>
                  </a:moveTo>
                  <a:cubicBezTo>
                    <a:pt x="3240" y="0"/>
                    <a:pt x="3028" y="55"/>
                    <a:pt x="2839" y="190"/>
                  </a:cubicBezTo>
                  <a:cubicBezTo>
                    <a:pt x="2172" y="686"/>
                    <a:pt x="559" y="3167"/>
                    <a:pt x="357" y="3571"/>
                  </a:cubicBezTo>
                  <a:cubicBezTo>
                    <a:pt x="1" y="4377"/>
                    <a:pt x="637" y="5478"/>
                    <a:pt x="637" y="5478"/>
                  </a:cubicBezTo>
                  <a:lnTo>
                    <a:pt x="357" y="7448"/>
                  </a:lnTo>
                  <a:lnTo>
                    <a:pt x="342" y="7526"/>
                  </a:lnTo>
                  <a:cubicBezTo>
                    <a:pt x="1395" y="8209"/>
                    <a:pt x="2605" y="8554"/>
                    <a:pt x="3817" y="8554"/>
                  </a:cubicBezTo>
                  <a:cubicBezTo>
                    <a:pt x="4944" y="8554"/>
                    <a:pt x="6072" y="8255"/>
                    <a:pt x="7073" y="7650"/>
                  </a:cubicBezTo>
                  <a:cubicBezTo>
                    <a:pt x="6608" y="4315"/>
                    <a:pt x="5972" y="1865"/>
                    <a:pt x="4762" y="577"/>
                  </a:cubicBezTo>
                  <a:cubicBezTo>
                    <a:pt x="4520" y="324"/>
                    <a:pt x="3981" y="0"/>
                    <a:pt x="3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4677;p60">
              <a:extLst>
                <a:ext uri="{FF2B5EF4-FFF2-40B4-BE49-F238E27FC236}">
                  <a16:creationId xmlns:a16="http://schemas.microsoft.com/office/drawing/2014/main" id="{65FFC1E9-D2EE-C3D3-97C4-420DDEB6B9B6}"/>
                </a:ext>
              </a:extLst>
            </p:cNvPr>
            <p:cNvSpPr/>
            <p:nvPr/>
          </p:nvSpPr>
          <p:spPr>
            <a:xfrm>
              <a:off x="1376175" y="3086625"/>
              <a:ext cx="29500" cy="136125"/>
            </a:xfrm>
            <a:custGeom>
              <a:avLst/>
              <a:gdLst/>
              <a:ahLst/>
              <a:cxnLst/>
              <a:rect l="l" t="t" r="r" b="b"/>
              <a:pathLst>
                <a:path w="1180" h="5445" extrusionOk="0">
                  <a:moveTo>
                    <a:pt x="1179" y="1"/>
                  </a:moveTo>
                  <a:cubicBezTo>
                    <a:pt x="962" y="249"/>
                    <a:pt x="776" y="497"/>
                    <a:pt x="605" y="776"/>
                  </a:cubicBezTo>
                  <a:cubicBezTo>
                    <a:pt x="404" y="1040"/>
                    <a:pt x="249" y="1319"/>
                    <a:pt x="140" y="1629"/>
                  </a:cubicBezTo>
                  <a:cubicBezTo>
                    <a:pt x="78" y="1784"/>
                    <a:pt x="31" y="1939"/>
                    <a:pt x="16" y="2110"/>
                  </a:cubicBezTo>
                  <a:cubicBezTo>
                    <a:pt x="0" y="2265"/>
                    <a:pt x="16" y="2436"/>
                    <a:pt x="31" y="2591"/>
                  </a:cubicBezTo>
                  <a:cubicBezTo>
                    <a:pt x="93" y="2930"/>
                    <a:pt x="216" y="3239"/>
                    <a:pt x="401" y="3502"/>
                  </a:cubicBezTo>
                  <a:lnTo>
                    <a:pt x="401" y="3502"/>
                  </a:lnTo>
                  <a:lnTo>
                    <a:pt x="295" y="4452"/>
                  </a:lnTo>
                  <a:lnTo>
                    <a:pt x="171" y="5445"/>
                  </a:lnTo>
                  <a:cubicBezTo>
                    <a:pt x="233" y="5134"/>
                    <a:pt x="264" y="4793"/>
                    <a:pt x="326" y="4498"/>
                  </a:cubicBezTo>
                  <a:cubicBezTo>
                    <a:pt x="388" y="4173"/>
                    <a:pt x="450" y="3832"/>
                    <a:pt x="481" y="3506"/>
                  </a:cubicBezTo>
                  <a:lnTo>
                    <a:pt x="481" y="3490"/>
                  </a:lnTo>
                  <a:lnTo>
                    <a:pt x="466" y="3475"/>
                  </a:lnTo>
                  <a:cubicBezTo>
                    <a:pt x="264" y="3211"/>
                    <a:pt x="155" y="2901"/>
                    <a:pt x="109" y="2591"/>
                  </a:cubicBezTo>
                  <a:cubicBezTo>
                    <a:pt x="93" y="2436"/>
                    <a:pt x="93" y="2281"/>
                    <a:pt x="93" y="2125"/>
                  </a:cubicBezTo>
                  <a:cubicBezTo>
                    <a:pt x="109" y="1970"/>
                    <a:pt x="155" y="1815"/>
                    <a:pt x="217" y="1660"/>
                  </a:cubicBezTo>
                  <a:cubicBezTo>
                    <a:pt x="326" y="1381"/>
                    <a:pt x="466" y="1086"/>
                    <a:pt x="636" y="807"/>
                  </a:cubicBezTo>
                  <a:cubicBezTo>
                    <a:pt x="807" y="528"/>
                    <a:pt x="993" y="249"/>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4678;p60">
              <a:extLst>
                <a:ext uri="{FF2B5EF4-FFF2-40B4-BE49-F238E27FC236}">
                  <a16:creationId xmlns:a16="http://schemas.microsoft.com/office/drawing/2014/main" id="{0DC2D8FA-798F-7532-5545-9B947CE28FD5}"/>
                </a:ext>
              </a:extLst>
            </p:cNvPr>
            <p:cNvSpPr/>
            <p:nvPr/>
          </p:nvSpPr>
          <p:spPr>
            <a:xfrm>
              <a:off x="1392075" y="3093225"/>
              <a:ext cx="5050" cy="12425"/>
            </a:xfrm>
            <a:custGeom>
              <a:avLst/>
              <a:gdLst/>
              <a:ahLst/>
              <a:cxnLst/>
              <a:rect l="l" t="t" r="r" b="b"/>
              <a:pathLst>
                <a:path w="202" h="497" extrusionOk="0">
                  <a:moveTo>
                    <a:pt x="202" y="0"/>
                  </a:moveTo>
                  <a:lnTo>
                    <a:pt x="202" y="0"/>
                  </a:lnTo>
                  <a:cubicBezTo>
                    <a:pt x="155" y="47"/>
                    <a:pt x="140" y="78"/>
                    <a:pt x="124" y="124"/>
                  </a:cubicBezTo>
                  <a:lnTo>
                    <a:pt x="62" y="233"/>
                  </a:lnTo>
                  <a:cubicBezTo>
                    <a:pt x="47" y="279"/>
                    <a:pt x="47" y="311"/>
                    <a:pt x="16" y="357"/>
                  </a:cubicBezTo>
                  <a:cubicBezTo>
                    <a:pt x="0" y="388"/>
                    <a:pt x="0" y="450"/>
                    <a:pt x="0" y="497"/>
                  </a:cubicBezTo>
                  <a:cubicBezTo>
                    <a:pt x="31" y="419"/>
                    <a:pt x="78" y="342"/>
                    <a:pt x="93" y="264"/>
                  </a:cubicBezTo>
                  <a:cubicBezTo>
                    <a:pt x="140" y="186"/>
                    <a:pt x="171" y="78"/>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4679;p60">
              <a:extLst>
                <a:ext uri="{FF2B5EF4-FFF2-40B4-BE49-F238E27FC236}">
                  <a16:creationId xmlns:a16="http://schemas.microsoft.com/office/drawing/2014/main" id="{7234780A-1771-B1F5-3D6D-FB141FF82DC4}"/>
                </a:ext>
              </a:extLst>
            </p:cNvPr>
            <p:cNvSpPr/>
            <p:nvPr/>
          </p:nvSpPr>
          <p:spPr>
            <a:xfrm>
              <a:off x="1414550" y="3166500"/>
              <a:ext cx="59750" cy="17100"/>
            </a:xfrm>
            <a:custGeom>
              <a:avLst/>
              <a:gdLst/>
              <a:ahLst/>
              <a:cxnLst/>
              <a:rect l="l" t="t" r="r" b="b"/>
              <a:pathLst>
                <a:path w="2390" h="684" extrusionOk="0">
                  <a:moveTo>
                    <a:pt x="1857" y="533"/>
                  </a:moveTo>
                  <a:lnTo>
                    <a:pt x="1933" y="555"/>
                  </a:lnTo>
                  <a:lnTo>
                    <a:pt x="1933" y="555"/>
                  </a:lnTo>
                  <a:cubicBezTo>
                    <a:pt x="1928" y="554"/>
                    <a:pt x="1924" y="553"/>
                    <a:pt x="1920" y="551"/>
                  </a:cubicBezTo>
                  <a:lnTo>
                    <a:pt x="1920" y="551"/>
                  </a:lnTo>
                  <a:lnTo>
                    <a:pt x="1857" y="533"/>
                  </a:lnTo>
                  <a:close/>
                  <a:moveTo>
                    <a:pt x="1933" y="555"/>
                  </a:moveTo>
                  <a:cubicBezTo>
                    <a:pt x="2077" y="603"/>
                    <a:pt x="2226" y="646"/>
                    <a:pt x="2374" y="683"/>
                  </a:cubicBezTo>
                  <a:lnTo>
                    <a:pt x="1933" y="555"/>
                  </a:lnTo>
                  <a:close/>
                  <a:moveTo>
                    <a:pt x="16" y="1"/>
                  </a:moveTo>
                  <a:cubicBezTo>
                    <a:pt x="1" y="1"/>
                    <a:pt x="1" y="16"/>
                    <a:pt x="16" y="16"/>
                  </a:cubicBezTo>
                  <a:lnTo>
                    <a:pt x="1857" y="533"/>
                  </a:lnTo>
                  <a:lnTo>
                    <a:pt x="1857" y="533"/>
                  </a:lnTo>
                  <a:lnTo>
                    <a:pt x="199" y="54"/>
                  </a:lnTo>
                  <a:lnTo>
                    <a:pt x="199" y="54"/>
                  </a:lnTo>
                  <a:cubicBezTo>
                    <a:pt x="343" y="82"/>
                    <a:pt x="478" y="107"/>
                    <a:pt x="621" y="140"/>
                  </a:cubicBezTo>
                  <a:cubicBezTo>
                    <a:pt x="962" y="233"/>
                    <a:pt x="1288" y="326"/>
                    <a:pt x="1645" y="450"/>
                  </a:cubicBezTo>
                  <a:cubicBezTo>
                    <a:pt x="1735" y="486"/>
                    <a:pt x="1827" y="520"/>
                    <a:pt x="1920" y="551"/>
                  </a:cubicBezTo>
                  <a:lnTo>
                    <a:pt x="1920" y="551"/>
                  </a:lnTo>
                  <a:lnTo>
                    <a:pt x="2389" y="683"/>
                  </a:lnTo>
                  <a:cubicBezTo>
                    <a:pt x="2203" y="605"/>
                    <a:pt x="1428" y="295"/>
                    <a:pt x="1086" y="202"/>
                  </a:cubicBezTo>
                  <a:cubicBezTo>
                    <a:pt x="754" y="101"/>
                    <a:pt x="436" y="54"/>
                    <a:pt x="93" y="23"/>
                  </a:cubicBezTo>
                  <a:lnTo>
                    <a:pt x="93" y="23"/>
                  </a:lnTo>
                  <a:lnTo>
                    <a:pt x="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4680;p60">
              <a:extLst>
                <a:ext uri="{FF2B5EF4-FFF2-40B4-BE49-F238E27FC236}">
                  <a16:creationId xmlns:a16="http://schemas.microsoft.com/office/drawing/2014/main" id="{398C3B5F-343C-01A2-8E69-2467C4CABDB0}"/>
                </a:ext>
              </a:extLst>
            </p:cNvPr>
            <p:cNvSpPr/>
            <p:nvPr/>
          </p:nvSpPr>
          <p:spPr>
            <a:xfrm>
              <a:off x="1398350" y="3171075"/>
              <a:ext cx="28650" cy="2825"/>
            </a:xfrm>
            <a:custGeom>
              <a:avLst/>
              <a:gdLst/>
              <a:ahLst/>
              <a:cxnLst/>
              <a:rect l="l" t="t" r="r" b="b"/>
              <a:pathLst>
                <a:path w="1146" h="113" extrusionOk="0">
                  <a:moveTo>
                    <a:pt x="28" y="19"/>
                  </a:moveTo>
                  <a:cubicBezTo>
                    <a:pt x="8" y="19"/>
                    <a:pt x="1" y="26"/>
                    <a:pt x="8" y="26"/>
                  </a:cubicBezTo>
                  <a:cubicBezTo>
                    <a:pt x="11" y="26"/>
                    <a:pt x="18" y="24"/>
                    <a:pt x="28" y="19"/>
                  </a:cubicBezTo>
                  <a:close/>
                  <a:moveTo>
                    <a:pt x="321" y="1"/>
                  </a:moveTo>
                  <a:cubicBezTo>
                    <a:pt x="222" y="1"/>
                    <a:pt x="124" y="7"/>
                    <a:pt x="28" y="19"/>
                  </a:cubicBezTo>
                  <a:cubicBezTo>
                    <a:pt x="215" y="35"/>
                    <a:pt x="385" y="50"/>
                    <a:pt x="587" y="50"/>
                  </a:cubicBezTo>
                  <a:cubicBezTo>
                    <a:pt x="773" y="66"/>
                    <a:pt x="959" y="97"/>
                    <a:pt x="1145" y="112"/>
                  </a:cubicBezTo>
                  <a:cubicBezTo>
                    <a:pt x="873" y="44"/>
                    <a:pt x="592"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4681;p60">
              <a:extLst>
                <a:ext uri="{FF2B5EF4-FFF2-40B4-BE49-F238E27FC236}">
                  <a16:creationId xmlns:a16="http://schemas.microsoft.com/office/drawing/2014/main" id="{F8A752D5-F6BD-319B-AAD9-A268719F4942}"/>
                </a:ext>
              </a:extLst>
            </p:cNvPr>
            <p:cNvSpPr/>
            <p:nvPr/>
          </p:nvSpPr>
          <p:spPr>
            <a:xfrm>
              <a:off x="1313875" y="3179250"/>
              <a:ext cx="159500" cy="80375"/>
            </a:xfrm>
            <a:custGeom>
              <a:avLst/>
              <a:gdLst/>
              <a:ahLst/>
              <a:cxnLst/>
              <a:rect l="l" t="t" r="r" b="b"/>
              <a:pathLst>
                <a:path w="6380" h="3215" extrusionOk="0">
                  <a:moveTo>
                    <a:pt x="3145" y="1"/>
                  </a:moveTo>
                  <a:cubicBezTo>
                    <a:pt x="1831" y="1"/>
                    <a:pt x="1" y="1530"/>
                    <a:pt x="274" y="1941"/>
                  </a:cubicBezTo>
                  <a:cubicBezTo>
                    <a:pt x="709" y="2531"/>
                    <a:pt x="1856" y="2655"/>
                    <a:pt x="4695" y="3213"/>
                  </a:cubicBezTo>
                  <a:cubicBezTo>
                    <a:pt x="4700" y="3214"/>
                    <a:pt x="4706" y="3215"/>
                    <a:pt x="4712" y="3215"/>
                  </a:cubicBezTo>
                  <a:cubicBezTo>
                    <a:pt x="5120" y="3215"/>
                    <a:pt x="6379" y="652"/>
                    <a:pt x="5982" y="545"/>
                  </a:cubicBezTo>
                  <a:cubicBezTo>
                    <a:pt x="5455" y="406"/>
                    <a:pt x="3376" y="18"/>
                    <a:pt x="3221" y="2"/>
                  </a:cubicBezTo>
                  <a:cubicBezTo>
                    <a:pt x="3196" y="1"/>
                    <a:pt x="3171" y="1"/>
                    <a:pt x="3145"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4682;p60">
              <a:extLst>
                <a:ext uri="{FF2B5EF4-FFF2-40B4-BE49-F238E27FC236}">
                  <a16:creationId xmlns:a16="http://schemas.microsoft.com/office/drawing/2014/main" id="{EF552607-160C-EFAF-3050-41A9AB60D742}"/>
                </a:ext>
              </a:extLst>
            </p:cNvPr>
            <p:cNvSpPr/>
            <p:nvPr/>
          </p:nvSpPr>
          <p:spPr>
            <a:xfrm>
              <a:off x="1397500" y="3189775"/>
              <a:ext cx="161700" cy="122475"/>
            </a:xfrm>
            <a:custGeom>
              <a:avLst/>
              <a:gdLst/>
              <a:ahLst/>
              <a:cxnLst/>
              <a:rect l="l" t="t" r="r" b="b"/>
              <a:pathLst>
                <a:path w="6468" h="4899" extrusionOk="0">
                  <a:moveTo>
                    <a:pt x="2048" y="0"/>
                  </a:moveTo>
                  <a:cubicBezTo>
                    <a:pt x="2048" y="0"/>
                    <a:pt x="0" y="2110"/>
                    <a:pt x="93" y="2187"/>
                  </a:cubicBezTo>
                  <a:cubicBezTo>
                    <a:pt x="474" y="2582"/>
                    <a:pt x="1074" y="3045"/>
                    <a:pt x="2207" y="3045"/>
                  </a:cubicBezTo>
                  <a:cubicBezTo>
                    <a:pt x="2276" y="3045"/>
                    <a:pt x="2347" y="3044"/>
                    <a:pt x="2420" y="3040"/>
                  </a:cubicBezTo>
                  <a:cubicBezTo>
                    <a:pt x="2420" y="3040"/>
                    <a:pt x="3019" y="4720"/>
                    <a:pt x="3550" y="4720"/>
                  </a:cubicBezTo>
                  <a:cubicBezTo>
                    <a:pt x="3566" y="4720"/>
                    <a:pt x="3583" y="4718"/>
                    <a:pt x="3599" y="4715"/>
                  </a:cubicBezTo>
                  <a:cubicBezTo>
                    <a:pt x="3820" y="4660"/>
                    <a:pt x="3798" y="4311"/>
                    <a:pt x="3705" y="3941"/>
                  </a:cubicBezTo>
                  <a:lnTo>
                    <a:pt x="3705" y="3941"/>
                  </a:lnTo>
                  <a:cubicBezTo>
                    <a:pt x="3901" y="4408"/>
                    <a:pt x="4156" y="4872"/>
                    <a:pt x="4392" y="4872"/>
                  </a:cubicBezTo>
                  <a:cubicBezTo>
                    <a:pt x="4402" y="4872"/>
                    <a:pt x="4411" y="4872"/>
                    <a:pt x="4421" y="4870"/>
                  </a:cubicBezTo>
                  <a:cubicBezTo>
                    <a:pt x="4657" y="4836"/>
                    <a:pt x="4688" y="4552"/>
                    <a:pt x="4633" y="4210"/>
                  </a:cubicBezTo>
                  <a:lnTo>
                    <a:pt x="4633" y="4210"/>
                  </a:lnTo>
                  <a:cubicBezTo>
                    <a:pt x="4799" y="4588"/>
                    <a:pt x="5001" y="4899"/>
                    <a:pt x="5214" y="4899"/>
                  </a:cubicBezTo>
                  <a:cubicBezTo>
                    <a:pt x="5239" y="4899"/>
                    <a:pt x="5264" y="4895"/>
                    <a:pt x="5289" y="4886"/>
                  </a:cubicBezTo>
                  <a:cubicBezTo>
                    <a:pt x="5553" y="4802"/>
                    <a:pt x="5521" y="4392"/>
                    <a:pt x="5406" y="3964"/>
                  </a:cubicBezTo>
                  <a:lnTo>
                    <a:pt x="5406" y="3964"/>
                  </a:lnTo>
                  <a:cubicBezTo>
                    <a:pt x="5557" y="4269"/>
                    <a:pt x="5733" y="4521"/>
                    <a:pt x="5902" y="4521"/>
                  </a:cubicBezTo>
                  <a:cubicBezTo>
                    <a:pt x="5930" y="4521"/>
                    <a:pt x="5959" y="4513"/>
                    <a:pt x="5987" y="4498"/>
                  </a:cubicBezTo>
                  <a:cubicBezTo>
                    <a:pt x="6468" y="4234"/>
                    <a:pt x="5832" y="2451"/>
                    <a:pt x="5398" y="1830"/>
                  </a:cubicBezTo>
                  <a:cubicBezTo>
                    <a:pt x="5212" y="1536"/>
                    <a:pt x="4669" y="853"/>
                    <a:pt x="3847" y="465"/>
                  </a:cubicBezTo>
                  <a:cubicBezTo>
                    <a:pt x="3257" y="171"/>
                    <a:pt x="2048" y="0"/>
                    <a:pt x="2048"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4683;p60">
              <a:extLst>
                <a:ext uri="{FF2B5EF4-FFF2-40B4-BE49-F238E27FC236}">
                  <a16:creationId xmlns:a16="http://schemas.microsoft.com/office/drawing/2014/main" id="{0BF94C4C-1616-94C7-0E47-96CD939F59E5}"/>
                </a:ext>
              </a:extLst>
            </p:cNvPr>
            <p:cNvSpPr/>
            <p:nvPr/>
          </p:nvSpPr>
          <p:spPr>
            <a:xfrm>
              <a:off x="1516150" y="3246000"/>
              <a:ext cx="19025" cy="55450"/>
            </a:xfrm>
            <a:custGeom>
              <a:avLst/>
              <a:gdLst/>
              <a:ahLst/>
              <a:cxnLst/>
              <a:rect l="l" t="t" r="r" b="b"/>
              <a:pathLst>
                <a:path w="761" h="2218" extrusionOk="0">
                  <a:moveTo>
                    <a:pt x="0" y="0"/>
                  </a:moveTo>
                  <a:cubicBezTo>
                    <a:pt x="78" y="217"/>
                    <a:pt x="155" y="450"/>
                    <a:pt x="248" y="667"/>
                  </a:cubicBezTo>
                  <a:cubicBezTo>
                    <a:pt x="357" y="900"/>
                    <a:pt x="652" y="1675"/>
                    <a:pt x="760" y="2218"/>
                  </a:cubicBezTo>
                  <a:cubicBezTo>
                    <a:pt x="714" y="1908"/>
                    <a:pt x="652" y="1598"/>
                    <a:pt x="559" y="1303"/>
                  </a:cubicBezTo>
                  <a:cubicBezTo>
                    <a:pt x="481" y="1086"/>
                    <a:pt x="404" y="853"/>
                    <a:pt x="311" y="636"/>
                  </a:cubicBezTo>
                  <a:cubicBezTo>
                    <a:pt x="233" y="434"/>
                    <a:pt x="12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4684;p60">
              <a:extLst>
                <a:ext uri="{FF2B5EF4-FFF2-40B4-BE49-F238E27FC236}">
                  <a16:creationId xmlns:a16="http://schemas.microsoft.com/office/drawing/2014/main" id="{AA214464-4C89-75AF-582F-348DA445ACE1}"/>
                </a:ext>
              </a:extLst>
            </p:cNvPr>
            <p:cNvSpPr/>
            <p:nvPr/>
          </p:nvSpPr>
          <p:spPr>
            <a:xfrm>
              <a:off x="1496375" y="3253750"/>
              <a:ext cx="16700" cy="41700"/>
            </a:xfrm>
            <a:custGeom>
              <a:avLst/>
              <a:gdLst/>
              <a:ahLst/>
              <a:cxnLst/>
              <a:rect l="l" t="t" r="r" b="b"/>
              <a:pathLst>
                <a:path w="668" h="1668" extrusionOk="0">
                  <a:moveTo>
                    <a:pt x="0" y="0"/>
                  </a:moveTo>
                  <a:lnTo>
                    <a:pt x="0" y="0"/>
                  </a:lnTo>
                  <a:cubicBezTo>
                    <a:pt x="109" y="279"/>
                    <a:pt x="186" y="543"/>
                    <a:pt x="311" y="838"/>
                  </a:cubicBezTo>
                  <a:cubicBezTo>
                    <a:pt x="419" y="1132"/>
                    <a:pt x="543" y="1365"/>
                    <a:pt x="652" y="1644"/>
                  </a:cubicBezTo>
                  <a:cubicBezTo>
                    <a:pt x="659" y="1660"/>
                    <a:pt x="663" y="1668"/>
                    <a:pt x="665" y="1668"/>
                  </a:cubicBezTo>
                  <a:cubicBezTo>
                    <a:pt x="667" y="1668"/>
                    <a:pt x="667" y="1660"/>
                    <a:pt x="667" y="1644"/>
                  </a:cubicBezTo>
                  <a:cubicBezTo>
                    <a:pt x="574" y="1365"/>
                    <a:pt x="497" y="1086"/>
                    <a:pt x="388" y="822"/>
                  </a:cubicBezTo>
                  <a:cubicBezTo>
                    <a:pt x="264" y="543"/>
                    <a:pt x="140" y="27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4685;p60">
              <a:extLst>
                <a:ext uri="{FF2B5EF4-FFF2-40B4-BE49-F238E27FC236}">
                  <a16:creationId xmlns:a16="http://schemas.microsoft.com/office/drawing/2014/main" id="{39D5E342-37B0-FB99-BF70-176DE5B2C7DE}"/>
                </a:ext>
              </a:extLst>
            </p:cNvPr>
            <p:cNvSpPr/>
            <p:nvPr/>
          </p:nvSpPr>
          <p:spPr>
            <a:xfrm>
              <a:off x="1478025" y="3257450"/>
              <a:ext cx="12550" cy="33050"/>
            </a:xfrm>
            <a:custGeom>
              <a:avLst/>
              <a:gdLst/>
              <a:ahLst/>
              <a:cxnLst/>
              <a:rect l="l" t="t" r="r" b="b"/>
              <a:pathLst>
                <a:path w="502" h="1322" extrusionOk="0">
                  <a:moveTo>
                    <a:pt x="14" y="0"/>
                  </a:moveTo>
                  <a:cubicBezTo>
                    <a:pt x="7" y="0"/>
                    <a:pt x="0" y="7"/>
                    <a:pt x="21" y="7"/>
                  </a:cubicBezTo>
                  <a:cubicBezTo>
                    <a:pt x="21" y="2"/>
                    <a:pt x="17" y="0"/>
                    <a:pt x="14" y="0"/>
                  </a:cubicBezTo>
                  <a:close/>
                  <a:moveTo>
                    <a:pt x="21" y="7"/>
                  </a:moveTo>
                  <a:lnTo>
                    <a:pt x="21" y="7"/>
                  </a:lnTo>
                  <a:cubicBezTo>
                    <a:pt x="207" y="519"/>
                    <a:pt x="331" y="860"/>
                    <a:pt x="486" y="1310"/>
                  </a:cubicBezTo>
                  <a:cubicBezTo>
                    <a:pt x="486" y="1318"/>
                    <a:pt x="490" y="1322"/>
                    <a:pt x="494" y="1322"/>
                  </a:cubicBezTo>
                  <a:cubicBezTo>
                    <a:pt x="498" y="1322"/>
                    <a:pt x="502" y="1318"/>
                    <a:pt x="502" y="1310"/>
                  </a:cubicBezTo>
                  <a:cubicBezTo>
                    <a:pt x="378" y="860"/>
                    <a:pt x="223" y="411"/>
                    <a:pt x="21"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4686;p60">
              <a:extLst>
                <a:ext uri="{FF2B5EF4-FFF2-40B4-BE49-F238E27FC236}">
                  <a16:creationId xmlns:a16="http://schemas.microsoft.com/office/drawing/2014/main" id="{8DF1A57A-1B51-5EC7-0309-3E591B2309FD}"/>
                </a:ext>
              </a:extLst>
            </p:cNvPr>
            <p:cNvSpPr/>
            <p:nvPr/>
          </p:nvSpPr>
          <p:spPr>
            <a:xfrm>
              <a:off x="1314050" y="3179725"/>
              <a:ext cx="141250" cy="79850"/>
            </a:xfrm>
            <a:custGeom>
              <a:avLst/>
              <a:gdLst/>
              <a:ahLst/>
              <a:cxnLst/>
              <a:rect l="l" t="t" r="r" b="b"/>
              <a:pathLst>
                <a:path w="5650" h="3194" extrusionOk="0">
                  <a:moveTo>
                    <a:pt x="3112" y="0"/>
                  </a:moveTo>
                  <a:cubicBezTo>
                    <a:pt x="1693" y="0"/>
                    <a:pt x="1" y="1571"/>
                    <a:pt x="236" y="1969"/>
                  </a:cubicBezTo>
                  <a:cubicBezTo>
                    <a:pt x="624" y="2620"/>
                    <a:pt x="3137" y="3194"/>
                    <a:pt x="3137" y="3194"/>
                  </a:cubicBezTo>
                  <a:lnTo>
                    <a:pt x="5649" y="402"/>
                  </a:lnTo>
                  <a:lnTo>
                    <a:pt x="3338" y="14"/>
                  </a:lnTo>
                  <a:cubicBezTo>
                    <a:pt x="3264" y="5"/>
                    <a:pt x="3189" y="0"/>
                    <a:pt x="31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4687;p60">
              <a:extLst>
                <a:ext uri="{FF2B5EF4-FFF2-40B4-BE49-F238E27FC236}">
                  <a16:creationId xmlns:a16="http://schemas.microsoft.com/office/drawing/2014/main" id="{A7916D52-98D5-8CE7-EA2B-9168EF4CEBA7}"/>
                </a:ext>
              </a:extLst>
            </p:cNvPr>
            <p:cNvSpPr/>
            <p:nvPr/>
          </p:nvSpPr>
          <p:spPr>
            <a:xfrm>
              <a:off x="1314050" y="3179725"/>
              <a:ext cx="141250" cy="79850"/>
            </a:xfrm>
            <a:custGeom>
              <a:avLst/>
              <a:gdLst/>
              <a:ahLst/>
              <a:cxnLst/>
              <a:rect l="l" t="t" r="r" b="b"/>
              <a:pathLst>
                <a:path w="5650" h="3194" extrusionOk="0">
                  <a:moveTo>
                    <a:pt x="3112" y="0"/>
                  </a:moveTo>
                  <a:cubicBezTo>
                    <a:pt x="1693" y="0"/>
                    <a:pt x="1" y="1571"/>
                    <a:pt x="236" y="1969"/>
                  </a:cubicBezTo>
                  <a:cubicBezTo>
                    <a:pt x="624" y="2620"/>
                    <a:pt x="3137" y="3194"/>
                    <a:pt x="3137" y="3194"/>
                  </a:cubicBezTo>
                  <a:lnTo>
                    <a:pt x="5649" y="402"/>
                  </a:lnTo>
                  <a:lnTo>
                    <a:pt x="3338" y="14"/>
                  </a:lnTo>
                  <a:cubicBezTo>
                    <a:pt x="3264" y="5"/>
                    <a:pt x="3189" y="0"/>
                    <a:pt x="3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4688;p60">
              <a:extLst>
                <a:ext uri="{FF2B5EF4-FFF2-40B4-BE49-F238E27FC236}">
                  <a16:creationId xmlns:a16="http://schemas.microsoft.com/office/drawing/2014/main" id="{E35C1DB4-563D-45A5-6044-3FE264ABAAC5}"/>
                </a:ext>
              </a:extLst>
            </p:cNvPr>
            <p:cNvSpPr/>
            <p:nvPr/>
          </p:nvSpPr>
          <p:spPr>
            <a:xfrm>
              <a:off x="1354850" y="3179625"/>
              <a:ext cx="42675" cy="11725"/>
            </a:xfrm>
            <a:custGeom>
              <a:avLst/>
              <a:gdLst/>
              <a:ahLst/>
              <a:cxnLst/>
              <a:rect l="l" t="t" r="r" b="b"/>
              <a:pathLst>
                <a:path w="1707" h="469" extrusionOk="0">
                  <a:moveTo>
                    <a:pt x="1418" y="0"/>
                  </a:moveTo>
                  <a:cubicBezTo>
                    <a:pt x="911" y="0"/>
                    <a:pt x="418" y="168"/>
                    <a:pt x="0" y="468"/>
                  </a:cubicBezTo>
                  <a:cubicBezTo>
                    <a:pt x="222" y="335"/>
                    <a:pt x="1010" y="32"/>
                    <a:pt x="1621" y="32"/>
                  </a:cubicBezTo>
                  <a:cubicBezTo>
                    <a:pt x="1650" y="32"/>
                    <a:pt x="1678" y="33"/>
                    <a:pt x="1706" y="34"/>
                  </a:cubicBezTo>
                  <a:lnTo>
                    <a:pt x="1706" y="18"/>
                  </a:lnTo>
                  <a:cubicBezTo>
                    <a:pt x="1610" y="6"/>
                    <a:pt x="1514" y="0"/>
                    <a:pt x="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4689;p60">
              <a:extLst>
                <a:ext uri="{FF2B5EF4-FFF2-40B4-BE49-F238E27FC236}">
                  <a16:creationId xmlns:a16="http://schemas.microsoft.com/office/drawing/2014/main" id="{FC4163A2-CE65-BD3E-9EBF-6570CF340393}"/>
                </a:ext>
              </a:extLst>
            </p:cNvPr>
            <p:cNvSpPr/>
            <p:nvPr/>
          </p:nvSpPr>
          <p:spPr>
            <a:xfrm>
              <a:off x="1375775" y="3189000"/>
              <a:ext cx="53150" cy="58575"/>
            </a:xfrm>
            <a:custGeom>
              <a:avLst/>
              <a:gdLst/>
              <a:ahLst/>
              <a:cxnLst/>
              <a:rect l="l" t="t" r="r" b="b"/>
              <a:pathLst>
                <a:path w="2126" h="2343" extrusionOk="0">
                  <a:moveTo>
                    <a:pt x="2126" y="0"/>
                  </a:moveTo>
                  <a:lnTo>
                    <a:pt x="2126" y="0"/>
                  </a:lnTo>
                  <a:cubicBezTo>
                    <a:pt x="1955" y="155"/>
                    <a:pt x="1800" y="326"/>
                    <a:pt x="1645" y="496"/>
                  </a:cubicBezTo>
                  <a:cubicBezTo>
                    <a:pt x="1350" y="791"/>
                    <a:pt x="1087" y="1101"/>
                    <a:pt x="807" y="1412"/>
                  </a:cubicBezTo>
                  <a:cubicBezTo>
                    <a:pt x="544" y="1722"/>
                    <a:pt x="249" y="2016"/>
                    <a:pt x="1" y="2342"/>
                  </a:cubicBezTo>
                  <a:cubicBezTo>
                    <a:pt x="171" y="2203"/>
                    <a:pt x="342" y="2032"/>
                    <a:pt x="482" y="1830"/>
                  </a:cubicBezTo>
                  <a:cubicBezTo>
                    <a:pt x="776" y="1551"/>
                    <a:pt x="1024" y="1241"/>
                    <a:pt x="1319" y="931"/>
                  </a:cubicBezTo>
                  <a:cubicBezTo>
                    <a:pt x="1598" y="621"/>
                    <a:pt x="1878" y="31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4690;p60">
              <a:extLst>
                <a:ext uri="{FF2B5EF4-FFF2-40B4-BE49-F238E27FC236}">
                  <a16:creationId xmlns:a16="http://schemas.microsoft.com/office/drawing/2014/main" id="{9DA21EB4-D920-02C4-B488-684E78BDBC10}"/>
                </a:ext>
              </a:extLst>
            </p:cNvPr>
            <p:cNvSpPr/>
            <p:nvPr/>
          </p:nvSpPr>
          <p:spPr>
            <a:xfrm>
              <a:off x="1393225" y="3179675"/>
              <a:ext cx="63225" cy="12050"/>
            </a:xfrm>
            <a:custGeom>
              <a:avLst/>
              <a:gdLst/>
              <a:ahLst/>
              <a:cxnLst/>
              <a:rect l="l" t="t" r="r" b="b"/>
              <a:pathLst>
                <a:path w="2529" h="482" extrusionOk="0">
                  <a:moveTo>
                    <a:pt x="1" y="1"/>
                  </a:moveTo>
                  <a:cubicBezTo>
                    <a:pt x="1" y="1"/>
                    <a:pt x="16" y="32"/>
                    <a:pt x="32" y="32"/>
                  </a:cubicBezTo>
                  <a:cubicBezTo>
                    <a:pt x="37" y="32"/>
                    <a:pt x="44" y="32"/>
                    <a:pt x="50" y="32"/>
                  </a:cubicBezTo>
                  <a:cubicBezTo>
                    <a:pt x="400" y="32"/>
                    <a:pt x="2299" y="420"/>
                    <a:pt x="2451" y="420"/>
                  </a:cubicBezTo>
                  <a:cubicBezTo>
                    <a:pt x="2451" y="435"/>
                    <a:pt x="2436" y="435"/>
                    <a:pt x="2436" y="466"/>
                  </a:cubicBezTo>
                  <a:cubicBezTo>
                    <a:pt x="2436" y="466"/>
                    <a:pt x="2436" y="482"/>
                    <a:pt x="2451" y="482"/>
                  </a:cubicBezTo>
                  <a:cubicBezTo>
                    <a:pt x="2482" y="482"/>
                    <a:pt x="2498" y="435"/>
                    <a:pt x="2513" y="435"/>
                  </a:cubicBezTo>
                  <a:cubicBezTo>
                    <a:pt x="2529" y="435"/>
                    <a:pt x="2529" y="420"/>
                    <a:pt x="2529" y="420"/>
                  </a:cubicBezTo>
                  <a:cubicBezTo>
                    <a:pt x="2498" y="373"/>
                    <a:pt x="2498" y="373"/>
                    <a:pt x="2482" y="373"/>
                  </a:cubicBezTo>
                  <a:cubicBezTo>
                    <a:pt x="2327" y="327"/>
                    <a:pt x="2172" y="296"/>
                    <a:pt x="2017" y="265"/>
                  </a:cubicBezTo>
                  <a:cubicBezTo>
                    <a:pt x="1862" y="234"/>
                    <a:pt x="1707" y="218"/>
                    <a:pt x="1552" y="187"/>
                  </a:cubicBezTo>
                  <a:cubicBezTo>
                    <a:pt x="1242" y="141"/>
                    <a:pt x="575"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4691;p60">
              <a:extLst>
                <a:ext uri="{FF2B5EF4-FFF2-40B4-BE49-F238E27FC236}">
                  <a16:creationId xmlns:a16="http://schemas.microsoft.com/office/drawing/2014/main" id="{CE5CF0A7-06CC-2859-9B08-C6B612F6D1AD}"/>
                </a:ext>
              </a:extLst>
            </p:cNvPr>
            <p:cNvSpPr/>
            <p:nvPr/>
          </p:nvSpPr>
          <p:spPr>
            <a:xfrm>
              <a:off x="1463350" y="3041975"/>
              <a:ext cx="145500" cy="174250"/>
            </a:xfrm>
            <a:custGeom>
              <a:avLst/>
              <a:gdLst/>
              <a:ahLst/>
              <a:cxnLst/>
              <a:rect l="l" t="t" r="r" b="b"/>
              <a:pathLst>
                <a:path w="5820" h="6970" extrusionOk="0">
                  <a:moveTo>
                    <a:pt x="483" y="1"/>
                  </a:moveTo>
                  <a:cubicBezTo>
                    <a:pt x="126" y="1"/>
                    <a:pt x="1" y="380"/>
                    <a:pt x="561" y="1492"/>
                  </a:cubicBezTo>
                  <a:cubicBezTo>
                    <a:pt x="1678" y="3756"/>
                    <a:pt x="2686" y="5804"/>
                    <a:pt x="3663" y="6843"/>
                  </a:cubicBezTo>
                  <a:cubicBezTo>
                    <a:pt x="3732" y="6921"/>
                    <a:pt x="3917" y="6970"/>
                    <a:pt x="4149" y="6970"/>
                  </a:cubicBezTo>
                  <a:cubicBezTo>
                    <a:pt x="4704" y="6970"/>
                    <a:pt x="5531" y="6688"/>
                    <a:pt x="5695" y="5835"/>
                  </a:cubicBezTo>
                  <a:cubicBezTo>
                    <a:pt x="5819" y="5199"/>
                    <a:pt x="3927" y="2624"/>
                    <a:pt x="1554" y="546"/>
                  </a:cubicBezTo>
                  <a:cubicBezTo>
                    <a:pt x="1203" y="243"/>
                    <a:pt x="769" y="1"/>
                    <a:pt x="483"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4692;p60">
              <a:extLst>
                <a:ext uri="{FF2B5EF4-FFF2-40B4-BE49-F238E27FC236}">
                  <a16:creationId xmlns:a16="http://schemas.microsoft.com/office/drawing/2014/main" id="{9F653FCE-9BCB-4923-8C7F-5699A831B76E}"/>
                </a:ext>
              </a:extLst>
            </p:cNvPr>
            <p:cNvSpPr/>
            <p:nvPr/>
          </p:nvSpPr>
          <p:spPr>
            <a:xfrm>
              <a:off x="1463350" y="3041975"/>
              <a:ext cx="145500" cy="174250"/>
            </a:xfrm>
            <a:custGeom>
              <a:avLst/>
              <a:gdLst/>
              <a:ahLst/>
              <a:cxnLst/>
              <a:rect l="l" t="t" r="r" b="b"/>
              <a:pathLst>
                <a:path w="5820" h="6970" extrusionOk="0">
                  <a:moveTo>
                    <a:pt x="483" y="1"/>
                  </a:moveTo>
                  <a:cubicBezTo>
                    <a:pt x="126" y="1"/>
                    <a:pt x="1" y="380"/>
                    <a:pt x="561" y="1492"/>
                  </a:cubicBezTo>
                  <a:cubicBezTo>
                    <a:pt x="1678" y="3756"/>
                    <a:pt x="2686" y="5804"/>
                    <a:pt x="3663" y="6843"/>
                  </a:cubicBezTo>
                  <a:cubicBezTo>
                    <a:pt x="3732" y="6921"/>
                    <a:pt x="3917" y="6970"/>
                    <a:pt x="4149" y="6970"/>
                  </a:cubicBezTo>
                  <a:cubicBezTo>
                    <a:pt x="4704" y="6970"/>
                    <a:pt x="5531" y="6688"/>
                    <a:pt x="5695" y="5835"/>
                  </a:cubicBezTo>
                  <a:cubicBezTo>
                    <a:pt x="5819" y="5199"/>
                    <a:pt x="3927" y="2624"/>
                    <a:pt x="1554" y="546"/>
                  </a:cubicBezTo>
                  <a:cubicBezTo>
                    <a:pt x="1203" y="243"/>
                    <a:pt x="769" y="1"/>
                    <a:pt x="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4693;p60">
              <a:extLst>
                <a:ext uri="{FF2B5EF4-FFF2-40B4-BE49-F238E27FC236}">
                  <a16:creationId xmlns:a16="http://schemas.microsoft.com/office/drawing/2014/main" id="{7CCBFAA2-48FD-7C3D-67D3-92AE8354CDB8}"/>
                </a:ext>
              </a:extLst>
            </p:cNvPr>
            <p:cNvSpPr/>
            <p:nvPr/>
          </p:nvSpPr>
          <p:spPr>
            <a:xfrm>
              <a:off x="1483575" y="3093650"/>
              <a:ext cx="61150" cy="108500"/>
            </a:xfrm>
            <a:custGeom>
              <a:avLst/>
              <a:gdLst/>
              <a:ahLst/>
              <a:cxnLst/>
              <a:rect l="l" t="t" r="r" b="b"/>
              <a:pathLst>
                <a:path w="2446" h="4340" extrusionOk="0">
                  <a:moveTo>
                    <a:pt x="23" y="1"/>
                  </a:moveTo>
                  <a:cubicBezTo>
                    <a:pt x="14" y="1"/>
                    <a:pt x="1" y="14"/>
                    <a:pt x="1" y="14"/>
                  </a:cubicBezTo>
                  <a:cubicBezTo>
                    <a:pt x="150" y="388"/>
                    <a:pt x="299" y="732"/>
                    <a:pt x="476" y="1090"/>
                  </a:cubicBezTo>
                  <a:lnTo>
                    <a:pt x="476" y="1090"/>
                  </a:lnTo>
                  <a:lnTo>
                    <a:pt x="373" y="960"/>
                  </a:lnTo>
                  <a:cubicBezTo>
                    <a:pt x="295" y="867"/>
                    <a:pt x="233" y="743"/>
                    <a:pt x="156" y="650"/>
                  </a:cubicBezTo>
                  <a:lnTo>
                    <a:pt x="140" y="650"/>
                  </a:lnTo>
                  <a:lnTo>
                    <a:pt x="140" y="666"/>
                  </a:lnTo>
                  <a:cubicBezTo>
                    <a:pt x="218" y="821"/>
                    <a:pt x="295" y="960"/>
                    <a:pt x="388" y="1100"/>
                  </a:cubicBezTo>
                  <a:cubicBezTo>
                    <a:pt x="435" y="1147"/>
                    <a:pt x="497" y="1224"/>
                    <a:pt x="543" y="1286"/>
                  </a:cubicBezTo>
                  <a:cubicBezTo>
                    <a:pt x="621" y="1441"/>
                    <a:pt x="698" y="1612"/>
                    <a:pt x="791" y="1767"/>
                  </a:cubicBezTo>
                  <a:cubicBezTo>
                    <a:pt x="1086" y="2356"/>
                    <a:pt x="1427" y="2915"/>
                    <a:pt x="1769" y="3457"/>
                  </a:cubicBezTo>
                  <a:cubicBezTo>
                    <a:pt x="1862" y="3613"/>
                    <a:pt x="1955" y="3768"/>
                    <a:pt x="2079" y="3907"/>
                  </a:cubicBezTo>
                  <a:cubicBezTo>
                    <a:pt x="2203" y="4047"/>
                    <a:pt x="2311" y="4202"/>
                    <a:pt x="2436" y="4326"/>
                  </a:cubicBezTo>
                  <a:cubicBezTo>
                    <a:pt x="2249" y="4062"/>
                    <a:pt x="2079" y="3783"/>
                    <a:pt x="1924" y="3504"/>
                  </a:cubicBezTo>
                  <a:cubicBezTo>
                    <a:pt x="1753" y="3225"/>
                    <a:pt x="1598" y="2930"/>
                    <a:pt x="1427" y="2666"/>
                  </a:cubicBezTo>
                  <a:cubicBezTo>
                    <a:pt x="1086" y="2108"/>
                    <a:pt x="807" y="1534"/>
                    <a:pt x="512" y="976"/>
                  </a:cubicBezTo>
                  <a:cubicBezTo>
                    <a:pt x="357" y="650"/>
                    <a:pt x="187" y="340"/>
                    <a:pt x="32" y="14"/>
                  </a:cubicBezTo>
                  <a:cubicBezTo>
                    <a:pt x="32" y="4"/>
                    <a:pt x="28" y="1"/>
                    <a:pt x="23" y="1"/>
                  </a:cubicBezTo>
                  <a:close/>
                  <a:moveTo>
                    <a:pt x="2436" y="4326"/>
                  </a:moveTo>
                  <a:cubicBezTo>
                    <a:pt x="2436" y="4336"/>
                    <a:pt x="2437" y="4340"/>
                    <a:pt x="2439" y="4340"/>
                  </a:cubicBezTo>
                  <a:cubicBezTo>
                    <a:pt x="2442" y="4340"/>
                    <a:pt x="2446" y="4326"/>
                    <a:pt x="2436" y="43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4694;p60">
              <a:extLst>
                <a:ext uri="{FF2B5EF4-FFF2-40B4-BE49-F238E27FC236}">
                  <a16:creationId xmlns:a16="http://schemas.microsoft.com/office/drawing/2014/main" id="{8CC17FB8-7D6B-143E-3089-83D668D6609F}"/>
                </a:ext>
              </a:extLst>
            </p:cNvPr>
            <p:cNvSpPr/>
            <p:nvPr/>
          </p:nvSpPr>
          <p:spPr>
            <a:xfrm>
              <a:off x="1552975" y="3073300"/>
              <a:ext cx="100450" cy="137875"/>
            </a:xfrm>
            <a:custGeom>
              <a:avLst/>
              <a:gdLst/>
              <a:ahLst/>
              <a:cxnLst/>
              <a:rect l="l" t="t" r="r" b="b"/>
              <a:pathLst>
                <a:path w="4018" h="5515" extrusionOk="0">
                  <a:moveTo>
                    <a:pt x="2463" y="0"/>
                  </a:moveTo>
                  <a:cubicBezTo>
                    <a:pt x="1627" y="0"/>
                    <a:pt x="754" y="117"/>
                    <a:pt x="714" y="332"/>
                  </a:cubicBezTo>
                  <a:cubicBezTo>
                    <a:pt x="218" y="3434"/>
                    <a:pt x="1" y="4721"/>
                    <a:pt x="451" y="5373"/>
                  </a:cubicBezTo>
                  <a:cubicBezTo>
                    <a:pt x="516" y="5468"/>
                    <a:pt x="644" y="5515"/>
                    <a:pt x="811" y="5515"/>
                  </a:cubicBezTo>
                  <a:cubicBezTo>
                    <a:pt x="1437" y="5515"/>
                    <a:pt x="2621" y="4855"/>
                    <a:pt x="3196" y="3558"/>
                  </a:cubicBezTo>
                  <a:cubicBezTo>
                    <a:pt x="3351" y="3201"/>
                    <a:pt x="3940" y="921"/>
                    <a:pt x="4002" y="332"/>
                  </a:cubicBezTo>
                  <a:cubicBezTo>
                    <a:pt x="4017" y="105"/>
                    <a:pt x="3257" y="0"/>
                    <a:pt x="24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4695;p60">
              <a:extLst>
                <a:ext uri="{FF2B5EF4-FFF2-40B4-BE49-F238E27FC236}">
                  <a16:creationId xmlns:a16="http://schemas.microsoft.com/office/drawing/2014/main" id="{F7CE01F7-C296-98E0-178E-9A8055D977A5}"/>
                </a:ext>
              </a:extLst>
            </p:cNvPr>
            <p:cNvSpPr/>
            <p:nvPr/>
          </p:nvSpPr>
          <p:spPr>
            <a:xfrm>
              <a:off x="1620450" y="2978700"/>
              <a:ext cx="39525" cy="71125"/>
            </a:xfrm>
            <a:custGeom>
              <a:avLst/>
              <a:gdLst/>
              <a:ahLst/>
              <a:cxnLst/>
              <a:rect l="l" t="t" r="r" b="b"/>
              <a:pathLst>
                <a:path w="1581" h="2845" extrusionOk="0">
                  <a:moveTo>
                    <a:pt x="1254" y="1"/>
                  </a:moveTo>
                  <a:cubicBezTo>
                    <a:pt x="1155" y="1"/>
                    <a:pt x="1030" y="54"/>
                    <a:pt x="884" y="177"/>
                  </a:cubicBezTo>
                  <a:cubicBezTo>
                    <a:pt x="93" y="875"/>
                    <a:pt x="0" y="2208"/>
                    <a:pt x="93" y="2643"/>
                  </a:cubicBezTo>
                  <a:lnTo>
                    <a:pt x="1412" y="2844"/>
                  </a:lnTo>
                  <a:cubicBezTo>
                    <a:pt x="1303" y="1852"/>
                    <a:pt x="1102" y="1619"/>
                    <a:pt x="1427" y="719"/>
                  </a:cubicBezTo>
                  <a:cubicBezTo>
                    <a:pt x="1581" y="313"/>
                    <a:pt x="1494" y="1"/>
                    <a:pt x="1254"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4696;p60">
              <a:extLst>
                <a:ext uri="{FF2B5EF4-FFF2-40B4-BE49-F238E27FC236}">
                  <a16:creationId xmlns:a16="http://schemas.microsoft.com/office/drawing/2014/main" id="{5FF251B1-740B-196B-C5B8-FD0A08B1F085}"/>
                </a:ext>
              </a:extLst>
            </p:cNvPr>
            <p:cNvSpPr/>
            <p:nvPr/>
          </p:nvSpPr>
          <p:spPr>
            <a:xfrm>
              <a:off x="1546400" y="2954750"/>
              <a:ext cx="93850" cy="111350"/>
            </a:xfrm>
            <a:custGeom>
              <a:avLst/>
              <a:gdLst/>
              <a:ahLst/>
              <a:cxnLst/>
              <a:rect l="l" t="t" r="r" b="b"/>
              <a:pathLst>
                <a:path w="3754" h="4454" extrusionOk="0">
                  <a:moveTo>
                    <a:pt x="1485" y="0"/>
                  </a:moveTo>
                  <a:cubicBezTo>
                    <a:pt x="1362" y="0"/>
                    <a:pt x="1267" y="74"/>
                    <a:pt x="1210" y="173"/>
                  </a:cubicBezTo>
                  <a:lnTo>
                    <a:pt x="31" y="4143"/>
                  </a:lnTo>
                  <a:cubicBezTo>
                    <a:pt x="0" y="4268"/>
                    <a:pt x="31" y="4361"/>
                    <a:pt x="155" y="4361"/>
                  </a:cubicBezTo>
                  <a:lnTo>
                    <a:pt x="2249" y="4454"/>
                  </a:lnTo>
                  <a:cubicBezTo>
                    <a:pt x="2373" y="4454"/>
                    <a:pt x="2497" y="4376"/>
                    <a:pt x="2528" y="4268"/>
                  </a:cubicBezTo>
                  <a:lnTo>
                    <a:pt x="3722" y="297"/>
                  </a:lnTo>
                  <a:cubicBezTo>
                    <a:pt x="3753" y="173"/>
                    <a:pt x="3722" y="80"/>
                    <a:pt x="3598" y="80"/>
                  </a:cubicBezTo>
                  <a:lnTo>
                    <a:pt x="1520" y="2"/>
                  </a:lnTo>
                  <a:cubicBezTo>
                    <a:pt x="1508" y="1"/>
                    <a:pt x="1496" y="0"/>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4697;p60">
              <a:extLst>
                <a:ext uri="{FF2B5EF4-FFF2-40B4-BE49-F238E27FC236}">
                  <a16:creationId xmlns:a16="http://schemas.microsoft.com/office/drawing/2014/main" id="{15D2DBC4-1751-A37B-2AF4-11A78F17E992}"/>
                </a:ext>
              </a:extLst>
            </p:cNvPr>
            <p:cNvSpPr/>
            <p:nvPr/>
          </p:nvSpPr>
          <p:spPr>
            <a:xfrm>
              <a:off x="1552600" y="2954750"/>
              <a:ext cx="93475" cy="110975"/>
            </a:xfrm>
            <a:custGeom>
              <a:avLst/>
              <a:gdLst/>
              <a:ahLst/>
              <a:cxnLst/>
              <a:rect l="l" t="t" r="r" b="b"/>
              <a:pathLst>
                <a:path w="3739" h="4439" extrusionOk="0">
                  <a:moveTo>
                    <a:pt x="1476" y="0"/>
                  </a:moveTo>
                  <a:cubicBezTo>
                    <a:pt x="1375" y="0"/>
                    <a:pt x="1268" y="74"/>
                    <a:pt x="1225" y="173"/>
                  </a:cubicBezTo>
                  <a:lnTo>
                    <a:pt x="31" y="4143"/>
                  </a:lnTo>
                  <a:cubicBezTo>
                    <a:pt x="0" y="4268"/>
                    <a:pt x="31" y="4361"/>
                    <a:pt x="155" y="4361"/>
                  </a:cubicBezTo>
                  <a:lnTo>
                    <a:pt x="2234" y="4438"/>
                  </a:lnTo>
                  <a:cubicBezTo>
                    <a:pt x="2358" y="4438"/>
                    <a:pt x="2482" y="4361"/>
                    <a:pt x="2513" y="4252"/>
                  </a:cubicBezTo>
                  <a:lnTo>
                    <a:pt x="3707" y="297"/>
                  </a:lnTo>
                  <a:cubicBezTo>
                    <a:pt x="3738" y="173"/>
                    <a:pt x="3707" y="80"/>
                    <a:pt x="3583" y="80"/>
                  </a:cubicBezTo>
                  <a:lnTo>
                    <a:pt x="1505" y="2"/>
                  </a:lnTo>
                  <a:cubicBezTo>
                    <a:pt x="1495" y="1"/>
                    <a:pt x="1486" y="0"/>
                    <a:pt x="14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4698;p60">
              <a:extLst>
                <a:ext uri="{FF2B5EF4-FFF2-40B4-BE49-F238E27FC236}">
                  <a16:creationId xmlns:a16="http://schemas.microsoft.com/office/drawing/2014/main" id="{DB1186B2-F854-C328-F982-4414B68519A6}"/>
                </a:ext>
              </a:extLst>
            </p:cNvPr>
            <p:cNvSpPr/>
            <p:nvPr/>
          </p:nvSpPr>
          <p:spPr>
            <a:xfrm>
              <a:off x="1587875" y="2959400"/>
              <a:ext cx="9325" cy="9050"/>
            </a:xfrm>
            <a:custGeom>
              <a:avLst/>
              <a:gdLst/>
              <a:ahLst/>
              <a:cxnLst/>
              <a:rect l="l" t="t" r="r" b="b"/>
              <a:pathLst>
                <a:path w="373" h="362" extrusionOk="0">
                  <a:moveTo>
                    <a:pt x="194" y="1"/>
                  </a:moveTo>
                  <a:cubicBezTo>
                    <a:pt x="112" y="1"/>
                    <a:pt x="44" y="73"/>
                    <a:pt x="16" y="158"/>
                  </a:cubicBezTo>
                  <a:cubicBezTo>
                    <a:pt x="1" y="266"/>
                    <a:pt x="78" y="359"/>
                    <a:pt x="171" y="359"/>
                  </a:cubicBezTo>
                  <a:cubicBezTo>
                    <a:pt x="181" y="361"/>
                    <a:pt x="190" y="361"/>
                    <a:pt x="199" y="361"/>
                  </a:cubicBezTo>
                  <a:cubicBezTo>
                    <a:pt x="295" y="361"/>
                    <a:pt x="373" y="289"/>
                    <a:pt x="373" y="204"/>
                  </a:cubicBezTo>
                  <a:cubicBezTo>
                    <a:pt x="373" y="111"/>
                    <a:pt x="295" y="34"/>
                    <a:pt x="218" y="3"/>
                  </a:cubicBezTo>
                  <a:cubicBezTo>
                    <a:pt x="210" y="1"/>
                    <a:pt x="20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4699;p60">
              <a:extLst>
                <a:ext uri="{FF2B5EF4-FFF2-40B4-BE49-F238E27FC236}">
                  <a16:creationId xmlns:a16="http://schemas.microsoft.com/office/drawing/2014/main" id="{F82B8AF3-259B-74FB-81F7-E58367D5CC7E}"/>
                </a:ext>
              </a:extLst>
            </p:cNvPr>
            <p:cNvSpPr/>
            <p:nvPr/>
          </p:nvSpPr>
          <p:spPr>
            <a:xfrm>
              <a:off x="1565000" y="2971375"/>
              <a:ext cx="92300" cy="147850"/>
            </a:xfrm>
            <a:custGeom>
              <a:avLst/>
              <a:gdLst/>
              <a:ahLst/>
              <a:cxnLst/>
              <a:rect l="l" t="t" r="r" b="b"/>
              <a:pathLst>
                <a:path w="3692" h="5914" extrusionOk="0">
                  <a:moveTo>
                    <a:pt x="881" y="1"/>
                  </a:moveTo>
                  <a:cubicBezTo>
                    <a:pt x="602" y="1"/>
                    <a:pt x="454" y="154"/>
                    <a:pt x="807" y="563"/>
                  </a:cubicBezTo>
                  <a:cubicBezTo>
                    <a:pt x="1226" y="1043"/>
                    <a:pt x="1629" y="1214"/>
                    <a:pt x="1831" y="1540"/>
                  </a:cubicBezTo>
                  <a:cubicBezTo>
                    <a:pt x="1831" y="1540"/>
                    <a:pt x="760" y="1617"/>
                    <a:pt x="528" y="2083"/>
                  </a:cubicBezTo>
                  <a:cubicBezTo>
                    <a:pt x="311" y="2501"/>
                    <a:pt x="140" y="2920"/>
                    <a:pt x="1" y="3354"/>
                  </a:cubicBezTo>
                  <a:lnTo>
                    <a:pt x="233" y="3463"/>
                  </a:lnTo>
                  <a:cubicBezTo>
                    <a:pt x="233" y="3463"/>
                    <a:pt x="63" y="3928"/>
                    <a:pt x="311" y="4611"/>
                  </a:cubicBezTo>
                  <a:lnTo>
                    <a:pt x="3102" y="5913"/>
                  </a:lnTo>
                  <a:cubicBezTo>
                    <a:pt x="3102" y="5913"/>
                    <a:pt x="3692" y="4626"/>
                    <a:pt x="3676" y="3556"/>
                  </a:cubicBezTo>
                  <a:cubicBezTo>
                    <a:pt x="3645" y="2827"/>
                    <a:pt x="3413" y="1230"/>
                    <a:pt x="1505" y="175"/>
                  </a:cubicBezTo>
                  <a:cubicBezTo>
                    <a:pt x="1312" y="69"/>
                    <a:pt x="1067" y="1"/>
                    <a:pt x="881"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4700;p60">
              <a:extLst>
                <a:ext uri="{FF2B5EF4-FFF2-40B4-BE49-F238E27FC236}">
                  <a16:creationId xmlns:a16="http://schemas.microsoft.com/office/drawing/2014/main" id="{996A861C-00DC-6536-8034-C25124549F8E}"/>
                </a:ext>
              </a:extLst>
            </p:cNvPr>
            <p:cNvSpPr/>
            <p:nvPr/>
          </p:nvSpPr>
          <p:spPr>
            <a:xfrm>
              <a:off x="1544450" y="2999250"/>
              <a:ext cx="108975" cy="69750"/>
            </a:xfrm>
            <a:custGeom>
              <a:avLst/>
              <a:gdLst/>
              <a:ahLst/>
              <a:cxnLst/>
              <a:rect l="l" t="t" r="r" b="b"/>
              <a:pathLst>
                <a:path w="4359" h="2790" extrusionOk="0">
                  <a:moveTo>
                    <a:pt x="1022" y="0"/>
                  </a:moveTo>
                  <a:cubicBezTo>
                    <a:pt x="769" y="0"/>
                    <a:pt x="574" y="64"/>
                    <a:pt x="497" y="223"/>
                  </a:cubicBezTo>
                  <a:cubicBezTo>
                    <a:pt x="295" y="611"/>
                    <a:pt x="838" y="844"/>
                    <a:pt x="838" y="844"/>
                  </a:cubicBezTo>
                  <a:cubicBezTo>
                    <a:pt x="838" y="844"/>
                    <a:pt x="767" y="833"/>
                    <a:pt x="670" y="833"/>
                  </a:cubicBezTo>
                  <a:cubicBezTo>
                    <a:pt x="474" y="833"/>
                    <a:pt x="171" y="875"/>
                    <a:pt x="109" y="1123"/>
                  </a:cubicBezTo>
                  <a:cubicBezTo>
                    <a:pt x="16" y="1479"/>
                    <a:pt x="435" y="1635"/>
                    <a:pt x="435" y="1635"/>
                  </a:cubicBezTo>
                  <a:cubicBezTo>
                    <a:pt x="435" y="1635"/>
                    <a:pt x="32" y="1650"/>
                    <a:pt x="16" y="2007"/>
                  </a:cubicBezTo>
                  <a:cubicBezTo>
                    <a:pt x="1" y="2425"/>
                    <a:pt x="823" y="2301"/>
                    <a:pt x="1179" y="2782"/>
                  </a:cubicBezTo>
                  <a:cubicBezTo>
                    <a:pt x="1183" y="2787"/>
                    <a:pt x="1193" y="2790"/>
                    <a:pt x="1209" y="2790"/>
                  </a:cubicBezTo>
                  <a:cubicBezTo>
                    <a:pt x="1538" y="2790"/>
                    <a:pt x="4359" y="1774"/>
                    <a:pt x="4359" y="1774"/>
                  </a:cubicBezTo>
                  <a:cubicBezTo>
                    <a:pt x="4111" y="1479"/>
                    <a:pt x="3521" y="890"/>
                    <a:pt x="2901" y="564"/>
                  </a:cubicBezTo>
                  <a:cubicBezTo>
                    <a:pt x="2420" y="308"/>
                    <a:pt x="1580" y="0"/>
                    <a:pt x="1022"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4701;p60">
              <a:extLst>
                <a:ext uri="{FF2B5EF4-FFF2-40B4-BE49-F238E27FC236}">
                  <a16:creationId xmlns:a16="http://schemas.microsoft.com/office/drawing/2014/main" id="{446F2319-71A4-72DB-6144-E4D53BAA9A43}"/>
                </a:ext>
              </a:extLst>
            </p:cNvPr>
            <p:cNvSpPr/>
            <p:nvPr/>
          </p:nvSpPr>
          <p:spPr>
            <a:xfrm>
              <a:off x="1565775" y="3020225"/>
              <a:ext cx="45000" cy="12925"/>
            </a:xfrm>
            <a:custGeom>
              <a:avLst/>
              <a:gdLst/>
              <a:ahLst/>
              <a:cxnLst/>
              <a:rect l="l" t="t" r="r" b="b"/>
              <a:pathLst>
                <a:path w="1800" h="517" extrusionOk="0">
                  <a:moveTo>
                    <a:pt x="153" y="0"/>
                  </a:moveTo>
                  <a:cubicBezTo>
                    <a:pt x="107" y="0"/>
                    <a:pt x="62" y="1"/>
                    <a:pt x="16" y="5"/>
                  </a:cubicBezTo>
                  <a:cubicBezTo>
                    <a:pt x="1" y="5"/>
                    <a:pt x="1" y="20"/>
                    <a:pt x="16" y="20"/>
                  </a:cubicBezTo>
                  <a:cubicBezTo>
                    <a:pt x="605" y="113"/>
                    <a:pt x="1210" y="284"/>
                    <a:pt x="1800" y="516"/>
                  </a:cubicBezTo>
                  <a:cubicBezTo>
                    <a:pt x="1524" y="299"/>
                    <a:pt x="81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4702;p60">
              <a:extLst>
                <a:ext uri="{FF2B5EF4-FFF2-40B4-BE49-F238E27FC236}">
                  <a16:creationId xmlns:a16="http://schemas.microsoft.com/office/drawing/2014/main" id="{65D6A641-1CC8-54B7-549D-F10B81B7CF40}"/>
                </a:ext>
              </a:extLst>
            </p:cNvPr>
            <p:cNvSpPr/>
            <p:nvPr/>
          </p:nvSpPr>
          <p:spPr>
            <a:xfrm>
              <a:off x="1554925" y="3039900"/>
              <a:ext cx="46150" cy="10700"/>
            </a:xfrm>
            <a:custGeom>
              <a:avLst/>
              <a:gdLst/>
              <a:ahLst/>
              <a:cxnLst/>
              <a:rect l="l" t="t" r="r" b="b"/>
              <a:pathLst>
                <a:path w="1846" h="428" extrusionOk="0">
                  <a:moveTo>
                    <a:pt x="212" y="0"/>
                  </a:moveTo>
                  <a:cubicBezTo>
                    <a:pt x="146" y="0"/>
                    <a:pt x="80" y="3"/>
                    <a:pt x="16" y="9"/>
                  </a:cubicBezTo>
                  <a:cubicBezTo>
                    <a:pt x="0" y="9"/>
                    <a:pt x="0" y="24"/>
                    <a:pt x="16" y="24"/>
                  </a:cubicBezTo>
                  <a:cubicBezTo>
                    <a:pt x="636" y="102"/>
                    <a:pt x="1257" y="241"/>
                    <a:pt x="1846" y="427"/>
                  </a:cubicBezTo>
                  <a:cubicBezTo>
                    <a:pt x="1592" y="272"/>
                    <a:pt x="886"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4703;p60">
              <a:extLst>
                <a:ext uri="{FF2B5EF4-FFF2-40B4-BE49-F238E27FC236}">
                  <a16:creationId xmlns:a16="http://schemas.microsoft.com/office/drawing/2014/main" id="{82152313-7A81-7240-BE9D-6F1F183AE9ED}"/>
                </a:ext>
              </a:extLst>
            </p:cNvPr>
            <p:cNvSpPr/>
            <p:nvPr/>
          </p:nvSpPr>
          <p:spPr>
            <a:xfrm>
              <a:off x="1540950" y="3107950"/>
              <a:ext cx="113250" cy="109350"/>
            </a:xfrm>
            <a:custGeom>
              <a:avLst/>
              <a:gdLst/>
              <a:ahLst/>
              <a:cxnLst/>
              <a:rect l="l" t="t" r="r" b="b"/>
              <a:pathLst>
                <a:path w="4530" h="4374" extrusionOk="0">
                  <a:moveTo>
                    <a:pt x="4530" y="1"/>
                  </a:moveTo>
                  <a:lnTo>
                    <a:pt x="761" y="1071"/>
                  </a:lnTo>
                  <a:cubicBezTo>
                    <a:pt x="761" y="1071"/>
                    <a:pt x="1" y="3552"/>
                    <a:pt x="482" y="4173"/>
                  </a:cubicBezTo>
                  <a:cubicBezTo>
                    <a:pt x="587" y="4310"/>
                    <a:pt x="776" y="4373"/>
                    <a:pt x="1013" y="4373"/>
                  </a:cubicBezTo>
                  <a:cubicBezTo>
                    <a:pt x="1901" y="4373"/>
                    <a:pt x="3465" y="3496"/>
                    <a:pt x="3832" y="2358"/>
                  </a:cubicBezTo>
                  <a:lnTo>
                    <a:pt x="453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4704;p60">
              <a:extLst>
                <a:ext uri="{FF2B5EF4-FFF2-40B4-BE49-F238E27FC236}">
                  <a16:creationId xmlns:a16="http://schemas.microsoft.com/office/drawing/2014/main" id="{5C205541-6ABE-12CA-E355-B0474F1E9FF9}"/>
                </a:ext>
              </a:extLst>
            </p:cNvPr>
            <p:cNvSpPr/>
            <p:nvPr/>
          </p:nvSpPr>
          <p:spPr>
            <a:xfrm>
              <a:off x="1540950" y="3107950"/>
              <a:ext cx="113250" cy="109350"/>
            </a:xfrm>
            <a:custGeom>
              <a:avLst/>
              <a:gdLst/>
              <a:ahLst/>
              <a:cxnLst/>
              <a:rect l="l" t="t" r="r" b="b"/>
              <a:pathLst>
                <a:path w="4530" h="4374" extrusionOk="0">
                  <a:moveTo>
                    <a:pt x="4530" y="1"/>
                  </a:moveTo>
                  <a:lnTo>
                    <a:pt x="761" y="1071"/>
                  </a:lnTo>
                  <a:cubicBezTo>
                    <a:pt x="761" y="1071"/>
                    <a:pt x="1" y="3552"/>
                    <a:pt x="482" y="4173"/>
                  </a:cubicBezTo>
                  <a:cubicBezTo>
                    <a:pt x="587" y="4310"/>
                    <a:pt x="776" y="4373"/>
                    <a:pt x="1013" y="4373"/>
                  </a:cubicBezTo>
                  <a:cubicBezTo>
                    <a:pt x="1901" y="4373"/>
                    <a:pt x="3465" y="3496"/>
                    <a:pt x="3832" y="2358"/>
                  </a:cubicBezTo>
                  <a:lnTo>
                    <a:pt x="45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4705;p60">
              <a:extLst>
                <a:ext uri="{FF2B5EF4-FFF2-40B4-BE49-F238E27FC236}">
                  <a16:creationId xmlns:a16="http://schemas.microsoft.com/office/drawing/2014/main" id="{F3FCD035-2C51-2FE2-341C-8F624813A0BE}"/>
                </a:ext>
              </a:extLst>
            </p:cNvPr>
            <p:cNvSpPr/>
            <p:nvPr/>
          </p:nvSpPr>
          <p:spPr>
            <a:xfrm>
              <a:off x="1562675" y="3132375"/>
              <a:ext cx="79900" cy="24075"/>
            </a:xfrm>
            <a:custGeom>
              <a:avLst/>
              <a:gdLst/>
              <a:ahLst/>
              <a:cxnLst/>
              <a:rect l="l" t="t" r="r" b="b"/>
              <a:pathLst>
                <a:path w="3196" h="963" extrusionOk="0">
                  <a:moveTo>
                    <a:pt x="3195" y="1"/>
                  </a:moveTo>
                  <a:cubicBezTo>
                    <a:pt x="2777" y="109"/>
                    <a:pt x="2373" y="218"/>
                    <a:pt x="1939" y="342"/>
                  </a:cubicBezTo>
                  <a:cubicBezTo>
                    <a:pt x="1520" y="451"/>
                    <a:pt x="1102" y="575"/>
                    <a:pt x="698" y="714"/>
                  </a:cubicBezTo>
                  <a:cubicBezTo>
                    <a:pt x="466" y="792"/>
                    <a:pt x="233" y="838"/>
                    <a:pt x="0" y="947"/>
                  </a:cubicBezTo>
                  <a:lnTo>
                    <a:pt x="0" y="962"/>
                  </a:lnTo>
                  <a:cubicBezTo>
                    <a:pt x="435" y="869"/>
                    <a:pt x="838" y="745"/>
                    <a:pt x="1257" y="637"/>
                  </a:cubicBezTo>
                  <a:cubicBezTo>
                    <a:pt x="1675" y="513"/>
                    <a:pt x="2094" y="389"/>
                    <a:pt x="2498" y="264"/>
                  </a:cubicBezTo>
                  <a:cubicBezTo>
                    <a:pt x="2730" y="187"/>
                    <a:pt x="2963" y="125"/>
                    <a:pt x="3195" y="32"/>
                  </a:cubicBez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4706;p60">
              <a:extLst>
                <a:ext uri="{FF2B5EF4-FFF2-40B4-BE49-F238E27FC236}">
                  <a16:creationId xmlns:a16="http://schemas.microsoft.com/office/drawing/2014/main" id="{A6F60DB6-919F-AE22-3E60-C9E6E8C5DC9A}"/>
                </a:ext>
              </a:extLst>
            </p:cNvPr>
            <p:cNvSpPr/>
            <p:nvPr/>
          </p:nvSpPr>
          <p:spPr>
            <a:xfrm>
              <a:off x="1546775" y="3133550"/>
              <a:ext cx="17000" cy="67100"/>
            </a:xfrm>
            <a:custGeom>
              <a:avLst/>
              <a:gdLst/>
              <a:ahLst/>
              <a:cxnLst/>
              <a:rect l="l" t="t" r="r" b="b"/>
              <a:pathLst>
                <a:path w="680" h="2684" extrusionOk="0">
                  <a:moveTo>
                    <a:pt x="652" y="0"/>
                  </a:moveTo>
                  <a:cubicBezTo>
                    <a:pt x="662" y="5"/>
                    <a:pt x="669" y="7"/>
                    <a:pt x="673" y="7"/>
                  </a:cubicBezTo>
                  <a:cubicBezTo>
                    <a:pt x="680" y="7"/>
                    <a:pt x="673" y="0"/>
                    <a:pt x="652" y="0"/>
                  </a:cubicBezTo>
                  <a:close/>
                  <a:moveTo>
                    <a:pt x="652" y="0"/>
                  </a:moveTo>
                  <a:cubicBezTo>
                    <a:pt x="605" y="0"/>
                    <a:pt x="543" y="16"/>
                    <a:pt x="481" y="16"/>
                  </a:cubicBezTo>
                  <a:lnTo>
                    <a:pt x="466" y="47"/>
                  </a:lnTo>
                  <a:cubicBezTo>
                    <a:pt x="404" y="248"/>
                    <a:pt x="342" y="481"/>
                    <a:pt x="311" y="714"/>
                  </a:cubicBezTo>
                  <a:cubicBezTo>
                    <a:pt x="264" y="946"/>
                    <a:pt x="233" y="1164"/>
                    <a:pt x="187" y="1381"/>
                  </a:cubicBezTo>
                  <a:cubicBezTo>
                    <a:pt x="171" y="1489"/>
                    <a:pt x="156" y="1613"/>
                    <a:pt x="140" y="1753"/>
                  </a:cubicBezTo>
                  <a:cubicBezTo>
                    <a:pt x="63" y="1908"/>
                    <a:pt x="16" y="2063"/>
                    <a:pt x="1" y="2218"/>
                  </a:cubicBezTo>
                  <a:lnTo>
                    <a:pt x="16" y="2218"/>
                  </a:lnTo>
                  <a:cubicBezTo>
                    <a:pt x="32" y="2079"/>
                    <a:pt x="78" y="1923"/>
                    <a:pt x="140" y="1784"/>
                  </a:cubicBezTo>
                  <a:lnTo>
                    <a:pt x="140" y="1784"/>
                  </a:lnTo>
                  <a:cubicBezTo>
                    <a:pt x="99" y="2043"/>
                    <a:pt x="106" y="2314"/>
                    <a:pt x="140" y="2576"/>
                  </a:cubicBezTo>
                  <a:lnTo>
                    <a:pt x="140" y="2576"/>
                  </a:lnTo>
                  <a:cubicBezTo>
                    <a:pt x="96" y="2173"/>
                    <a:pt x="193" y="1750"/>
                    <a:pt x="264" y="1365"/>
                  </a:cubicBezTo>
                  <a:lnTo>
                    <a:pt x="388" y="714"/>
                  </a:lnTo>
                  <a:cubicBezTo>
                    <a:pt x="419" y="512"/>
                    <a:pt x="481" y="295"/>
                    <a:pt x="512" y="78"/>
                  </a:cubicBezTo>
                  <a:cubicBezTo>
                    <a:pt x="559" y="62"/>
                    <a:pt x="621" y="47"/>
                    <a:pt x="652" y="0"/>
                  </a:cubicBezTo>
                  <a:close/>
                  <a:moveTo>
                    <a:pt x="140" y="2576"/>
                  </a:moveTo>
                  <a:cubicBezTo>
                    <a:pt x="144" y="2612"/>
                    <a:pt x="149" y="2648"/>
                    <a:pt x="156" y="2683"/>
                  </a:cubicBezTo>
                  <a:cubicBezTo>
                    <a:pt x="150" y="2648"/>
                    <a:pt x="145" y="2612"/>
                    <a:pt x="140" y="2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4707;p60">
              <a:extLst>
                <a:ext uri="{FF2B5EF4-FFF2-40B4-BE49-F238E27FC236}">
                  <a16:creationId xmlns:a16="http://schemas.microsoft.com/office/drawing/2014/main" id="{FBD3BA27-3D29-810D-F52D-B6D9A933474B}"/>
                </a:ext>
              </a:extLst>
            </p:cNvPr>
            <p:cNvSpPr/>
            <p:nvPr/>
          </p:nvSpPr>
          <p:spPr>
            <a:xfrm>
              <a:off x="1416500" y="3036100"/>
              <a:ext cx="80275" cy="47075"/>
            </a:xfrm>
            <a:custGeom>
              <a:avLst/>
              <a:gdLst/>
              <a:ahLst/>
              <a:cxnLst/>
              <a:rect l="l" t="t" r="r" b="b"/>
              <a:pathLst>
                <a:path w="3211" h="1883" extrusionOk="0">
                  <a:moveTo>
                    <a:pt x="1686" y="0"/>
                  </a:moveTo>
                  <a:cubicBezTo>
                    <a:pt x="1597" y="0"/>
                    <a:pt x="1505" y="7"/>
                    <a:pt x="1412" y="21"/>
                  </a:cubicBezTo>
                  <a:cubicBezTo>
                    <a:pt x="559" y="161"/>
                    <a:pt x="0" y="874"/>
                    <a:pt x="0" y="874"/>
                  </a:cubicBezTo>
                  <a:cubicBezTo>
                    <a:pt x="0" y="874"/>
                    <a:pt x="388" y="1882"/>
                    <a:pt x="1102" y="1882"/>
                  </a:cubicBezTo>
                  <a:cubicBezTo>
                    <a:pt x="1970" y="1882"/>
                    <a:pt x="3211" y="626"/>
                    <a:pt x="3211" y="626"/>
                  </a:cubicBezTo>
                  <a:cubicBezTo>
                    <a:pt x="3211" y="626"/>
                    <a:pt x="2560" y="0"/>
                    <a:pt x="1686"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4708;p60">
              <a:extLst>
                <a:ext uri="{FF2B5EF4-FFF2-40B4-BE49-F238E27FC236}">
                  <a16:creationId xmlns:a16="http://schemas.microsoft.com/office/drawing/2014/main" id="{65448D31-6B84-02BB-9778-7FE891B11524}"/>
                </a:ext>
              </a:extLst>
            </p:cNvPr>
            <p:cNvSpPr/>
            <p:nvPr/>
          </p:nvSpPr>
          <p:spPr>
            <a:xfrm>
              <a:off x="1429300" y="2986200"/>
              <a:ext cx="42275" cy="76800"/>
            </a:xfrm>
            <a:custGeom>
              <a:avLst/>
              <a:gdLst/>
              <a:ahLst/>
              <a:cxnLst/>
              <a:rect l="l" t="t" r="r" b="b"/>
              <a:pathLst>
                <a:path w="1691" h="3072" extrusionOk="0">
                  <a:moveTo>
                    <a:pt x="1350" y="1"/>
                  </a:moveTo>
                  <a:lnTo>
                    <a:pt x="1163" y="109"/>
                  </a:lnTo>
                  <a:lnTo>
                    <a:pt x="0" y="993"/>
                  </a:lnTo>
                  <a:lnTo>
                    <a:pt x="310" y="2001"/>
                  </a:lnTo>
                  <a:lnTo>
                    <a:pt x="341" y="2079"/>
                  </a:lnTo>
                  <a:cubicBezTo>
                    <a:pt x="341" y="2079"/>
                    <a:pt x="388" y="3072"/>
                    <a:pt x="590" y="3072"/>
                  </a:cubicBezTo>
                  <a:cubicBezTo>
                    <a:pt x="1148" y="3072"/>
                    <a:pt x="1675" y="2203"/>
                    <a:pt x="1691" y="2094"/>
                  </a:cubicBezTo>
                  <a:cubicBezTo>
                    <a:pt x="1691" y="1784"/>
                    <a:pt x="1660" y="1474"/>
                    <a:pt x="1598" y="1164"/>
                  </a:cubicBezTo>
                  <a:cubicBezTo>
                    <a:pt x="1598" y="1102"/>
                    <a:pt x="1582" y="1071"/>
                    <a:pt x="1582" y="1024"/>
                  </a:cubicBezTo>
                  <a:cubicBezTo>
                    <a:pt x="1582" y="993"/>
                    <a:pt x="1582" y="947"/>
                    <a:pt x="1551" y="916"/>
                  </a:cubicBezTo>
                  <a:cubicBezTo>
                    <a:pt x="1536" y="869"/>
                    <a:pt x="1536" y="807"/>
                    <a:pt x="1520" y="761"/>
                  </a:cubicBezTo>
                  <a:cubicBezTo>
                    <a:pt x="1520" y="745"/>
                    <a:pt x="1520" y="714"/>
                    <a:pt x="1505" y="699"/>
                  </a:cubicBezTo>
                  <a:cubicBezTo>
                    <a:pt x="1474" y="683"/>
                    <a:pt x="1474" y="652"/>
                    <a:pt x="1474" y="637"/>
                  </a:cubicBezTo>
                  <a:cubicBezTo>
                    <a:pt x="1396" y="295"/>
                    <a:pt x="1350" y="1"/>
                    <a:pt x="1350"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4709;p60">
              <a:extLst>
                <a:ext uri="{FF2B5EF4-FFF2-40B4-BE49-F238E27FC236}">
                  <a16:creationId xmlns:a16="http://schemas.microsoft.com/office/drawing/2014/main" id="{7EB6DF44-3800-938A-45B0-8A7CACF0DEA9}"/>
                </a:ext>
              </a:extLst>
            </p:cNvPr>
            <p:cNvSpPr/>
            <p:nvPr/>
          </p:nvSpPr>
          <p:spPr>
            <a:xfrm>
              <a:off x="1429300" y="2986600"/>
              <a:ext cx="42275" cy="48925"/>
            </a:xfrm>
            <a:custGeom>
              <a:avLst/>
              <a:gdLst/>
              <a:ahLst/>
              <a:cxnLst/>
              <a:rect l="l" t="t" r="r" b="b"/>
              <a:pathLst>
                <a:path w="1691" h="1957" extrusionOk="0">
                  <a:moveTo>
                    <a:pt x="1350" y="0"/>
                  </a:moveTo>
                  <a:lnTo>
                    <a:pt x="1163" y="124"/>
                  </a:lnTo>
                  <a:lnTo>
                    <a:pt x="0" y="993"/>
                  </a:lnTo>
                  <a:lnTo>
                    <a:pt x="217" y="1691"/>
                  </a:lnTo>
                  <a:cubicBezTo>
                    <a:pt x="393" y="1819"/>
                    <a:pt x="700" y="1957"/>
                    <a:pt x="1174" y="1957"/>
                  </a:cubicBezTo>
                  <a:cubicBezTo>
                    <a:pt x="1328" y="1957"/>
                    <a:pt x="1500" y="1942"/>
                    <a:pt x="1691" y="1908"/>
                  </a:cubicBezTo>
                  <a:cubicBezTo>
                    <a:pt x="1675" y="1706"/>
                    <a:pt x="1629" y="1443"/>
                    <a:pt x="1598" y="1163"/>
                  </a:cubicBezTo>
                  <a:cubicBezTo>
                    <a:pt x="1598" y="1117"/>
                    <a:pt x="1582" y="1070"/>
                    <a:pt x="1582" y="1039"/>
                  </a:cubicBezTo>
                  <a:cubicBezTo>
                    <a:pt x="1582" y="993"/>
                    <a:pt x="1551" y="962"/>
                    <a:pt x="1551" y="915"/>
                  </a:cubicBezTo>
                  <a:cubicBezTo>
                    <a:pt x="1536" y="853"/>
                    <a:pt x="1536" y="822"/>
                    <a:pt x="1520" y="760"/>
                  </a:cubicBezTo>
                  <a:cubicBezTo>
                    <a:pt x="1520" y="745"/>
                    <a:pt x="1505" y="729"/>
                    <a:pt x="1505" y="698"/>
                  </a:cubicBezTo>
                  <a:cubicBezTo>
                    <a:pt x="1474" y="683"/>
                    <a:pt x="1474" y="667"/>
                    <a:pt x="1474" y="652"/>
                  </a:cubicBezTo>
                  <a:cubicBezTo>
                    <a:pt x="1396" y="295"/>
                    <a:pt x="1350"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4710;p60">
              <a:extLst>
                <a:ext uri="{FF2B5EF4-FFF2-40B4-BE49-F238E27FC236}">
                  <a16:creationId xmlns:a16="http://schemas.microsoft.com/office/drawing/2014/main" id="{D721F6DC-239A-3D69-C6DD-05A7CBB20EF9}"/>
                </a:ext>
              </a:extLst>
            </p:cNvPr>
            <p:cNvSpPr/>
            <p:nvPr/>
          </p:nvSpPr>
          <p:spPr>
            <a:xfrm>
              <a:off x="1391675" y="2920300"/>
              <a:ext cx="102775" cy="108725"/>
            </a:xfrm>
            <a:custGeom>
              <a:avLst/>
              <a:gdLst/>
              <a:ahLst/>
              <a:cxnLst/>
              <a:rect l="l" t="t" r="r" b="b"/>
              <a:pathLst>
                <a:path w="4111" h="4349" extrusionOk="0">
                  <a:moveTo>
                    <a:pt x="2004" y="1"/>
                  </a:moveTo>
                  <a:cubicBezTo>
                    <a:pt x="1849" y="1"/>
                    <a:pt x="1696" y="23"/>
                    <a:pt x="1552" y="62"/>
                  </a:cubicBezTo>
                  <a:cubicBezTo>
                    <a:pt x="730" y="248"/>
                    <a:pt x="1" y="993"/>
                    <a:pt x="544" y="2776"/>
                  </a:cubicBezTo>
                  <a:cubicBezTo>
                    <a:pt x="936" y="4104"/>
                    <a:pt x="1724" y="4349"/>
                    <a:pt x="2242" y="4349"/>
                  </a:cubicBezTo>
                  <a:cubicBezTo>
                    <a:pt x="2420" y="4349"/>
                    <a:pt x="2566" y="4320"/>
                    <a:pt x="2653" y="4296"/>
                  </a:cubicBezTo>
                  <a:cubicBezTo>
                    <a:pt x="3056" y="4234"/>
                    <a:pt x="4111" y="3800"/>
                    <a:pt x="3754" y="1985"/>
                  </a:cubicBezTo>
                  <a:cubicBezTo>
                    <a:pt x="3474" y="471"/>
                    <a:pt x="2714" y="1"/>
                    <a:pt x="2004"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4711;p60">
              <a:extLst>
                <a:ext uri="{FF2B5EF4-FFF2-40B4-BE49-F238E27FC236}">
                  <a16:creationId xmlns:a16="http://schemas.microsoft.com/office/drawing/2014/main" id="{97697846-78D8-9DCC-C969-9F2DA873C828}"/>
                </a:ext>
              </a:extLst>
            </p:cNvPr>
            <p:cNvSpPr/>
            <p:nvPr/>
          </p:nvSpPr>
          <p:spPr>
            <a:xfrm>
              <a:off x="1469625" y="2956625"/>
              <a:ext cx="8150" cy="4400"/>
            </a:xfrm>
            <a:custGeom>
              <a:avLst/>
              <a:gdLst/>
              <a:ahLst/>
              <a:cxnLst/>
              <a:rect l="l" t="t" r="r" b="b"/>
              <a:pathLst>
                <a:path w="326" h="176" extrusionOk="0">
                  <a:moveTo>
                    <a:pt x="124" y="1"/>
                  </a:moveTo>
                  <a:cubicBezTo>
                    <a:pt x="77" y="1"/>
                    <a:pt x="38" y="29"/>
                    <a:pt x="0" y="67"/>
                  </a:cubicBezTo>
                  <a:cubicBezTo>
                    <a:pt x="0" y="82"/>
                    <a:pt x="0" y="114"/>
                    <a:pt x="16" y="129"/>
                  </a:cubicBezTo>
                  <a:cubicBezTo>
                    <a:pt x="62" y="176"/>
                    <a:pt x="124" y="176"/>
                    <a:pt x="155" y="176"/>
                  </a:cubicBezTo>
                  <a:lnTo>
                    <a:pt x="295" y="176"/>
                  </a:lnTo>
                  <a:cubicBezTo>
                    <a:pt x="310" y="176"/>
                    <a:pt x="326" y="160"/>
                    <a:pt x="310" y="160"/>
                  </a:cubicBezTo>
                  <a:cubicBezTo>
                    <a:pt x="326" y="129"/>
                    <a:pt x="326" y="82"/>
                    <a:pt x="310" y="67"/>
                  </a:cubicBezTo>
                  <a:cubicBezTo>
                    <a:pt x="264" y="20"/>
                    <a:pt x="217" y="5"/>
                    <a:pt x="155" y="5"/>
                  </a:cubicBezTo>
                  <a:cubicBezTo>
                    <a:pt x="144" y="2"/>
                    <a:pt x="134"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4712;p60">
              <a:extLst>
                <a:ext uri="{FF2B5EF4-FFF2-40B4-BE49-F238E27FC236}">
                  <a16:creationId xmlns:a16="http://schemas.microsoft.com/office/drawing/2014/main" id="{93FADE9D-AD70-DE86-B437-1E906722ED12}"/>
                </a:ext>
              </a:extLst>
            </p:cNvPr>
            <p:cNvSpPr/>
            <p:nvPr/>
          </p:nvSpPr>
          <p:spPr>
            <a:xfrm>
              <a:off x="1442875" y="2962675"/>
              <a:ext cx="9325" cy="5325"/>
            </a:xfrm>
            <a:custGeom>
              <a:avLst/>
              <a:gdLst/>
              <a:ahLst/>
              <a:cxnLst/>
              <a:rect l="l" t="t" r="r" b="b"/>
              <a:pathLst>
                <a:path w="373" h="213" extrusionOk="0">
                  <a:moveTo>
                    <a:pt x="237" y="1"/>
                  </a:moveTo>
                  <a:cubicBezTo>
                    <a:pt x="209" y="1"/>
                    <a:pt x="181" y="5"/>
                    <a:pt x="155" y="11"/>
                  </a:cubicBezTo>
                  <a:cubicBezTo>
                    <a:pt x="109" y="27"/>
                    <a:pt x="47" y="73"/>
                    <a:pt x="31" y="104"/>
                  </a:cubicBezTo>
                  <a:cubicBezTo>
                    <a:pt x="0" y="151"/>
                    <a:pt x="31" y="182"/>
                    <a:pt x="47" y="213"/>
                  </a:cubicBezTo>
                  <a:lnTo>
                    <a:pt x="124" y="213"/>
                  </a:lnTo>
                  <a:cubicBezTo>
                    <a:pt x="155" y="182"/>
                    <a:pt x="202" y="182"/>
                    <a:pt x="233" y="166"/>
                  </a:cubicBezTo>
                  <a:cubicBezTo>
                    <a:pt x="279" y="166"/>
                    <a:pt x="310" y="135"/>
                    <a:pt x="357" y="104"/>
                  </a:cubicBezTo>
                  <a:cubicBezTo>
                    <a:pt x="372" y="89"/>
                    <a:pt x="372" y="58"/>
                    <a:pt x="341" y="27"/>
                  </a:cubicBezTo>
                  <a:cubicBezTo>
                    <a:pt x="314" y="8"/>
                    <a:pt x="276"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4713;p60">
              <a:extLst>
                <a:ext uri="{FF2B5EF4-FFF2-40B4-BE49-F238E27FC236}">
                  <a16:creationId xmlns:a16="http://schemas.microsoft.com/office/drawing/2014/main" id="{745CE7B6-9EF2-238A-F8E4-3897D7BA9781}"/>
                </a:ext>
              </a:extLst>
            </p:cNvPr>
            <p:cNvSpPr/>
            <p:nvPr/>
          </p:nvSpPr>
          <p:spPr>
            <a:xfrm>
              <a:off x="1451775" y="2976500"/>
              <a:ext cx="3900" cy="8950"/>
            </a:xfrm>
            <a:custGeom>
              <a:avLst/>
              <a:gdLst/>
              <a:ahLst/>
              <a:cxnLst/>
              <a:rect l="l" t="t" r="r" b="b"/>
              <a:pathLst>
                <a:path w="156" h="358" extrusionOk="0">
                  <a:moveTo>
                    <a:pt x="94" y="1"/>
                  </a:moveTo>
                  <a:lnTo>
                    <a:pt x="94" y="1"/>
                  </a:lnTo>
                  <a:cubicBezTo>
                    <a:pt x="109" y="141"/>
                    <a:pt x="109" y="296"/>
                    <a:pt x="1" y="358"/>
                  </a:cubicBezTo>
                  <a:cubicBezTo>
                    <a:pt x="156" y="311"/>
                    <a:pt x="140" y="94"/>
                    <a:pt x="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4714;p60">
              <a:extLst>
                <a:ext uri="{FF2B5EF4-FFF2-40B4-BE49-F238E27FC236}">
                  <a16:creationId xmlns:a16="http://schemas.microsoft.com/office/drawing/2014/main" id="{A90B8AEA-AAB7-D14B-35DC-74E47B72D4F7}"/>
                </a:ext>
              </a:extLst>
            </p:cNvPr>
            <p:cNvSpPr/>
            <p:nvPr/>
          </p:nvSpPr>
          <p:spPr>
            <a:xfrm>
              <a:off x="1446075" y="2973025"/>
              <a:ext cx="10000" cy="10500"/>
            </a:xfrm>
            <a:custGeom>
              <a:avLst/>
              <a:gdLst/>
              <a:ahLst/>
              <a:cxnLst/>
              <a:rect l="l" t="t" r="r" b="b"/>
              <a:pathLst>
                <a:path w="400" h="420" extrusionOk="0">
                  <a:moveTo>
                    <a:pt x="213" y="0"/>
                  </a:moveTo>
                  <a:cubicBezTo>
                    <a:pt x="0" y="31"/>
                    <a:pt x="56" y="420"/>
                    <a:pt x="219" y="420"/>
                  </a:cubicBezTo>
                  <a:cubicBezTo>
                    <a:pt x="222" y="420"/>
                    <a:pt x="226" y="419"/>
                    <a:pt x="229" y="419"/>
                  </a:cubicBezTo>
                  <a:cubicBezTo>
                    <a:pt x="399" y="388"/>
                    <a:pt x="36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4715;p60">
              <a:extLst>
                <a:ext uri="{FF2B5EF4-FFF2-40B4-BE49-F238E27FC236}">
                  <a16:creationId xmlns:a16="http://schemas.microsoft.com/office/drawing/2014/main" id="{95745092-8419-9ED3-A064-8ED377E6513E}"/>
                </a:ext>
              </a:extLst>
            </p:cNvPr>
            <p:cNvSpPr/>
            <p:nvPr/>
          </p:nvSpPr>
          <p:spPr>
            <a:xfrm>
              <a:off x="1443650" y="2974175"/>
              <a:ext cx="6600" cy="4300"/>
            </a:xfrm>
            <a:custGeom>
              <a:avLst/>
              <a:gdLst/>
              <a:ahLst/>
              <a:cxnLst/>
              <a:rect l="l" t="t" r="r" b="b"/>
              <a:pathLst>
                <a:path w="264" h="172" extrusionOk="0">
                  <a:moveTo>
                    <a:pt x="233" y="1"/>
                  </a:moveTo>
                  <a:cubicBezTo>
                    <a:pt x="186" y="16"/>
                    <a:pt x="171" y="78"/>
                    <a:pt x="124" y="78"/>
                  </a:cubicBezTo>
                  <a:cubicBezTo>
                    <a:pt x="93" y="78"/>
                    <a:pt x="31" y="63"/>
                    <a:pt x="0" y="16"/>
                  </a:cubicBezTo>
                  <a:lnTo>
                    <a:pt x="0" y="16"/>
                  </a:lnTo>
                  <a:cubicBezTo>
                    <a:pt x="0" y="94"/>
                    <a:pt x="31" y="171"/>
                    <a:pt x="124" y="171"/>
                  </a:cubicBezTo>
                  <a:cubicBezTo>
                    <a:pt x="202" y="171"/>
                    <a:pt x="248" y="94"/>
                    <a:pt x="264" y="16"/>
                  </a:cubicBezTo>
                  <a:cubicBezTo>
                    <a:pt x="248" y="16"/>
                    <a:pt x="233"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4716;p60">
              <a:extLst>
                <a:ext uri="{FF2B5EF4-FFF2-40B4-BE49-F238E27FC236}">
                  <a16:creationId xmlns:a16="http://schemas.microsoft.com/office/drawing/2014/main" id="{1BB5A138-4C79-7B83-703E-55B84F9E229B}"/>
                </a:ext>
              </a:extLst>
            </p:cNvPr>
            <p:cNvSpPr/>
            <p:nvPr/>
          </p:nvSpPr>
          <p:spPr>
            <a:xfrm>
              <a:off x="1472725" y="2973025"/>
              <a:ext cx="4275" cy="7775"/>
            </a:xfrm>
            <a:custGeom>
              <a:avLst/>
              <a:gdLst/>
              <a:ahLst/>
              <a:cxnLst/>
              <a:rect l="l" t="t" r="r" b="b"/>
              <a:pathLst>
                <a:path w="171" h="311" extrusionOk="0">
                  <a:moveTo>
                    <a:pt x="0" y="0"/>
                  </a:moveTo>
                  <a:cubicBezTo>
                    <a:pt x="0" y="124"/>
                    <a:pt x="31" y="311"/>
                    <a:pt x="171" y="311"/>
                  </a:cubicBezTo>
                  <a:cubicBezTo>
                    <a:pt x="47" y="280"/>
                    <a:pt x="16" y="14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4717;p60">
              <a:extLst>
                <a:ext uri="{FF2B5EF4-FFF2-40B4-BE49-F238E27FC236}">
                  <a16:creationId xmlns:a16="http://schemas.microsoft.com/office/drawing/2014/main" id="{7F3AFDCA-C0A9-64A5-0EF0-4F5BC1033FFE}"/>
                </a:ext>
              </a:extLst>
            </p:cNvPr>
            <p:cNvSpPr/>
            <p:nvPr/>
          </p:nvSpPr>
          <p:spPr>
            <a:xfrm>
              <a:off x="1470925" y="2969825"/>
              <a:ext cx="10475" cy="10250"/>
            </a:xfrm>
            <a:custGeom>
              <a:avLst/>
              <a:gdLst/>
              <a:ahLst/>
              <a:cxnLst/>
              <a:rect l="l" t="t" r="r" b="b"/>
              <a:pathLst>
                <a:path w="419" h="410" extrusionOk="0">
                  <a:moveTo>
                    <a:pt x="195" y="1"/>
                  </a:moveTo>
                  <a:cubicBezTo>
                    <a:pt x="185" y="1"/>
                    <a:pt x="175" y="2"/>
                    <a:pt x="165" y="4"/>
                  </a:cubicBezTo>
                  <a:cubicBezTo>
                    <a:pt x="1" y="19"/>
                    <a:pt x="38" y="409"/>
                    <a:pt x="222" y="409"/>
                  </a:cubicBezTo>
                  <a:cubicBezTo>
                    <a:pt x="229" y="409"/>
                    <a:pt x="236" y="409"/>
                    <a:pt x="243" y="408"/>
                  </a:cubicBezTo>
                  <a:cubicBezTo>
                    <a:pt x="419" y="364"/>
                    <a:pt x="359"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4718;p60">
              <a:extLst>
                <a:ext uri="{FF2B5EF4-FFF2-40B4-BE49-F238E27FC236}">
                  <a16:creationId xmlns:a16="http://schemas.microsoft.com/office/drawing/2014/main" id="{6AC0A3FC-57B0-F65B-43FD-8CB1A8EE5535}"/>
                </a:ext>
              </a:extLst>
            </p:cNvPr>
            <p:cNvSpPr/>
            <p:nvPr/>
          </p:nvSpPr>
          <p:spPr>
            <a:xfrm>
              <a:off x="1476975" y="2968375"/>
              <a:ext cx="6225" cy="4875"/>
            </a:xfrm>
            <a:custGeom>
              <a:avLst/>
              <a:gdLst/>
              <a:ahLst/>
              <a:cxnLst/>
              <a:rect l="l" t="t" r="r" b="b"/>
              <a:pathLst>
                <a:path w="249" h="195" extrusionOk="0">
                  <a:moveTo>
                    <a:pt x="233" y="0"/>
                  </a:moveTo>
                  <a:lnTo>
                    <a:pt x="233" y="0"/>
                  </a:lnTo>
                  <a:cubicBezTo>
                    <a:pt x="218" y="31"/>
                    <a:pt x="171" y="93"/>
                    <a:pt x="140" y="93"/>
                  </a:cubicBezTo>
                  <a:cubicBezTo>
                    <a:pt x="132" y="96"/>
                    <a:pt x="123" y="98"/>
                    <a:pt x="115" y="98"/>
                  </a:cubicBezTo>
                  <a:cubicBezTo>
                    <a:pt x="81" y="98"/>
                    <a:pt x="54" y="75"/>
                    <a:pt x="16" y="62"/>
                  </a:cubicBezTo>
                  <a:cubicBezTo>
                    <a:pt x="1" y="62"/>
                    <a:pt x="1" y="78"/>
                    <a:pt x="1" y="78"/>
                  </a:cubicBezTo>
                  <a:cubicBezTo>
                    <a:pt x="26" y="141"/>
                    <a:pt x="62" y="195"/>
                    <a:pt x="117" y="195"/>
                  </a:cubicBezTo>
                  <a:cubicBezTo>
                    <a:pt x="129" y="195"/>
                    <a:pt x="142" y="192"/>
                    <a:pt x="156" y="186"/>
                  </a:cubicBezTo>
                  <a:cubicBezTo>
                    <a:pt x="233" y="155"/>
                    <a:pt x="249" y="7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4719;p60">
              <a:extLst>
                <a:ext uri="{FF2B5EF4-FFF2-40B4-BE49-F238E27FC236}">
                  <a16:creationId xmlns:a16="http://schemas.microsoft.com/office/drawing/2014/main" id="{2CF25F2A-DB8D-48F5-2461-77D6199BAC02}"/>
                </a:ext>
              </a:extLst>
            </p:cNvPr>
            <p:cNvSpPr/>
            <p:nvPr/>
          </p:nvSpPr>
          <p:spPr>
            <a:xfrm>
              <a:off x="1457975" y="3000950"/>
              <a:ext cx="6250" cy="2725"/>
            </a:xfrm>
            <a:custGeom>
              <a:avLst/>
              <a:gdLst/>
              <a:ahLst/>
              <a:cxnLst/>
              <a:rect l="l" t="t" r="r" b="b"/>
              <a:pathLst>
                <a:path w="250" h="109" extrusionOk="0">
                  <a:moveTo>
                    <a:pt x="1" y="0"/>
                  </a:moveTo>
                  <a:cubicBezTo>
                    <a:pt x="14" y="4"/>
                    <a:pt x="25" y="10"/>
                    <a:pt x="35" y="17"/>
                  </a:cubicBezTo>
                  <a:lnTo>
                    <a:pt x="35" y="17"/>
                  </a:lnTo>
                  <a:lnTo>
                    <a:pt x="16" y="16"/>
                  </a:lnTo>
                  <a:cubicBezTo>
                    <a:pt x="11" y="10"/>
                    <a:pt x="8" y="9"/>
                    <a:pt x="5" y="9"/>
                  </a:cubicBezTo>
                  <a:cubicBezTo>
                    <a:pt x="1" y="9"/>
                    <a:pt x="1" y="16"/>
                    <a:pt x="1" y="16"/>
                  </a:cubicBezTo>
                  <a:cubicBezTo>
                    <a:pt x="1" y="47"/>
                    <a:pt x="47" y="93"/>
                    <a:pt x="94" y="109"/>
                  </a:cubicBezTo>
                  <a:cubicBezTo>
                    <a:pt x="156" y="109"/>
                    <a:pt x="218" y="93"/>
                    <a:pt x="249" y="31"/>
                  </a:cubicBezTo>
                  <a:lnTo>
                    <a:pt x="249" y="31"/>
                  </a:lnTo>
                  <a:cubicBezTo>
                    <a:pt x="218" y="47"/>
                    <a:pt x="156" y="78"/>
                    <a:pt x="125" y="78"/>
                  </a:cubicBezTo>
                  <a:cubicBezTo>
                    <a:pt x="81" y="55"/>
                    <a:pt x="60" y="33"/>
                    <a:pt x="35" y="17"/>
                  </a:cubicBezTo>
                  <a:lnTo>
                    <a:pt x="35" y="17"/>
                  </a:lnTo>
                  <a:lnTo>
                    <a:pt x="249" y="3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4720;p60">
              <a:extLst>
                <a:ext uri="{FF2B5EF4-FFF2-40B4-BE49-F238E27FC236}">
                  <a16:creationId xmlns:a16="http://schemas.microsoft.com/office/drawing/2014/main" id="{685C32F1-C38F-CB6A-2F6B-6790048F224C}"/>
                </a:ext>
              </a:extLst>
            </p:cNvPr>
            <p:cNvSpPr/>
            <p:nvPr/>
          </p:nvSpPr>
          <p:spPr>
            <a:xfrm>
              <a:off x="1459150" y="2956725"/>
              <a:ext cx="16300" cy="38700"/>
            </a:xfrm>
            <a:custGeom>
              <a:avLst/>
              <a:gdLst/>
              <a:ahLst/>
              <a:cxnLst/>
              <a:rect l="l" t="t" r="r" b="b"/>
              <a:pathLst>
                <a:path w="652" h="1548" extrusionOk="0">
                  <a:moveTo>
                    <a:pt x="233" y="1"/>
                  </a:moveTo>
                  <a:lnTo>
                    <a:pt x="233" y="16"/>
                  </a:lnTo>
                  <a:cubicBezTo>
                    <a:pt x="326" y="404"/>
                    <a:pt x="466" y="776"/>
                    <a:pt x="559" y="1164"/>
                  </a:cubicBezTo>
                  <a:cubicBezTo>
                    <a:pt x="481" y="1149"/>
                    <a:pt x="419" y="1149"/>
                    <a:pt x="342" y="1149"/>
                  </a:cubicBezTo>
                  <a:cubicBezTo>
                    <a:pt x="326" y="1149"/>
                    <a:pt x="419" y="1428"/>
                    <a:pt x="419" y="1459"/>
                  </a:cubicBezTo>
                  <a:cubicBezTo>
                    <a:pt x="383" y="1463"/>
                    <a:pt x="347" y="1464"/>
                    <a:pt x="312" y="1464"/>
                  </a:cubicBezTo>
                  <a:cubicBezTo>
                    <a:pt x="200" y="1464"/>
                    <a:pt x="99" y="1444"/>
                    <a:pt x="16" y="1397"/>
                  </a:cubicBezTo>
                  <a:lnTo>
                    <a:pt x="0" y="1397"/>
                  </a:lnTo>
                  <a:lnTo>
                    <a:pt x="0" y="1412"/>
                  </a:lnTo>
                  <a:cubicBezTo>
                    <a:pt x="83" y="1507"/>
                    <a:pt x="193" y="1548"/>
                    <a:pt x="310" y="1548"/>
                  </a:cubicBezTo>
                  <a:cubicBezTo>
                    <a:pt x="346" y="1548"/>
                    <a:pt x="383" y="1544"/>
                    <a:pt x="419" y="1536"/>
                  </a:cubicBezTo>
                  <a:cubicBezTo>
                    <a:pt x="466" y="1536"/>
                    <a:pt x="481" y="1505"/>
                    <a:pt x="481" y="1505"/>
                  </a:cubicBezTo>
                  <a:cubicBezTo>
                    <a:pt x="466" y="1428"/>
                    <a:pt x="419" y="1242"/>
                    <a:pt x="419" y="1242"/>
                  </a:cubicBezTo>
                  <a:lnTo>
                    <a:pt x="419" y="1242"/>
                  </a:lnTo>
                  <a:cubicBezTo>
                    <a:pt x="445" y="1250"/>
                    <a:pt x="512" y="1263"/>
                    <a:pt x="567" y="1263"/>
                  </a:cubicBezTo>
                  <a:cubicBezTo>
                    <a:pt x="614" y="1263"/>
                    <a:pt x="652" y="1254"/>
                    <a:pt x="652" y="1226"/>
                  </a:cubicBezTo>
                  <a:cubicBezTo>
                    <a:pt x="543" y="807"/>
                    <a:pt x="435" y="373"/>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4721;p60">
              <a:extLst>
                <a:ext uri="{FF2B5EF4-FFF2-40B4-BE49-F238E27FC236}">
                  <a16:creationId xmlns:a16="http://schemas.microsoft.com/office/drawing/2014/main" id="{214B0A51-C424-B9D6-B27E-C25E2F7AD494}"/>
                </a:ext>
              </a:extLst>
            </p:cNvPr>
            <p:cNvSpPr/>
            <p:nvPr/>
          </p:nvSpPr>
          <p:spPr>
            <a:xfrm>
              <a:off x="1391300" y="2919075"/>
              <a:ext cx="91525" cy="70650"/>
            </a:xfrm>
            <a:custGeom>
              <a:avLst/>
              <a:gdLst/>
              <a:ahLst/>
              <a:cxnLst/>
              <a:rect l="l" t="t" r="r" b="b"/>
              <a:pathLst>
                <a:path w="3661" h="2826" extrusionOk="0">
                  <a:moveTo>
                    <a:pt x="2134" y="1"/>
                  </a:moveTo>
                  <a:cubicBezTo>
                    <a:pt x="2003" y="1"/>
                    <a:pt x="1860" y="16"/>
                    <a:pt x="1706" y="49"/>
                  </a:cubicBezTo>
                  <a:cubicBezTo>
                    <a:pt x="1706" y="49"/>
                    <a:pt x="621" y="220"/>
                    <a:pt x="310" y="1135"/>
                  </a:cubicBezTo>
                  <a:cubicBezTo>
                    <a:pt x="0" y="2003"/>
                    <a:pt x="636" y="2825"/>
                    <a:pt x="636" y="2825"/>
                  </a:cubicBezTo>
                  <a:cubicBezTo>
                    <a:pt x="946" y="2825"/>
                    <a:pt x="946" y="2189"/>
                    <a:pt x="946" y="2189"/>
                  </a:cubicBezTo>
                  <a:cubicBezTo>
                    <a:pt x="946" y="2189"/>
                    <a:pt x="1567" y="2127"/>
                    <a:pt x="1675" y="1228"/>
                  </a:cubicBezTo>
                  <a:lnTo>
                    <a:pt x="1675" y="1228"/>
                  </a:lnTo>
                  <a:cubicBezTo>
                    <a:pt x="1675" y="1507"/>
                    <a:pt x="1629" y="1755"/>
                    <a:pt x="1489" y="1988"/>
                  </a:cubicBezTo>
                  <a:cubicBezTo>
                    <a:pt x="1489" y="1988"/>
                    <a:pt x="2559" y="1771"/>
                    <a:pt x="2916" y="825"/>
                  </a:cubicBezTo>
                  <a:lnTo>
                    <a:pt x="2916" y="825"/>
                  </a:lnTo>
                  <a:cubicBezTo>
                    <a:pt x="2916" y="825"/>
                    <a:pt x="2792" y="1305"/>
                    <a:pt x="2637" y="1491"/>
                  </a:cubicBezTo>
                  <a:cubicBezTo>
                    <a:pt x="2637" y="1491"/>
                    <a:pt x="3071" y="1305"/>
                    <a:pt x="3257" y="918"/>
                  </a:cubicBezTo>
                  <a:cubicBezTo>
                    <a:pt x="3257" y="918"/>
                    <a:pt x="3490" y="1429"/>
                    <a:pt x="3660" y="1569"/>
                  </a:cubicBezTo>
                  <a:cubicBezTo>
                    <a:pt x="3660" y="1569"/>
                    <a:pt x="3468"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4722;p60">
              <a:extLst>
                <a:ext uri="{FF2B5EF4-FFF2-40B4-BE49-F238E27FC236}">
                  <a16:creationId xmlns:a16="http://schemas.microsoft.com/office/drawing/2014/main" id="{76A731CF-EEE8-4BE4-47A3-056AEBEE0F3D}"/>
                </a:ext>
              </a:extLst>
            </p:cNvPr>
            <p:cNvSpPr/>
            <p:nvPr/>
          </p:nvSpPr>
          <p:spPr>
            <a:xfrm>
              <a:off x="1390125" y="2980575"/>
              <a:ext cx="27550" cy="27850"/>
            </a:xfrm>
            <a:custGeom>
              <a:avLst/>
              <a:gdLst/>
              <a:ahLst/>
              <a:cxnLst/>
              <a:rect l="l" t="t" r="r" b="b"/>
              <a:pathLst>
                <a:path w="1102" h="1114" extrusionOk="0">
                  <a:moveTo>
                    <a:pt x="375" y="1"/>
                  </a:moveTo>
                  <a:cubicBezTo>
                    <a:pt x="330" y="1"/>
                    <a:pt x="287" y="12"/>
                    <a:pt x="249" y="40"/>
                  </a:cubicBezTo>
                  <a:cubicBezTo>
                    <a:pt x="1" y="210"/>
                    <a:pt x="388" y="1001"/>
                    <a:pt x="714" y="1094"/>
                  </a:cubicBezTo>
                  <a:cubicBezTo>
                    <a:pt x="747" y="1107"/>
                    <a:pt x="783" y="1114"/>
                    <a:pt x="818" y="1114"/>
                  </a:cubicBezTo>
                  <a:cubicBezTo>
                    <a:pt x="948" y="1114"/>
                    <a:pt x="1077" y="1030"/>
                    <a:pt x="1102" y="908"/>
                  </a:cubicBezTo>
                  <a:lnTo>
                    <a:pt x="1102" y="893"/>
                  </a:lnTo>
                  <a:lnTo>
                    <a:pt x="978" y="396"/>
                  </a:lnTo>
                  <a:cubicBezTo>
                    <a:pt x="978" y="396"/>
                    <a:pt x="639" y="1"/>
                    <a:pt x="375"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4723;p60">
              <a:extLst>
                <a:ext uri="{FF2B5EF4-FFF2-40B4-BE49-F238E27FC236}">
                  <a16:creationId xmlns:a16="http://schemas.microsoft.com/office/drawing/2014/main" id="{CE1B8F87-3BC4-CCC1-4AA1-E48C08C3CB7E}"/>
                </a:ext>
              </a:extLst>
            </p:cNvPr>
            <p:cNvSpPr/>
            <p:nvPr/>
          </p:nvSpPr>
          <p:spPr>
            <a:xfrm>
              <a:off x="1399825" y="2987325"/>
              <a:ext cx="13975" cy="16125"/>
            </a:xfrm>
            <a:custGeom>
              <a:avLst/>
              <a:gdLst/>
              <a:ahLst/>
              <a:cxnLst/>
              <a:rect l="l" t="t" r="r" b="b"/>
              <a:pathLst>
                <a:path w="559" h="645" extrusionOk="0">
                  <a:moveTo>
                    <a:pt x="35" y="0"/>
                  </a:moveTo>
                  <a:cubicBezTo>
                    <a:pt x="24" y="0"/>
                    <a:pt x="12" y="1"/>
                    <a:pt x="0" y="2"/>
                  </a:cubicBezTo>
                  <a:cubicBezTo>
                    <a:pt x="233" y="49"/>
                    <a:pt x="373" y="250"/>
                    <a:pt x="466" y="436"/>
                  </a:cubicBezTo>
                  <a:cubicBezTo>
                    <a:pt x="430" y="391"/>
                    <a:pt x="378" y="367"/>
                    <a:pt x="325" y="367"/>
                  </a:cubicBezTo>
                  <a:cubicBezTo>
                    <a:pt x="288" y="367"/>
                    <a:pt x="250" y="380"/>
                    <a:pt x="218" y="405"/>
                  </a:cubicBezTo>
                  <a:lnTo>
                    <a:pt x="202" y="421"/>
                  </a:lnTo>
                  <a:lnTo>
                    <a:pt x="202" y="436"/>
                  </a:lnTo>
                  <a:cubicBezTo>
                    <a:pt x="228" y="426"/>
                    <a:pt x="254" y="421"/>
                    <a:pt x="278" y="421"/>
                  </a:cubicBezTo>
                  <a:cubicBezTo>
                    <a:pt x="328" y="421"/>
                    <a:pt x="373" y="442"/>
                    <a:pt x="404" y="483"/>
                  </a:cubicBezTo>
                  <a:cubicBezTo>
                    <a:pt x="450" y="530"/>
                    <a:pt x="481" y="576"/>
                    <a:pt x="528" y="638"/>
                  </a:cubicBezTo>
                  <a:cubicBezTo>
                    <a:pt x="532" y="642"/>
                    <a:pt x="536" y="644"/>
                    <a:pt x="540" y="644"/>
                  </a:cubicBezTo>
                  <a:cubicBezTo>
                    <a:pt x="550" y="644"/>
                    <a:pt x="559" y="630"/>
                    <a:pt x="559" y="607"/>
                  </a:cubicBezTo>
                  <a:cubicBezTo>
                    <a:pt x="544" y="354"/>
                    <a:pt x="31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4724;p60">
              <a:extLst>
                <a:ext uri="{FF2B5EF4-FFF2-40B4-BE49-F238E27FC236}">
                  <a16:creationId xmlns:a16="http://schemas.microsoft.com/office/drawing/2014/main" id="{BDEDC8A1-9A5D-BCA4-EE7E-7E408609C839}"/>
                </a:ext>
              </a:extLst>
            </p:cNvPr>
            <p:cNvSpPr/>
            <p:nvPr/>
          </p:nvSpPr>
          <p:spPr>
            <a:xfrm>
              <a:off x="1383150" y="3259550"/>
              <a:ext cx="1200" cy="25"/>
            </a:xfrm>
            <a:custGeom>
              <a:avLst/>
              <a:gdLst/>
              <a:ahLst/>
              <a:cxnLst/>
              <a:rect l="l" t="t" r="r" b="b"/>
              <a:pathLst>
                <a:path w="48" h="1" extrusionOk="0">
                  <a:moveTo>
                    <a:pt x="47" y="1"/>
                  </a:moveTo>
                  <a:lnTo>
                    <a:pt x="1" y="1"/>
                  </a:lnTo>
                  <a:lnTo>
                    <a:pt x="1"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4725;p60">
              <a:extLst>
                <a:ext uri="{FF2B5EF4-FFF2-40B4-BE49-F238E27FC236}">
                  <a16:creationId xmlns:a16="http://schemas.microsoft.com/office/drawing/2014/main" id="{D9E5A1CB-E010-6579-F642-CC033D6F4545}"/>
                </a:ext>
              </a:extLst>
            </p:cNvPr>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4726;p60">
              <a:extLst>
                <a:ext uri="{FF2B5EF4-FFF2-40B4-BE49-F238E27FC236}">
                  <a16:creationId xmlns:a16="http://schemas.microsoft.com/office/drawing/2014/main" id="{8EEEC0E4-3CFB-DE7F-438B-DEE7BADC3823}"/>
                </a:ext>
              </a:extLst>
            </p:cNvPr>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4727;p60">
              <a:extLst>
                <a:ext uri="{FF2B5EF4-FFF2-40B4-BE49-F238E27FC236}">
                  <a16:creationId xmlns:a16="http://schemas.microsoft.com/office/drawing/2014/main" id="{A0C01D45-1CF7-B881-04FE-B1AA89D20A08}"/>
                </a:ext>
              </a:extLst>
            </p:cNvPr>
            <p:cNvSpPr/>
            <p:nvPr/>
          </p:nvSpPr>
          <p:spPr>
            <a:xfrm>
              <a:off x="1385475" y="3267325"/>
              <a:ext cx="2350" cy="400"/>
            </a:xfrm>
            <a:custGeom>
              <a:avLst/>
              <a:gdLst/>
              <a:ahLst/>
              <a:cxnLst/>
              <a:rect l="l" t="t" r="r" b="b"/>
              <a:pathLst>
                <a:path w="94" h="16" extrusionOk="0">
                  <a:moveTo>
                    <a:pt x="94" y="0"/>
                  </a:moveTo>
                  <a:lnTo>
                    <a:pt x="94" y="0"/>
                  </a:lnTo>
                  <a:lnTo>
                    <a:pt x="1" y="16"/>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4728;p60">
              <a:extLst>
                <a:ext uri="{FF2B5EF4-FFF2-40B4-BE49-F238E27FC236}">
                  <a16:creationId xmlns:a16="http://schemas.microsoft.com/office/drawing/2014/main" id="{219843A7-FBE4-4DC8-B9CB-0073C8A36756}"/>
                </a:ext>
              </a:extLst>
            </p:cNvPr>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4729;p60">
              <a:extLst>
                <a:ext uri="{FF2B5EF4-FFF2-40B4-BE49-F238E27FC236}">
                  <a16:creationId xmlns:a16="http://schemas.microsoft.com/office/drawing/2014/main" id="{A80ABE66-2485-C0A8-31AD-2F46B83216CE}"/>
                </a:ext>
              </a:extLst>
            </p:cNvPr>
            <p:cNvSpPr/>
            <p:nvPr/>
          </p:nvSpPr>
          <p:spPr>
            <a:xfrm>
              <a:off x="1581675" y="3221950"/>
              <a:ext cx="67875" cy="27950"/>
            </a:xfrm>
            <a:custGeom>
              <a:avLst/>
              <a:gdLst/>
              <a:ahLst/>
              <a:cxnLst/>
              <a:rect l="l" t="t" r="r" b="b"/>
              <a:pathLst>
                <a:path w="2715" h="1118" extrusionOk="0">
                  <a:moveTo>
                    <a:pt x="62" y="0"/>
                  </a:moveTo>
                  <a:lnTo>
                    <a:pt x="0" y="187"/>
                  </a:lnTo>
                  <a:lnTo>
                    <a:pt x="2653" y="1117"/>
                  </a:lnTo>
                  <a:lnTo>
                    <a:pt x="2715" y="931"/>
                  </a:lnTo>
                  <a:lnTo>
                    <a:pt x="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DEMO</a:t>
            </a:r>
          </a:p>
        </p:txBody>
      </p:sp>
      <p:sp>
        <p:nvSpPr>
          <p:cNvPr id="1044" name="Google Shape;1044;p37"/>
          <p:cNvSpPr txBox="1">
            <a:spLocks noGrp="1"/>
          </p:cNvSpPr>
          <p:nvPr>
            <p:ph type="title" idx="2"/>
          </p:nvPr>
        </p:nvSpPr>
        <p:spPr>
          <a:xfrm>
            <a:off x="627227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70B3725-B673-3F70-C787-DC09EF5F356E}"/>
              </a:ext>
            </a:extLst>
          </p:cNvPr>
          <p:cNvPicPr>
            <a:picLocks noChangeAspect="1"/>
          </p:cNvPicPr>
          <p:nvPr/>
        </p:nvPicPr>
        <p:blipFill>
          <a:blip r:embed="rId3"/>
          <a:stretch>
            <a:fillRect/>
          </a:stretch>
        </p:blipFill>
        <p:spPr>
          <a:xfrm>
            <a:off x="103664" y="466725"/>
            <a:ext cx="4343400" cy="4210050"/>
          </a:xfrm>
          <a:prstGeom prst="rect">
            <a:avLst/>
          </a:prstGeom>
        </p:spPr>
      </p:pic>
    </p:spTree>
    <p:extLst>
      <p:ext uri="{BB962C8B-B14F-4D97-AF65-F5344CB8AC3E}">
        <p14:creationId xmlns:p14="http://schemas.microsoft.com/office/powerpoint/2010/main" val="118316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600;p58">
            <a:extLst>
              <a:ext uri="{FF2B5EF4-FFF2-40B4-BE49-F238E27FC236}">
                <a16:creationId xmlns:a16="http://schemas.microsoft.com/office/drawing/2014/main" id="{A978704C-0440-AD1D-1D2E-B88375E74E9D}"/>
              </a:ext>
            </a:extLst>
          </p:cNvPr>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617;p58">
            <a:extLst>
              <a:ext uri="{FF2B5EF4-FFF2-40B4-BE49-F238E27FC236}">
                <a16:creationId xmlns:a16="http://schemas.microsoft.com/office/drawing/2014/main" id="{0D06C068-271B-C534-7406-F53913236B56}"/>
              </a:ext>
            </a:extLst>
          </p:cNvPr>
          <p:cNvGrpSpPr/>
          <p:nvPr/>
        </p:nvGrpSpPr>
        <p:grpSpPr>
          <a:xfrm>
            <a:off x="562775" y="639791"/>
            <a:ext cx="4127588" cy="4073535"/>
            <a:chOff x="1562850" y="2079500"/>
            <a:chExt cx="923625" cy="911550"/>
          </a:xfrm>
        </p:grpSpPr>
        <p:sp>
          <p:nvSpPr>
            <p:cNvPr id="5" name="Google Shape;3618;p58">
              <a:extLst>
                <a:ext uri="{FF2B5EF4-FFF2-40B4-BE49-F238E27FC236}">
                  <a16:creationId xmlns:a16="http://schemas.microsoft.com/office/drawing/2014/main" id="{C38404CC-9372-C94F-9481-9200641B0642}"/>
                </a:ext>
              </a:extLst>
            </p:cNvPr>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19;p58">
              <a:extLst>
                <a:ext uri="{FF2B5EF4-FFF2-40B4-BE49-F238E27FC236}">
                  <a16:creationId xmlns:a16="http://schemas.microsoft.com/office/drawing/2014/main" id="{0FDC9BD2-3766-5A52-A1A2-D8651E72BD68}"/>
                </a:ext>
              </a:extLst>
            </p:cNvPr>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0;p58">
              <a:extLst>
                <a:ext uri="{FF2B5EF4-FFF2-40B4-BE49-F238E27FC236}">
                  <a16:creationId xmlns:a16="http://schemas.microsoft.com/office/drawing/2014/main" id="{4DC64652-FCE7-D733-7FF0-CCAE340D1CB1}"/>
                </a:ext>
              </a:extLst>
            </p:cNvPr>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21;p58">
              <a:extLst>
                <a:ext uri="{FF2B5EF4-FFF2-40B4-BE49-F238E27FC236}">
                  <a16:creationId xmlns:a16="http://schemas.microsoft.com/office/drawing/2014/main" id="{E6C8E2F7-0F54-AA1B-D3B5-541D14F62365}"/>
                </a:ext>
              </a:extLst>
            </p:cNvPr>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22;p58">
              <a:extLst>
                <a:ext uri="{FF2B5EF4-FFF2-40B4-BE49-F238E27FC236}">
                  <a16:creationId xmlns:a16="http://schemas.microsoft.com/office/drawing/2014/main" id="{E966CABD-9A2A-8557-CA1F-B7A3F1D5AF70}"/>
                </a:ext>
              </a:extLst>
            </p:cNvPr>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3;p58">
              <a:extLst>
                <a:ext uri="{FF2B5EF4-FFF2-40B4-BE49-F238E27FC236}">
                  <a16:creationId xmlns:a16="http://schemas.microsoft.com/office/drawing/2014/main" id="{34B75CB8-6B82-910D-91D8-47E9E918AA51}"/>
                </a:ext>
              </a:extLst>
            </p:cNvPr>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24;p58">
              <a:extLst>
                <a:ext uri="{FF2B5EF4-FFF2-40B4-BE49-F238E27FC236}">
                  <a16:creationId xmlns:a16="http://schemas.microsoft.com/office/drawing/2014/main" id="{B3F2908A-D146-6D0F-A562-AC0108F670FE}"/>
                </a:ext>
              </a:extLst>
            </p:cNvPr>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25;p58">
              <a:extLst>
                <a:ext uri="{FF2B5EF4-FFF2-40B4-BE49-F238E27FC236}">
                  <a16:creationId xmlns:a16="http://schemas.microsoft.com/office/drawing/2014/main" id="{42AB351D-AE7B-268A-5F43-C8A614EB1AEE}"/>
                </a:ext>
              </a:extLst>
            </p:cNvPr>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26;p58">
              <a:extLst>
                <a:ext uri="{FF2B5EF4-FFF2-40B4-BE49-F238E27FC236}">
                  <a16:creationId xmlns:a16="http://schemas.microsoft.com/office/drawing/2014/main" id="{E3A454E9-3B75-AC65-282F-FFAB853EB7FD}"/>
                </a:ext>
              </a:extLst>
            </p:cNvPr>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27;p58">
              <a:extLst>
                <a:ext uri="{FF2B5EF4-FFF2-40B4-BE49-F238E27FC236}">
                  <a16:creationId xmlns:a16="http://schemas.microsoft.com/office/drawing/2014/main" id="{47E1029F-169E-7495-07DA-380749F73276}"/>
                </a:ext>
              </a:extLst>
            </p:cNvPr>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28;p58">
              <a:extLst>
                <a:ext uri="{FF2B5EF4-FFF2-40B4-BE49-F238E27FC236}">
                  <a16:creationId xmlns:a16="http://schemas.microsoft.com/office/drawing/2014/main" id="{351BEBCF-DFBF-8856-4E53-94E814691540}"/>
                </a:ext>
              </a:extLst>
            </p:cNvPr>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29;p58">
              <a:extLst>
                <a:ext uri="{FF2B5EF4-FFF2-40B4-BE49-F238E27FC236}">
                  <a16:creationId xmlns:a16="http://schemas.microsoft.com/office/drawing/2014/main" id="{147A7EE0-3C89-1958-6363-DEE26662DA69}"/>
                </a:ext>
              </a:extLst>
            </p:cNvPr>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30;p58">
              <a:extLst>
                <a:ext uri="{FF2B5EF4-FFF2-40B4-BE49-F238E27FC236}">
                  <a16:creationId xmlns:a16="http://schemas.microsoft.com/office/drawing/2014/main" id="{42D021FE-622E-0C7C-BB5F-413CFB25A52B}"/>
                </a:ext>
              </a:extLst>
            </p:cNvPr>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31;p58">
              <a:extLst>
                <a:ext uri="{FF2B5EF4-FFF2-40B4-BE49-F238E27FC236}">
                  <a16:creationId xmlns:a16="http://schemas.microsoft.com/office/drawing/2014/main" id="{44CF4CFC-666F-A080-0BD3-93CCAEEA0592}"/>
                </a:ext>
              </a:extLst>
            </p:cNvPr>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32;p58">
              <a:extLst>
                <a:ext uri="{FF2B5EF4-FFF2-40B4-BE49-F238E27FC236}">
                  <a16:creationId xmlns:a16="http://schemas.microsoft.com/office/drawing/2014/main" id="{00970D0F-49D9-2A54-F0EB-09DCC5AF65DE}"/>
                </a:ext>
              </a:extLst>
            </p:cNvPr>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33;p58">
              <a:extLst>
                <a:ext uri="{FF2B5EF4-FFF2-40B4-BE49-F238E27FC236}">
                  <a16:creationId xmlns:a16="http://schemas.microsoft.com/office/drawing/2014/main" id="{E2144496-D0E8-D57C-76A8-B395BB2F75DC}"/>
                </a:ext>
              </a:extLst>
            </p:cNvPr>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34;p58">
              <a:extLst>
                <a:ext uri="{FF2B5EF4-FFF2-40B4-BE49-F238E27FC236}">
                  <a16:creationId xmlns:a16="http://schemas.microsoft.com/office/drawing/2014/main" id="{9B40B64F-E093-D448-55F3-BA0992F7777E}"/>
                </a:ext>
              </a:extLst>
            </p:cNvPr>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35;p58">
              <a:extLst>
                <a:ext uri="{FF2B5EF4-FFF2-40B4-BE49-F238E27FC236}">
                  <a16:creationId xmlns:a16="http://schemas.microsoft.com/office/drawing/2014/main" id="{3A5CBEE4-32E3-97FA-3C49-214FA485AE81}"/>
                </a:ext>
              </a:extLst>
            </p:cNvPr>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36;p58">
              <a:extLst>
                <a:ext uri="{FF2B5EF4-FFF2-40B4-BE49-F238E27FC236}">
                  <a16:creationId xmlns:a16="http://schemas.microsoft.com/office/drawing/2014/main" id="{8B32BCEC-2B01-E214-76D8-1E29AD6EE13A}"/>
                </a:ext>
              </a:extLst>
            </p:cNvPr>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37;p58">
              <a:extLst>
                <a:ext uri="{FF2B5EF4-FFF2-40B4-BE49-F238E27FC236}">
                  <a16:creationId xmlns:a16="http://schemas.microsoft.com/office/drawing/2014/main" id="{E0C72C2F-76F8-C591-6C3E-37608D05B19C}"/>
                </a:ext>
              </a:extLst>
            </p:cNvPr>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38;p58">
              <a:extLst>
                <a:ext uri="{FF2B5EF4-FFF2-40B4-BE49-F238E27FC236}">
                  <a16:creationId xmlns:a16="http://schemas.microsoft.com/office/drawing/2014/main" id="{02C6DC1E-8C92-1C97-8939-A1E23058A228}"/>
                </a:ext>
              </a:extLst>
            </p:cNvPr>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39;p58">
              <a:extLst>
                <a:ext uri="{FF2B5EF4-FFF2-40B4-BE49-F238E27FC236}">
                  <a16:creationId xmlns:a16="http://schemas.microsoft.com/office/drawing/2014/main" id="{38297A0B-35B4-D367-2131-B89A18DE1EC0}"/>
                </a:ext>
              </a:extLst>
            </p:cNvPr>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40;p58">
              <a:extLst>
                <a:ext uri="{FF2B5EF4-FFF2-40B4-BE49-F238E27FC236}">
                  <a16:creationId xmlns:a16="http://schemas.microsoft.com/office/drawing/2014/main" id="{54A6EDDC-533C-1EBA-FE33-F6FC3A1387B0}"/>
                </a:ext>
              </a:extLst>
            </p:cNvPr>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41;p58">
              <a:extLst>
                <a:ext uri="{FF2B5EF4-FFF2-40B4-BE49-F238E27FC236}">
                  <a16:creationId xmlns:a16="http://schemas.microsoft.com/office/drawing/2014/main" id="{8D694EED-8294-EE48-D67E-7C5AC59BD888}"/>
                </a:ext>
              </a:extLst>
            </p:cNvPr>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42;p58">
              <a:extLst>
                <a:ext uri="{FF2B5EF4-FFF2-40B4-BE49-F238E27FC236}">
                  <a16:creationId xmlns:a16="http://schemas.microsoft.com/office/drawing/2014/main" id="{6822921E-1A2C-AA6E-53CD-639660B2EA92}"/>
                </a:ext>
              </a:extLst>
            </p:cNvPr>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43;p58">
              <a:extLst>
                <a:ext uri="{FF2B5EF4-FFF2-40B4-BE49-F238E27FC236}">
                  <a16:creationId xmlns:a16="http://schemas.microsoft.com/office/drawing/2014/main" id="{A0FE940F-413A-0352-75BD-C34AE280D0C5}"/>
                </a:ext>
              </a:extLst>
            </p:cNvPr>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44;p58">
              <a:extLst>
                <a:ext uri="{FF2B5EF4-FFF2-40B4-BE49-F238E27FC236}">
                  <a16:creationId xmlns:a16="http://schemas.microsoft.com/office/drawing/2014/main" id="{092EB78B-29CC-AFDB-799A-72D229E6895F}"/>
                </a:ext>
              </a:extLst>
            </p:cNvPr>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645;p58">
              <a:extLst>
                <a:ext uri="{FF2B5EF4-FFF2-40B4-BE49-F238E27FC236}">
                  <a16:creationId xmlns:a16="http://schemas.microsoft.com/office/drawing/2014/main" id="{A2A83478-3CA1-87A3-68BA-62BF60A881A3}"/>
                </a:ext>
              </a:extLst>
            </p:cNvPr>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646;p58">
              <a:extLst>
                <a:ext uri="{FF2B5EF4-FFF2-40B4-BE49-F238E27FC236}">
                  <a16:creationId xmlns:a16="http://schemas.microsoft.com/office/drawing/2014/main" id="{6E773F7D-E64F-7169-F6C3-E4C07C67D906}"/>
                </a:ext>
              </a:extLst>
            </p:cNvPr>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647;p58">
              <a:extLst>
                <a:ext uri="{FF2B5EF4-FFF2-40B4-BE49-F238E27FC236}">
                  <a16:creationId xmlns:a16="http://schemas.microsoft.com/office/drawing/2014/main" id="{3F974BD5-97E9-EB25-83B2-5DE06DDCDEEA}"/>
                </a:ext>
              </a:extLst>
            </p:cNvPr>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648;p58">
              <a:extLst>
                <a:ext uri="{FF2B5EF4-FFF2-40B4-BE49-F238E27FC236}">
                  <a16:creationId xmlns:a16="http://schemas.microsoft.com/office/drawing/2014/main" id="{B0B392C8-F223-9604-B1EB-1A6941D091EC}"/>
                </a:ext>
              </a:extLst>
            </p:cNvPr>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649;p58">
              <a:extLst>
                <a:ext uri="{FF2B5EF4-FFF2-40B4-BE49-F238E27FC236}">
                  <a16:creationId xmlns:a16="http://schemas.microsoft.com/office/drawing/2014/main" id="{5297D090-99E5-3490-9CD0-86C94CC68B8C}"/>
                </a:ext>
              </a:extLst>
            </p:cNvPr>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650;p58">
              <a:extLst>
                <a:ext uri="{FF2B5EF4-FFF2-40B4-BE49-F238E27FC236}">
                  <a16:creationId xmlns:a16="http://schemas.microsoft.com/office/drawing/2014/main" id="{B7B97E06-6133-8A06-FCC8-C892B35FC626}"/>
                </a:ext>
              </a:extLst>
            </p:cNvPr>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651;p58">
              <a:extLst>
                <a:ext uri="{FF2B5EF4-FFF2-40B4-BE49-F238E27FC236}">
                  <a16:creationId xmlns:a16="http://schemas.microsoft.com/office/drawing/2014/main" id="{1BBB02C0-9E29-BDDF-3FC2-9582606613F0}"/>
                </a:ext>
              </a:extLst>
            </p:cNvPr>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652;p58">
              <a:extLst>
                <a:ext uri="{FF2B5EF4-FFF2-40B4-BE49-F238E27FC236}">
                  <a16:creationId xmlns:a16="http://schemas.microsoft.com/office/drawing/2014/main" id="{2C19F935-DB13-4551-3426-EB08B11A3FED}"/>
                </a:ext>
              </a:extLst>
            </p:cNvPr>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653;p58">
              <a:extLst>
                <a:ext uri="{FF2B5EF4-FFF2-40B4-BE49-F238E27FC236}">
                  <a16:creationId xmlns:a16="http://schemas.microsoft.com/office/drawing/2014/main" id="{80605628-6C6A-DC86-807D-0F15432EA57F}"/>
                </a:ext>
              </a:extLst>
            </p:cNvPr>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654;p58">
              <a:extLst>
                <a:ext uri="{FF2B5EF4-FFF2-40B4-BE49-F238E27FC236}">
                  <a16:creationId xmlns:a16="http://schemas.microsoft.com/office/drawing/2014/main" id="{BCA44EA0-AEE0-46A1-299A-B3F826014A2B}"/>
                </a:ext>
              </a:extLst>
            </p:cNvPr>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655;p58">
              <a:extLst>
                <a:ext uri="{FF2B5EF4-FFF2-40B4-BE49-F238E27FC236}">
                  <a16:creationId xmlns:a16="http://schemas.microsoft.com/office/drawing/2014/main" id="{40AA089D-5014-B807-5E47-B7D62190A0A1}"/>
                </a:ext>
              </a:extLst>
            </p:cNvPr>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656;p58">
              <a:extLst>
                <a:ext uri="{FF2B5EF4-FFF2-40B4-BE49-F238E27FC236}">
                  <a16:creationId xmlns:a16="http://schemas.microsoft.com/office/drawing/2014/main" id="{A18D0604-E425-B4A0-0000-8431F6D20066}"/>
                </a:ext>
              </a:extLst>
            </p:cNvPr>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657;p58">
              <a:extLst>
                <a:ext uri="{FF2B5EF4-FFF2-40B4-BE49-F238E27FC236}">
                  <a16:creationId xmlns:a16="http://schemas.microsoft.com/office/drawing/2014/main" id="{2DF6ED8D-DEB4-BA52-ADEE-7C39599FDA7E}"/>
                </a:ext>
              </a:extLst>
            </p:cNvPr>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658;p58">
              <a:extLst>
                <a:ext uri="{FF2B5EF4-FFF2-40B4-BE49-F238E27FC236}">
                  <a16:creationId xmlns:a16="http://schemas.microsoft.com/office/drawing/2014/main" id="{02656F51-E2E2-238F-0B28-B7B06A20BE26}"/>
                </a:ext>
              </a:extLst>
            </p:cNvPr>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659;p58">
              <a:extLst>
                <a:ext uri="{FF2B5EF4-FFF2-40B4-BE49-F238E27FC236}">
                  <a16:creationId xmlns:a16="http://schemas.microsoft.com/office/drawing/2014/main" id="{F29F6363-0275-175C-EEF0-D5AB926296CB}"/>
                </a:ext>
              </a:extLst>
            </p:cNvPr>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660;p58">
              <a:extLst>
                <a:ext uri="{FF2B5EF4-FFF2-40B4-BE49-F238E27FC236}">
                  <a16:creationId xmlns:a16="http://schemas.microsoft.com/office/drawing/2014/main" id="{80C5C97B-B564-DF55-2AD3-269EB95823E1}"/>
                </a:ext>
              </a:extLst>
            </p:cNvPr>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661;p58">
              <a:extLst>
                <a:ext uri="{FF2B5EF4-FFF2-40B4-BE49-F238E27FC236}">
                  <a16:creationId xmlns:a16="http://schemas.microsoft.com/office/drawing/2014/main" id="{721C576E-C663-F4F4-0051-BA222A830903}"/>
                </a:ext>
              </a:extLst>
            </p:cNvPr>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662;p58">
              <a:extLst>
                <a:ext uri="{FF2B5EF4-FFF2-40B4-BE49-F238E27FC236}">
                  <a16:creationId xmlns:a16="http://schemas.microsoft.com/office/drawing/2014/main" id="{DB700376-8DC5-6BBD-F43F-0227B64F8B11}"/>
                </a:ext>
              </a:extLst>
            </p:cNvPr>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663;p58">
              <a:extLst>
                <a:ext uri="{FF2B5EF4-FFF2-40B4-BE49-F238E27FC236}">
                  <a16:creationId xmlns:a16="http://schemas.microsoft.com/office/drawing/2014/main" id="{3F2E77D7-1B93-6659-DBC0-70F5E1D2E26C}"/>
                </a:ext>
              </a:extLst>
            </p:cNvPr>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664;p58">
              <a:extLst>
                <a:ext uri="{FF2B5EF4-FFF2-40B4-BE49-F238E27FC236}">
                  <a16:creationId xmlns:a16="http://schemas.microsoft.com/office/drawing/2014/main" id="{2A8C002C-07EB-3628-FAE3-A2EDF0ADCC97}"/>
                </a:ext>
              </a:extLst>
            </p:cNvPr>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665;p58">
              <a:extLst>
                <a:ext uri="{FF2B5EF4-FFF2-40B4-BE49-F238E27FC236}">
                  <a16:creationId xmlns:a16="http://schemas.microsoft.com/office/drawing/2014/main" id="{AF6FDFC4-68E6-7DB3-212A-288DEA046BA0}"/>
                </a:ext>
              </a:extLst>
            </p:cNvPr>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666;p58">
              <a:extLst>
                <a:ext uri="{FF2B5EF4-FFF2-40B4-BE49-F238E27FC236}">
                  <a16:creationId xmlns:a16="http://schemas.microsoft.com/office/drawing/2014/main" id="{F03D0ECA-05BD-4E33-D06C-79A42062893B}"/>
                </a:ext>
              </a:extLst>
            </p:cNvPr>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667;p58">
              <a:extLst>
                <a:ext uri="{FF2B5EF4-FFF2-40B4-BE49-F238E27FC236}">
                  <a16:creationId xmlns:a16="http://schemas.microsoft.com/office/drawing/2014/main" id="{D6DC2D9A-CD67-1745-9738-73F6CCC389FC}"/>
                </a:ext>
              </a:extLst>
            </p:cNvPr>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668;p58">
              <a:extLst>
                <a:ext uri="{FF2B5EF4-FFF2-40B4-BE49-F238E27FC236}">
                  <a16:creationId xmlns:a16="http://schemas.microsoft.com/office/drawing/2014/main" id="{59FA5637-9671-1976-91F2-D4128B0D6377}"/>
                </a:ext>
              </a:extLst>
            </p:cNvPr>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669;p58">
              <a:extLst>
                <a:ext uri="{FF2B5EF4-FFF2-40B4-BE49-F238E27FC236}">
                  <a16:creationId xmlns:a16="http://schemas.microsoft.com/office/drawing/2014/main" id="{F9D22149-ED3A-F40C-51B0-09F17D674B1F}"/>
                </a:ext>
              </a:extLst>
            </p:cNvPr>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670;p58">
              <a:extLst>
                <a:ext uri="{FF2B5EF4-FFF2-40B4-BE49-F238E27FC236}">
                  <a16:creationId xmlns:a16="http://schemas.microsoft.com/office/drawing/2014/main" id="{B959B8A9-AE72-C12F-DFAA-FD36B8045BC7}"/>
                </a:ext>
              </a:extLst>
            </p:cNvPr>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671;p58">
              <a:extLst>
                <a:ext uri="{FF2B5EF4-FFF2-40B4-BE49-F238E27FC236}">
                  <a16:creationId xmlns:a16="http://schemas.microsoft.com/office/drawing/2014/main" id="{5B37141E-877B-5C47-9E70-EEB24D760854}"/>
                </a:ext>
              </a:extLst>
            </p:cNvPr>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672;p58">
              <a:extLst>
                <a:ext uri="{FF2B5EF4-FFF2-40B4-BE49-F238E27FC236}">
                  <a16:creationId xmlns:a16="http://schemas.microsoft.com/office/drawing/2014/main" id="{B4BDE107-027A-BA31-CB19-140BA0590B96}"/>
                </a:ext>
              </a:extLst>
            </p:cNvPr>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673;p58">
              <a:extLst>
                <a:ext uri="{FF2B5EF4-FFF2-40B4-BE49-F238E27FC236}">
                  <a16:creationId xmlns:a16="http://schemas.microsoft.com/office/drawing/2014/main" id="{8815379C-2891-2920-825C-401C12AF9D59}"/>
                </a:ext>
              </a:extLst>
            </p:cNvPr>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674;p58">
              <a:extLst>
                <a:ext uri="{FF2B5EF4-FFF2-40B4-BE49-F238E27FC236}">
                  <a16:creationId xmlns:a16="http://schemas.microsoft.com/office/drawing/2014/main" id="{1352696A-EA55-B3D8-85E2-0EB528F80B30}"/>
                </a:ext>
              </a:extLst>
            </p:cNvPr>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675;p58">
              <a:extLst>
                <a:ext uri="{FF2B5EF4-FFF2-40B4-BE49-F238E27FC236}">
                  <a16:creationId xmlns:a16="http://schemas.microsoft.com/office/drawing/2014/main" id="{ABDD9C71-3508-9C61-AC56-F2C83FCA19FB}"/>
                </a:ext>
              </a:extLst>
            </p:cNvPr>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676;p58">
              <a:extLst>
                <a:ext uri="{FF2B5EF4-FFF2-40B4-BE49-F238E27FC236}">
                  <a16:creationId xmlns:a16="http://schemas.microsoft.com/office/drawing/2014/main" id="{88E59375-0010-5A49-B623-B73331D04CE8}"/>
                </a:ext>
              </a:extLst>
            </p:cNvPr>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677;p58">
              <a:extLst>
                <a:ext uri="{FF2B5EF4-FFF2-40B4-BE49-F238E27FC236}">
                  <a16:creationId xmlns:a16="http://schemas.microsoft.com/office/drawing/2014/main" id="{625F81BC-6A4E-470E-635F-BFDFDE73B47F}"/>
                </a:ext>
              </a:extLst>
            </p:cNvPr>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678;p58">
              <a:extLst>
                <a:ext uri="{FF2B5EF4-FFF2-40B4-BE49-F238E27FC236}">
                  <a16:creationId xmlns:a16="http://schemas.microsoft.com/office/drawing/2014/main" id="{FBD2B706-AC98-CA5C-EE2C-1C719F310B18}"/>
                </a:ext>
              </a:extLst>
            </p:cNvPr>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679;p58">
              <a:extLst>
                <a:ext uri="{FF2B5EF4-FFF2-40B4-BE49-F238E27FC236}">
                  <a16:creationId xmlns:a16="http://schemas.microsoft.com/office/drawing/2014/main" id="{D02B07D7-487A-A31E-BB2B-207EDBCA518D}"/>
                </a:ext>
              </a:extLst>
            </p:cNvPr>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680;p58">
              <a:extLst>
                <a:ext uri="{FF2B5EF4-FFF2-40B4-BE49-F238E27FC236}">
                  <a16:creationId xmlns:a16="http://schemas.microsoft.com/office/drawing/2014/main" id="{572ED2C8-187C-39B5-769A-1B6F17D7CAD7}"/>
                </a:ext>
              </a:extLst>
            </p:cNvPr>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681;p58">
              <a:extLst>
                <a:ext uri="{FF2B5EF4-FFF2-40B4-BE49-F238E27FC236}">
                  <a16:creationId xmlns:a16="http://schemas.microsoft.com/office/drawing/2014/main" id="{24EF4063-C857-9284-6B94-F76D428AC2A6}"/>
                </a:ext>
              </a:extLst>
            </p:cNvPr>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682;p58">
              <a:extLst>
                <a:ext uri="{FF2B5EF4-FFF2-40B4-BE49-F238E27FC236}">
                  <a16:creationId xmlns:a16="http://schemas.microsoft.com/office/drawing/2014/main" id="{87B6CE2A-5450-B894-4C01-BF43196F5934}"/>
                </a:ext>
              </a:extLst>
            </p:cNvPr>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683;p58">
              <a:extLst>
                <a:ext uri="{FF2B5EF4-FFF2-40B4-BE49-F238E27FC236}">
                  <a16:creationId xmlns:a16="http://schemas.microsoft.com/office/drawing/2014/main" id="{82729F53-00A1-D9DC-6445-3931E9DBF78D}"/>
                </a:ext>
              </a:extLst>
            </p:cNvPr>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684;p58">
              <a:extLst>
                <a:ext uri="{FF2B5EF4-FFF2-40B4-BE49-F238E27FC236}">
                  <a16:creationId xmlns:a16="http://schemas.microsoft.com/office/drawing/2014/main" id="{41AB4994-22BA-426B-CB39-D5CF8AC391F4}"/>
                </a:ext>
              </a:extLst>
            </p:cNvPr>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685;p58">
              <a:extLst>
                <a:ext uri="{FF2B5EF4-FFF2-40B4-BE49-F238E27FC236}">
                  <a16:creationId xmlns:a16="http://schemas.microsoft.com/office/drawing/2014/main" id="{6EFCF40C-E203-6A12-7E2F-14BF85ACCF49}"/>
                </a:ext>
              </a:extLst>
            </p:cNvPr>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686;p58">
              <a:extLst>
                <a:ext uri="{FF2B5EF4-FFF2-40B4-BE49-F238E27FC236}">
                  <a16:creationId xmlns:a16="http://schemas.microsoft.com/office/drawing/2014/main" id="{9ED6AF7A-31EE-7170-2A46-4C10D92ACB91}"/>
                </a:ext>
              </a:extLst>
            </p:cNvPr>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687;p58">
              <a:extLst>
                <a:ext uri="{FF2B5EF4-FFF2-40B4-BE49-F238E27FC236}">
                  <a16:creationId xmlns:a16="http://schemas.microsoft.com/office/drawing/2014/main" id="{F64FD291-B19A-BAA8-0430-1951CF55BE45}"/>
                </a:ext>
              </a:extLst>
            </p:cNvPr>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688;p58">
              <a:extLst>
                <a:ext uri="{FF2B5EF4-FFF2-40B4-BE49-F238E27FC236}">
                  <a16:creationId xmlns:a16="http://schemas.microsoft.com/office/drawing/2014/main" id="{52AF9311-24B3-5B9B-12C3-736EA6079ACA}"/>
                </a:ext>
              </a:extLst>
            </p:cNvPr>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689;p58">
              <a:extLst>
                <a:ext uri="{FF2B5EF4-FFF2-40B4-BE49-F238E27FC236}">
                  <a16:creationId xmlns:a16="http://schemas.microsoft.com/office/drawing/2014/main" id="{54653742-D888-1D5E-00AF-031EDA51F68D}"/>
                </a:ext>
              </a:extLst>
            </p:cNvPr>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690;p58">
              <a:extLst>
                <a:ext uri="{FF2B5EF4-FFF2-40B4-BE49-F238E27FC236}">
                  <a16:creationId xmlns:a16="http://schemas.microsoft.com/office/drawing/2014/main" id="{918CE364-148F-A41F-3E5B-A8E0C23CFE50}"/>
                </a:ext>
              </a:extLst>
            </p:cNvPr>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691;p58">
              <a:extLst>
                <a:ext uri="{FF2B5EF4-FFF2-40B4-BE49-F238E27FC236}">
                  <a16:creationId xmlns:a16="http://schemas.microsoft.com/office/drawing/2014/main" id="{ED4FDD27-C231-0FB3-8FDB-D1F63E3671CD}"/>
                </a:ext>
              </a:extLst>
            </p:cNvPr>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692;p58">
              <a:extLst>
                <a:ext uri="{FF2B5EF4-FFF2-40B4-BE49-F238E27FC236}">
                  <a16:creationId xmlns:a16="http://schemas.microsoft.com/office/drawing/2014/main" id="{CD82350F-6022-02DA-9891-C0A97F2820ED}"/>
                </a:ext>
              </a:extLst>
            </p:cNvPr>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693;p58">
              <a:extLst>
                <a:ext uri="{FF2B5EF4-FFF2-40B4-BE49-F238E27FC236}">
                  <a16:creationId xmlns:a16="http://schemas.microsoft.com/office/drawing/2014/main" id="{6E6667B5-95F6-4045-B240-B85495FE16C8}"/>
                </a:ext>
              </a:extLst>
            </p:cNvPr>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694;p58">
              <a:extLst>
                <a:ext uri="{FF2B5EF4-FFF2-40B4-BE49-F238E27FC236}">
                  <a16:creationId xmlns:a16="http://schemas.microsoft.com/office/drawing/2014/main" id="{4EF2A4C7-C982-A349-5C69-8FA3A29A0576}"/>
                </a:ext>
              </a:extLst>
            </p:cNvPr>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695;p58">
              <a:extLst>
                <a:ext uri="{FF2B5EF4-FFF2-40B4-BE49-F238E27FC236}">
                  <a16:creationId xmlns:a16="http://schemas.microsoft.com/office/drawing/2014/main" id="{4EB83030-423A-E03C-EDEC-85D840193281}"/>
                </a:ext>
              </a:extLst>
            </p:cNvPr>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696;p58">
              <a:extLst>
                <a:ext uri="{FF2B5EF4-FFF2-40B4-BE49-F238E27FC236}">
                  <a16:creationId xmlns:a16="http://schemas.microsoft.com/office/drawing/2014/main" id="{310AAA1C-D4DE-2934-F1FF-C049DD53FB7A}"/>
                </a:ext>
              </a:extLst>
            </p:cNvPr>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697;p58">
              <a:extLst>
                <a:ext uri="{FF2B5EF4-FFF2-40B4-BE49-F238E27FC236}">
                  <a16:creationId xmlns:a16="http://schemas.microsoft.com/office/drawing/2014/main" id="{339DEA83-E451-9D85-6D1C-E11D3B7C6F0E}"/>
                </a:ext>
              </a:extLst>
            </p:cNvPr>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698;p58">
              <a:extLst>
                <a:ext uri="{FF2B5EF4-FFF2-40B4-BE49-F238E27FC236}">
                  <a16:creationId xmlns:a16="http://schemas.microsoft.com/office/drawing/2014/main" id="{B2B81979-5E86-6086-44A3-F83C49D635BB}"/>
                </a:ext>
              </a:extLst>
            </p:cNvPr>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699;p58">
              <a:extLst>
                <a:ext uri="{FF2B5EF4-FFF2-40B4-BE49-F238E27FC236}">
                  <a16:creationId xmlns:a16="http://schemas.microsoft.com/office/drawing/2014/main" id="{F909614D-16BA-C7C8-DFC1-946027963AD3}"/>
                </a:ext>
              </a:extLst>
            </p:cNvPr>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700;p58">
              <a:extLst>
                <a:ext uri="{FF2B5EF4-FFF2-40B4-BE49-F238E27FC236}">
                  <a16:creationId xmlns:a16="http://schemas.microsoft.com/office/drawing/2014/main" id="{A99F1957-BCC2-0FDD-B6F8-37E2A7FA2ACE}"/>
                </a:ext>
              </a:extLst>
            </p:cNvPr>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701;p58">
              <a:extLst>
                <a:ext uri="{FF2B5EF4-FFF2-40B4-BE49-F238E27FC236}">
                  <a16:creationId xmlns:a16="http://schemas.microsoft.com/office/drawing/2014/main" id="{C07516AD-D6F0-F178-157D-6BD71CCF485C}"/>
                </a:ext>
              </a:extLst>
            </p:cNvPr>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702;p58">
              <a:extLst>
                <a:ext uri="{FF2B5EF4-FFF2-40B4-BE49-F238E27FC236}">
                  <a16:creationId xmlns:a16="http://schemas.microsoft.com/office/drawing/2014/main" id="{C4354CB3-BDA2-79C7-FDAF-0258842E7747}"/>
                </a:ext>
              </a:extLst>
            </p:cNvPr>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703;p58">
              <a:extLst>
                <a:ext uri="{FF2B5EF4-FFF2-40B4-BE49-F238E27FC236}">
                  <a16:creationId xmlns:a16="http://schemas.microsoft.com/office/drawing/2014/main" id="{6B896ABD-83FA-9B77-C64A-17547139CACE}"/>
                </a:ext>
              </a:extLst>
            </p:cNvPr>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704;p58">
              <a:extLst>
                <a:ext uri="{FF2B5EF4-FFF2-40B4-BE49-F238E27FC236}">
                  <a16:creationId xmlns:a16="http://schemas.microsoft.com/office/drawing/2014/main" id="{556E0ED8-CD41-0963-56BC-C461E0F13D49}"/>
                </a:ext>
              </a:extLst>
            </p:cNvPr>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705;p58">
              <a:extLst>
                <a:ext uri="{FF2B5EF4-FFF2-40B4-BE49-F238E27FC236}">
                  <a16:creationId xmlns:a16="http://schemas.microsoft.com/office/drawing/2014/main" id="{27014343-3CDC-E127-9CA2-4722F426AF39}"/>
                </a:ext>
              </a:extLst>
            </p:cNvPr>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706;p58">
              <a:extLst>
                <a:ext uri="{FF2B5EF4-FFF2-40B4-BE49-F238E27FC236}">
                  <a16:creationId xmlns:a16="http://schemas.microsoft.com/office/drawing/2014/main" id="{1FF1D1BA-FC09-CC86-E1AB-0886AE784760}"/>
                </a:ext>
              </a:extLst>
            </p:cNvPr>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707;p58">
              <a:extLst>
                <a:ext uri="{FF2B5EF4-FFF2-40B4-BE49-F238E27FC236}">
                  <a16:creationId xmlns:a16="http://schemas.microsoft.com/office/drawing/2014/main" id="{80095B33-AAF6-37B9-6BBB-798EE59D07CF}"/>
                </a:ext>
              </a:extLst>
            </p:cNvPr>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708;p58">
              <a:extLst>
                <a:ext uri="{FF2B5EF4-FFF2-40B4-BE49-F238E27FC236}">
                  <a16:creationId xmlns:a16="http://schemas.microsoft.com/office/drawing/2014/main" id="{77D464B0-9E2A-6DE5-737B-216806CEE6AD}"/>
                </a:ext>
              </a:extLst>
            </p:cNvPr>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709;p58">
              <a:extLst>
                <a:ext uri="{FF2B5EF4-FFF2-40B4-BE49-F238E27FC236}">
                  <a16:creationId xmlns:a16="http://schemas.microsoft.com/office/drawing/2014/main" id="{B0576DB4-2BBD-FF3E-CC38-3F72CC5CE768}"/>
                </a:ext>
              </a:extLst>
            </p:cNvPr>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710;p58">
              <a:extLst>
                <a:ext uri="{FF2B5EF4-FFF2-40B4-BE49-F238E27FC236}">
                  <a16:creationId xmlns:a16="http://schemas.microsoft.com/office/drawing/2014/main" id="{C806D496-660D-C7A7-724E-14200755C252}"/>
                </a:ext>
              </a:extLst>
            </p:cNvPr>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711;p58">
              <a:extLst>
                <a:ext uri="{FF2B5EF4-FFF2-40B4-BE49-F238E27FC236}">
                  <a16:creationId xmlns:a16="http://schemas.microsoft.com/office/drawing/2014/main" id="{98EC7FE3-26F2-2848-441E-B38DB1832201}"/>
                </a:ext>
              </a:extLst>
            </p:cNvPr>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712;p58">
              <a:extLst>
                <a:ext uri="{FF2B5EF4-FFF2-40B4-BE49-F238E27FC236}">
                  <a16:creationId xmlns:a16="http://schemas.microsoft.com/office/drawing/2014/main" id="{221D5434-1334-5754-BE7B-3630ECFEA35B}"/>
                </a:ext>
              </a:extLst>
            </p:cNvPr>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713;p58">
              <a:extLst>
                <a:ext uri="{FF2B5EF4-FFF2-40B4-BE49-F238E27FC236}">
                  <a16:creationId xmlns:a16="http://schemas.microsoft.com/office/drawing/2014/main" id="{27E0359E-B24A-3B84-516C-B407CD92828C}"/>
                </a:ext>
              </a:extLst>
            </p:cNvPr>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714;p58">
              <a:extLst>
                <a:ext uri="{FF2B5EF4-FFF2-40B4-BE49-F238E27FC236}">
                  <a16:creationId xmlns:a16="http://schemas.microsoft.com/office/drawing/2014/main" id="{E9648D40-51AB-1590-9F1A-3CDBD3228DB2}"/>
                </a:ext>
              </a:extLst>
            </p:cNvPr>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715;p58">
              <a:extLst>
                <a:ext uri="{FF2B5EF4-FFF2-40B4-BE49-F238E27FC236}">
                  <a16:creationId xmlns:a16="http://schemas.microsoft.com/office/drawing/2014/main" id="{C22F101A-91C6-33B7-EB49-EFB939DEA656}"/>
                </a:ext>
              </a:extLst>
            </p:cNvPr>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716;p58">
              <a:extLst>
                <a:ext uri="{FF2B5EF4-FFF2-40B4-BE49-F238E27FC236}">
                  <a16:creationId xmlns:a16="http://schemas.microsoft.com/office/drawing/2014/main" id="{7C78AE52-DEF8-0D18-A322-86B4E504FE52}"/>
                </a:ext>
              </a:extLst>
            </p:cNvPr>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717;p58">
              <a:extLst>
                <a:ext uri="{FF2B5EF4-FFF2-40B4-BE49-F238E27FC236}">
                  <a16:creationId xmlns:a16="http://schemas.microsoft.com/office/drawing/2014/main" id="{FBB8195F-E429-A89E-4F9A-EA1A7E0EE42E}"/>
                </a:ext>
              </a:extLst>
            </p:cNvPr>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718;p58">
              <a:extLst>
                <a:ext uri="{FF2B5EF4-FFF2-40B4-BE49-F238E27FC236}">
                  <a16:creationId xmlns:a16="http://schemas.microsoft.com/office/drawing/2014/main" id="{58E85D84-C17C-9005-2B81-B3B4CFA0CDB0}"/>
                </a:ext>
              </a:extLst>
            </p:cNvPr>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719;p58">
              <a:extLst>
                <a:ext uri="{FF2B5EF4-FFF2-40B4-BE49-F238E27FC236}">
                  <a16:creationId xmlns:a16="http://schemas.microsoft.com/office/drawing/2014/main" id="{C6ADDD4E-D91F-D095-1022-8CB12D8E5226}"/>
                </a:ext>
              </a:extLst>
            </p:cNvPr>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720;p58">
              <a:extLst>
                <a:ext uri="{FF2B5EF4-FFF2-40B4-BE49-F238E27FC236}">
                  <a16:creationId xmlns:a16="http://schemas.microsoft.com/office/drawing/2014/main" id="{5F27E372-7BE3-D0D6-6348-E7D5FA9CB2DE}"/>
                </a:ext>
              </a:extLst>
            </p:cNvPr>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721;p58">
              <a:extLst>
                <a:ext uri="{FF2B5EF4-FFF2-40B4-BE49-F238E27FC236}">
                  <a16:creationId xmlns:a16="http://schemas.microsoft.com/office/drawing/2014/main" id="{EFCE779E-141E-4567-D7E6-AF5EAFE50A4C}"/>
                </a:ext>
              </a:extLst>
            </p:cNvPr>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722;p58">
              <a:extLst>
                <a:ext uri="{FF2B5EF4-FFF2-40B4-BE49-F238E27FC236}">
                  <a16:creationId xmlns:a16="http://schemas.microsoft.com/office/drawing/2014/main" id="{7A6FCC9A-58B2-9F9E-FFC3-D6A32BA8BCE5}"/>
                </a:ext>
              </a:extLst>
            </p:cNvPr>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723;p58">
              <a:extLst>
                <a:ext uri="{FF2B5EF4-FFF2-40B4-BE49-F238E27FC236}">
                  <a16:creationId xmlns:a16="http://schemas.microsoft.com/office/drawing/2014/main" id="{FB2284A5-71BA-DCDF-9227-9D57077E8880}"/>
                </a:ext>
              </a:extLst>
            </p:cNvPr>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724;p58">
              <a:extLst>
                <a:ext uri="{FF2B5EF4-FFF2-40B4-BE49-F238E27FC236}">
                  <a16:creationId xmlns:a16="http://schemas.microsoft.com/office/drawing/2014/main" id="{5BDA36DD-FB35-FCB4-F089-465208AEF43A}"/>
                </a:ext>
              </a:extLst>
            </p:cNvPr>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725;p58">
              <a:extLst>
                <a:ext uri="{FF2B5EF4-FFF2-40B4-BE49-F238E27FC236}">
                  <a16:creationId xmlns:a16="http://schemas.microsoft.com/office/drawing/2014/main" id="{DD0E6DF8-32CB-43F4-FF71-26E5E98DC828}"/>
                </a:ext>
              </a:extLst>
            </p:cNvPr>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726;p58">
              <a:extLst>
                <a:ext uri="{FF2B5EF4-FFF2-40B4-BE49-F238E27FC236}">
                  <a16:creationId xmlns:a16="http://schemas.microsoft.com/office/drawing/2014/main" id="{2122843F-C50A-D0DA-B407-24646AC27FDD}"/>
                </a:ext>
              </a:extLst>
            </p:cNvPr>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727;p58">
              <a:extLst>
                <a:ext uri="{FF2B5EF4-FFF2-40B4-BE49-F238E27FC236}">
                  <a16:creationId xmlns:a16="http://schemas.microsoft.com/office/drawing/2014/main" id="{85499AC0-E3A5-0B48-3D85-4BD5B7EC7782}"/>
                </a:ext>
              </a:extLst>
            </p:cNvPr>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728;p58">
              <a:extLst>
                <a:ext uri="{FF2B5EF4-FFF2-40B4-BE49-F238E27FC236}">
                  <a16:creationId xmlns:a16="http://schemas.microsoft.com/office/drawing/2014/main" id="{FAAE0148-6693-0E03-D133-7A5E46576159}"/>
                </a:ext>
              </a:extLst>
            </p:cNvPr>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729;p58">
              <a:extLst>
                <a:ext uri="{FF2B5EF4-FFF2-40B4-BE49-F238E27FC236}">
                  <a16:creationId xmlns:a16="http://schemas.microsoft.com/office/drawing/2014/main" id="{0D832203-4C5D-1482-0690-C7A5CD12CF39}"/>
                </a:ext>
              </a:extLst>
            </p:cNvPr>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730;p58">
              <a:extLst>
                <a:ext uri="{FF2B5EF4-FFF2-40B4-BE49-F238E27FC236}">
                  <a16:creationId xmlns:a16="http://schemas.microsoft.com/office/drawing/2014/main" id="{43ADF548-91F5-C990-FA65-B7AF16B75F5F}"/>
                </a:ext>
              </a:extLst>
            </p:cNvPr>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731;p58">
              <a:extLst>
                <a:ext uri="{FF2B5EF4-FFF2-40B4-BE49-F238E27FC236}">
                  <a16:creationId xmlns:a16="http://schemas.microsoft.com/office/drawing/2014/main" id="{87BDF8B6-885A-9855-A1AD-82DD884E362F}"/>
                </a:ext>
              </a:extLst>
            </p:cNvPr>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732;p58">
              <a:extLst>
                <a:ext uri="{FF2B5EF4-FFF2-40B4-BE49-F238E27FC236}">
                  <a16:creationId xmlns:a16="http://schemas.microsoft.com/office/drawing/2014/main" id="{9E16E8EE-8A77-F5A9-DED4-698506B862A0}"/>
                </a:ext>
              </a:extLst>
            </p:cNvPr>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733;p58">
              <a:extLst>
                <a:ext uri="{FF2B5EF4-FFF2-40B4-BE49-F238E27FC236}">
                  <a16:creationId xmlns:a16="http://schemas.microsoft.com/office/drawing/2014/main" id="{3333F205-223D-2B4D-8FD9-A453D32B7E4C}"/>
                </a:ext>
              </a:extLst>
            </p:cNvPr>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734;p58">
              <a:extLst>
                <a:ext uri="{FF2B5EF4-FFF2-40B4-BE49-F238E27FC236}">
                  <a16:creationId xmlns:a16="http://schemas.microsoft.com/office/drawing/2014/main" id="{8E2BA9F9-97F5-9B78-8EDB-7765C04A0136}"/>
                </a:ext>
              </a:extLst>
            </p:cNvPr>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735;p58">
              <a:extLst>
                <a:ext uri="{FF2B5EF4-FFF2-40B4-BE49-F238E27FC236}">
                  <a16:creationId xmlns:a16="http://schemas.microsoft.com/office/drawing/2014/main" id="{A54A37A1-5516-3541-BE8F-6B62D5E75AA3}"/>
                </a:ext>
              </a:extLst>
            </p:cNvPr>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736;p58">
              <a:extLst>
                <a:ext uri="{FF2B5EF4-FFF2-40B4-BE49-F238E27FC236}">
                  <a16:creationId xmlns:a16="http://schemas.microsoft.com/office/drawing/2014/main" id="{1FDBA056-ED51-267F-B6E8-41CB6E8D49EA}"/>
                </a:ext>
              </a:extLst>
            </p:cNvPr>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737;p58">
              <a:extLst>
                <a:ext uri="{FF2B5EF4-FFF2-40B4-BE49-F238E27FC236}">
                  <a16:creationId xmlns:a16="http://schemas.microsoft.com/office/drawing/2014/main" id="{7E16C29F-1573-B154-536F-AD90005BD9DB}"/>
                </a:ext>
              </a:extLst>
            </p:cNvPr>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738;p58">
              <a:extLst>
                <a:ext uri="{FF2B5EF4-FFF2-40B4-BE49-F238E27FC236}">
                  <a16:creationId xmlns:a16="http://schemas.microsoft.com/office/drawing/2014/main" id="{D9F6F1DC-AF5C-B504-5E99-156551B2C0C1}"/>
                </a:ext>
              </a:extLst>
            </p:cNvPr>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739;p58">
              <a:extLst>
                <a:ext uri="{FF2B5EF4-FFF2-40B4-BE49-F238E27FC236}">
                  <a16:creationId xmlns:a16="http://schemas.microsoft.com/office/drawing/2014/main" id="{5D245051-8F5E-BC9B-DD7D-A940E933A161}"/>
                </a:ext>
              </a:extLst>
            </p:cNvPr>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740;p58">
              <a:extLst>
                <a:ext uri="{FF2B5EF4-FFF2-40B4-BE49-F238E27FC236}">
                  <a16:creationId xmlns:a16="http://schemas.microsoft.com/office/drawing/2014/main" id="{E5DCC3FB-62D0-3839-A676-7CBFB4246B59}"/>
                </a:ext>
              </a:extLst>
            </p:cNvPr>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741;p58">
              <a:extLst>
                <a:ext uri="{FF2B5EF4-FFF2-40B4-BE49-F238E27FC236}">
                  <a16:creationId xmlns:a16="http://schemas.microsoft.com/office/drawing/2014/main" id="{0751DA8A-34F7-3735-4843-28AB29D97440}"/>
                </a:ext>
              </a:extLst>
            </p:cNvPr>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742;p58">
              <a:extLst>
                <a:ext uri="{FF2B5EF4-FFF2-40B4-BE49-F238E27FC236}">
                  <a16:creationId xmlns:a16="http://schemas.microsoft.com/office/drawing/2014/main" id="{4F8D339D-835B-B371-374E-FDCB3108E8DF}"/>
                </a:ext>
              </a:extLst>
            </p:cNvPr>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743;p58">
              <a:extLst>
                <a:ext uri="{FF2B5EF4-FFF2-40B4-BE49-F238E27FC236}">
                  <a16:creationId xmlns:a16="http://schemas.microsoft.com/office/drawing/2014/main" id="{B413A100-D523-37CD-5CBC-59296654F078}"/>
                </a:ext>
              </a:extLst>
            </p:cNvPr>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744;p58">
              <a:extLst>
                <a:ext uri="{FF2B5EF4-FFF2-40B4-BE49-F238E27FC236}">
                  <a16:creationId xmlns:a16="http://schemas.microsoft.com/office/drawing/2014/main" id="{B1CBFE31-86B2-AF6C-2D1F-D1E2F6A677D0}"/>
                </a:ext>
              </a:extLst>
            </p:cNvPr>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745;p58">
              <a:extLst>
                <a:ext uri="{FF2B5EF4-FFF2-40B4-BE49-F238E27FC236}">
                  <a16:creationId xmlns:a16="http://schemas.microsoft.com/office/drawing/2014/main" id="{A081F916-4878-F6DB-DC17-0F5EC9A8D9E0}"/>
                </a:ext>
              </a:extLst>
            </p:cNvPr>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746;p58">
              <a:extLst>
                <a:ext uri="{FF2B5EF4-FFF2-40B4-BE49-F238E27FC236}">
                  <a16:creationId xmlns:a16="http://schemas.microsoft.com/office/drawing/2014/main" id="{EE244E87-48FA-7CD1-2C56-8F5F31431A5E}"/>
                </a:ext>
              </a:extLst>
            </p:cNvPr>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747;p58">
              <a:extLst>
                <a:ext uri="{FF2B5EF4-FFF2-40B4-BE49-F238E27FC236}">
                  <a16:creationId xmlns:a16="http://schemas.microsoft.com/office/drawing/2014/main" id="{CF64EC12-4036-8B4D-802D-3B67DE42B588}"/>
                </a:ext>
              </a:extLst>
            </p:cNvPr>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748;p58">
              <a:extLst>
                <a:ext uri="{FF2B5EF4-FFF2-40B4-BE49-F238E27FC236}">
                  <a16:creationId xmlns:a16="http://schemas.microsoft.com/office/drawing/2014/main" id="{411A6508-EAC1-3D73-1E64-4C1B0486F44C}"/>
                </a:ext>
              </a:extLst>
            </p:cNvPr>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749;p58">
              <a:extLst>
                <a:ext uri="{FF2B5EF4-FFF2-40B4-BE49-F238E27FC236}">
                  <a16:creationId xmlns:a16="http://schemas.microsoft.com/office/drawing/2014/main" id="{D6927EEE-5807-133D-E117-7218650F870E}"/>
                </a:ext>
              </a:extLst>
            </p:cNvPr>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750;p58">
              <a:extLst>
                <a:ext uri="{FF2B5EF4-FFF2-40B4-BE49-F238E27FC236}">
                  <a16:creationId xmlns:a16="http://schemas.microsoft.com/office/drawing/2014/main" id="{3AF566E8-E4AF-9478-D466-98D94CCD5F9F}"/>
                </a:ext>
              </a:extLst>
            </p:cNvPr>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751;p58">
              <a:extLst>
                <a:ext uri="{FF2B5EF4-FFF2-40B4-BE49-F238E27FC236}">
                  <a16:creationId xmlns:a16="http://schemas.microsoft.com/office/drawing/2014/main" id="{E91EE892-4F6F-3176-3560-0F41C4968B32}"/>
                </a:ext>
              </a:extLst>
            </p:cNvPr>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752;p58">
              <a:extLst>
                <a:ext uri="{FF2B5EF4-FFF2-40B4-BE49-F238E27FC236}">
                  <a16:creationId xmlns:a16="http://schemas.microsoft.com/office/drawing/2014/main" id="{2B37A39A-ED0C-3E9D-CBCF-C046750895AB}"/>
                </a:ext>
              </a:extLst>
            </p:cNvPr>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753;p58">
              <a:extLst>
                <a:ext uri="{FF2B5EF4-FFF2-40B4-BE49-F238E27FC236}">
                  <a16:creationId xmlns:a16="http://schemas.microsoft.com/office/drawing/2014/main" id="{29B1C04A-ECF5-5406-AE97-367542478847}"/>
                </a:ext>
              </a:extLst>
            </p:cNvPr>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754;p58">
              <a:extLst>
                <a:ext uri="{FF2B5EF4-FFF2-40B4-BE49-F238E27FC236}">
                  <a16:creationId xmlns:a16="http://schemas.microsoft.com/office/drawing/2014/main" id="{B79F3882-3C6D-A21E-8638-FED6287BE9BF}"/>
                </a:ext>
              </a:extLst>
            </p:cNvPr>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755;p58">
              <a:extLst>
                <a:ext uri="{FF2B5EF4-FFF2-40B4-BE49-F238E27FC236}">
                  <a16:creationId xmlns:a16="http://schemas.microsoft.com/office/drawing/2014/main" id="{8FE07F99-C766-9A14-894D-6105C773329C}"/>
                </a:ext>
              </a:extLst>
            </p:cNvPr>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756;p58">
              <a:extLst>
                <a:ext uri="{FF2B5EF4-FFF2-40B4-BE49-F238E27FC236}">
                  <a16:creationId xmlns:a16="http://schemas.microsoft.com/office/drawing/2014/main" id="{E508D294-022E-2D71-57A3-6811689DAD9E}"/>
                </a:ext>
              </a:extLst>
            </p:cNvPr>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757;p58">
              <a:extLst>
                <a:ext uri="{FF2B5EF4-FFF2-40B4-BE49-F238E27FC236}">
                  <a16:creationId xmlns:a16="http://schemas.microsoft.com/office/drawing/2014/main" id="{F87D712B-E579-A832-02C8-4FCEA5DFBCD4}"/>
                </a:ext>
              </a:extLst>
            </p:cNvPr>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758;p58">
              <a:extLst>
                <a:ext uri="{FF2B5EF4-FFF2-40B4-BE49-F238E27FC236}">
                  <a16:creationId xmlns:a16="http://schemas.microsoft.com/office/drawing/2014/main" id="{CC516C89-875D-E03D-52E1-5C17274C3BED}"/>
                </a:ext>
              </a:extLst>
            </p:cNvPr>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759;p58">
              <a:extLst>
                <a:ext uri="{FF2B5EF4-FFF2-40B4-BE49-F238E27FC236}">
                  <a16:creationId xmlns:a16="http://schemas.microsoft.com/office/drawing/2014/main" id="{16726151-BF3E-9E0E-F1B8-F975AFAB0D84}"/>
                </a:ext>
              </a:extLst>
            </p:cNvPr>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760;p58">
              <a:extLst>
                <a:ext uri="{FF2B5EF4-FFF2-40B4-BE49-F238E27FC236}">
                  <a16:creationId xmlns:a16="http://schemas.microsoft.com/office/drawing/2014/main" id="{733F50E2-A50B-18EE-9570-EDFC1286F8B1}"/>
                </a:ext>
              </a:extLst>
            </p:cNvPr>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761;p58">
              <a:extLst>
                <a:ext uri="{FF2B5EF4-FFF2-40B4-BE49-F238E27FC236}">
                  <a16:creationId xmlns:a16="http://schemas.microsoft.com/office/drawing/2014/main" id="{C4B5C58C-9C04-3F9C-AA39-B525F562B5A6}"/>
                </a:ext>
              </a:extLst>
            </p:cNvPr>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762;p58">
              <a:extLst>
                <a:ext uri="{FF2B5EF4-FFF2-40B4-BE49-F238E27FC236}">
                  <a16:creationId xmlns:a16="http://schemas.microsoft.com/office/drawing/2014/main" id="{D2378958-401A-B1C7-21A0-0E6D1DA8CA06}"/>
                </a:ext>
              </a:extLst>
            </p:cNvPr>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763;p58">
              <a:extLst>
                <a:ext uri="{FF2B5EF4-FFF2-40B4-BE49-F238E27FC236}">
                  <a16:creationId xmlns:a16="http://schemas.microsoft.com/office/drawing/2014/main" id="{646D75A0-91D2-3ABE-BD17-B83050CFEDDB}"/>
                </a:ext>
              </a:extLst>
            </p:cNvPr>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764;p58">
              <a:extLst>
                <a:ext uri="{FF2B5EF4-FFF2-40B4-BE49-F238E27FC236}">
                  <a16:creationId xmlns:a16="http://schemas.microsoft.com/office/drawing/2014/main" id="{455FA37E-50E8-4A9C-226A-26A1E023F812}"/>
                </a:ext>
              </a:extLst>
            </p:cNvPr>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765;p58">
              <a:extLst>
                <a:ext uri="{FF2B5EF4-FFF2-40B4-BE49-F238E27FC236}">
                  <a16:creationId xmlns:a16="http://schemas.microsoft.com/office/drawing/2014/main" id="{D1B63316-6C69-503F-7F71-D018A82AF90E}"/>
                </a:ext>
              </a:extLst>
            </p:cNvPr>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766;p58">
              <a:extLst>
                <a:ext uri="{FF2B5EF4-FFF2-40B4-BE49-F238E27FC236}">
                  <a16:creationId xmlns:a16="http://schemas.microsoft.com/office/drawing/2014/main" id="{16AB6EE8-8FE1-01E4-F046-7E4489ED7D94}"/>
                </a:ext>
              </a:extLst>
            </p:cNvPr>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767;p58">
              <a:extLst>
                <a:ext uri="{FF2B5EF4-FFF2-40B4-BE49-F238E27FC236}">
                  <a16:creationId xmlns:a16="http://schemas.microsoft.com/office/drawing/2014/main" id="{72A2FE90-0B2C-3009-7348-8ADC052BCB89}"/>
                </a:ext>
              </a:extLst>
            </p:cNvPr>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768;p58">
              <a:extLst>
                <a:ext uri="{FF2B5EF4-FFF2-40B4-BE49-F238E27FC236}">
                  <a16:creationId xmlns:a16="http://schemas.microsoft.com/office/drawing/2014/main" id="{8F1818B3-E1AA-DBF2-55DE-7064EAD962A8}"/>
                </a:ext>
              </a:extLst>
            </p:cNvPr>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769;p58">
              <a:extLst>
                <a:ext uri="{FF2B5EF4-FFF2-40B4-BE49-F238E27FC236}">
                  <a16:creationId xmlns:a16="http://schemas.microsoft.com/office/drawing/2014/main" id="{0158A6EA-0260-2B69-14F0-715DDEFEA614}"/>
                </a:ext>
              </a:extLst>
            </p:cNvPr>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770;p58">
              <a:extLst>
                <a:ext uri="{FF2B5EF4-FFF2-40B4-BE49-F238E27FC236}">
                  <a16:creationId xmlns:a16="http://schemas.microsoft.com/office/drawing/2014/main" id="{612A6372-E015-50D3-732B-E5E1B28FDB70}"/>
                </a:ext>
              </a:extLst>
            </p:cNvPr>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771;p58">
              <a:extLst>
                <a:ext uri="{FF2B5EF4-FFF2-40B4-BE49-F238E27FC236}">
                  <a16:creationId xmlns:a16="http://schemas.microsoft.com/office/drawing/2014/main" id="{61D5EC45-91EB-2153-90EB-4A7F0DD72C2D}"/>
                </a:ext>
              </a:extLst>
            </p:cNvPr>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772;p58">
              <a:extLst>
                <a:ext uri="{FF2B5EF4-FFF2-40B4-BE49-F238E27FC236}">
                  <a16:creationId xmlns:a16="http://schemas.microsoft.com/office/drawing/2014/main" id="{26DB701F-D1B8-E179-2E1A-E5D0E0CB7C11}"/>
                </a:ext>
              </a:extLst>
            </p:cNvPr>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773;p58">
              <a:extLst>
                <a:ext uri="{FF2B5EF4-FFF2-40B4-BE49-F238E27FC236}">
                  <a16:creationId xmlns:a16="http://schemas.microsoft.com/office/drawing/2014/main" id="{389415F2-09BB-8BA4-27DE-ED9C92A6249C}"/>
                </a:ext>
              </a:extLst>
            </p:cNvPr>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774;p58">
              <a:extLst>
                <a:ext uri="{FF2B5EF4-FFF2-40B4-BE49-F238E27FC236}">
                  <a16:creationId xmlns:a16="http://schemas.microsoft.com/office/drawing/2014/main" id="{688248FB-A2D1-5D61-142E-6EC2C6F30B4D}"/>
                </a:ext>
              </a:extLst>
            </p:cNvPr>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775;p58">
              <a:extLst>
                <a:ext uri="{FF2B5EF4-FFF2-40B4-BE49-F238E27FC236}">
                  <a16:creationId xmlns:a16="http://schemas.microsoft.com/office/drawing/2014/main" id="{A63CB1AC-FCAB-DA17-7B90-2A58376CDA82}"/>
                </a:ext>
              </a:extLst>
            </p:cNvPr>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776;p58">
              <a:extLst>
                <a:ext uri="{FF2B5EF4-FFF2-40B4-BE49-F238E27FC236}">
                  <a16:creationId xmlns:a16="http://schemas.microsoft.com/office/drawing/2014/main" id="{CC05A3F3-2183-4D48-9021-01F3610B5052}"/>
                </a:ext>
              </a:extLst>
            </p:cNvPr>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777;p58">
              <a:extLst>
                <a:ext uri="{FF2B5EF4-FFF2-40B4-BE49-F238E27FC236}">
                  <a16:creationId xmlns:a16="http://schemas.microsoft.com/office/drawing/2014/main" id="{678598EB-AF49-1D6F-3790-A6B86ACAE671}"/>
                </a:ext>
              </a:extLst>
            </p:cNvPr>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778;p58">
              <a:extLst>
                <a:ext uri="{FF2B5EF4-FFF2-40B4-BE49-F238E27FC236}">
                  <a16:creationId xmlns:a16="http://schemas.microsoft.com/office/drawing/2014/main" id="{4FF6DDAD-5EDF-8743-0ECD-09CA0466A255}"/>
                </a:ext>
              </a:extLst>
            </p:cNvPr>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779;p58">
              <a:extLst>
                <a:ext uri="{FF2B5EF4-FFF2-40B4-BE49-F238E27FC236}">
                  <a16:creationId xmlns:a16="http://schemas.microsoft.com/office/drawing/2014/main" id="{128B6DE7-02F5-2FE8-2828-7A147528F27B}"/>
                </a:ext>
              </a:extLst>
            </p:cNvPr>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780;p58">
              <a:extLst>
                <a:ext uri="{FF2B5EF4-FFF2-40B4-BE49-F238E27FC236}">
                  <a16:creationId xmlns:a16="http://schemas.microsoft.com/office/drawing/2014/main" id="{A125AC59-D463-E49F-63D3-219985CE8259}"/>
                </a:ext>
              </a:extLst>
            </p:cNvPr>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781;p58">
              <a:extLst>
                <a:ext uri="{FF2B5EF4-FFF2-40B4-BE49-F238E27FC236}">
                  <a16:creationId xmlns:a16="http://schemas.microsoft.com/office/drawing/2014/main" id="{C6BFE625-1929-BD39-9D06-B9AF81605A35}"/>
                </a:ext>
              </a:extLst>
            </p:cNvPr>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782;p58">
              <a:extLst>
                <a:ext uri="{FF2B5EF4-FFF2-40B4-BE49-F238E27FC236}">
                  <a16:creationId xmlns:a16="http://schemas.microsoft.com/office/drawing/2014/main" id="{301DB1EB-9679-A603-ECCD-158E1ED801F0}"/>
                </a:ext>
              </a:extLst>
            </p:cNvPr>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783;p58">
              <a:extLst>
                <a:ext uri="{FF2B5EF4-FFF2-40B4-BE49-F238E27FC236}">
                  <a16:creationId xmlns:a16="http://schemas.microsoft.com/office/drawing/2014/main" id="{40FEFB8E-FCE4-9783-FA61-FA02C680AB7B}"/>
                </a:ext>
              </a:extLst>
            </p:cNvPr>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784;p58">
              <a:extLst>
                <a:ext uri="{FF2B5EF4-FFF2-40B4-BE49-F238E27FC236}">
                  <a16:creationId xmlns:a16="http://schemas.microsoft.com/office/drawing/2014/main" id="{214166B9-C227-7AC5-A15F-B37155A69B9A}"/>
                </a:ext>
              </a:extLst>
            </p:cNvPr>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785;p58">
              <a:extLst>
                <a:ext uri="{FF2B5EF4-FFF2-40B4-BE49-F238E27FC236}">
                  <a16:creationId xmlns:a16="http://schemas.microsoft.com/office/drawing/2014/main" id="{DFE720F6-85BD-F52D-4476-700DE2BC6F36}"/>
                </a:ext>
              </a:extLst>
            </p:cNvPr>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786;p58">
              <a:extLst>
                <a:ext uri="{FF2B5EF4-FFF2-40B4-BE49-F238E27FC236}">
                  <a16:creationId xmlns:a16="http://schemas.microsoft.com/office/drawing/2014/main" id="{5062146D-ED8E-A607-464C-AD15AECF70B8}"/>
                </a:ext>
              </a:extLst>
            </p:cNvPr>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787;p58">
              <a:extLst>
                <a:ext uri="{FF2B5EF4-FFF2-40B4-BE49-F238E27FC236}">
                  <a16:creationId xmlns:a16="http://schemas.microsoft.com/office/drawing/2014/main" id="{1D5E6E5E-28C5-8DF3-7E39-E9D7A6BB17CC}"/>
                </a:ext>
              </a:extLst>
            </p:cNvPr>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788;p58">
              <a:extLst>
                <a:ext uri="{FF2B5EF4-FFF2-40B4-BE49-F238E27FC236}">
                  <a16:creationId xmlns:a16="http://schemas.microsoft.com/office/drawing/2014/main" id="{F8D156EC-A265-4F24-E214-23DBD4F56800}"/>
                </a:ext>
              </a:extLst>
            </p:cNvPr>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789;p58">
              <a:extLst>
                <a:ext uri="{FF2B5EF4-FFF2-40B4-BE49-F238E27FC236}">
                  <a16:creationId xmlns:a16="http://schemas.microsoft.com/office/drawing/2014/main" id="{83828568-DBEA-73C4-9D8B-3FD43ACF5847}"/>
                </a:ext>
              </a:extLst>
            </p:cNvPr>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790;p58">
              <a:extLst>
                <a:ext uri="{FF2B5EF4-FFF2-40B4-BE49-F238E27FC236}">
                  <a16:creationId xmlns:a16="http://schemas.microsoft.com/office/drawing/2014/main" id="{95B43830-F3F6-DE2E-CFD2-D165B85AF212}"/>
                </a:ext>
              </a:extLst>
            </p:cNvPr>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791;p58">
              <a:extLst>
                <a:ext uri="{FF2B5EF4-FFF2-40B4-BE49-F238E27FC236}">
                  <a16:creationId xmlns:a16="http://schemas.microsoft.com/office/drawing/2014/main" id="{49C98412-2CE7-FEC5-2E92-8F1A2269EB0F}"/>
                </a:ext>
              </a:extLst>
            </p:cNvPr>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792;p58">
              <a:extLst>
                <a:ext uri="{FF2B5EF4-FFF2-40B4-BE49-F238E27FC236}">
                  <a16:creationId xmlns:a16="http://schemas.microsoft.com/office/drawing/2014/main" id="{8743E7CC-B6D1-BAE2-4DBD-7B93AD56882B}"/>
                </a:ext>
              </a:extLst>
            </p:cNvPr>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793;p58">
              <a:extLst>
                <a:ext uri="{FF2B5EF4-FFF2-40B4-BE49-F238E27FC236}">
                  <a16:creationId xmlns:a16="http://schemas.microsoft.com/office/drawing/2014/main" id="{7A567E00-A24B-79B9-4F02-F4BCF0CC15DC}"/>
                </a:ext>
              </a:extLst>
            </p:cNvPr>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794;p58">
              <a:extLst>
                <a:ext uri="{FF2B5EF4-FFF2-40B4-BE49-F238E27FC236}">
                  <a16:creationId xmlns:a16="http://schemas.microsoft.com/office/drawing/2014/main" id="{27D0FB78-8416-C19E-2831-8F8ED6595F97}"/>
                </a:ext>
              </a:extLst>
            </p:cNvPr>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795;p58">
              <a:extLst>
                <a:ext uri="{FF2B5EF4-FFF2-40B4-BE49-F238E27FC236}">
                  <a16:creationId xmlns:a16="http://schemas.microsoft.com/office/drawing/2014/main" id="{8C609B27-0B48-CBD8-69FC-EF744EDA1034}"/>
                </a:ext>
              </a:extLst>
            </p:cNvPr>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796;p58">
              <a:extLst>
                <a:ext uri="{FF2B5EF4-FFF2-40B4-BE49-F238E27FC236}">
                  <a16:creationId xmlns:a16="http://schemas.microsoft.com/office/drawing/2014/main" id="{A361012E-54D7-81CD-108A-CD0881414DA4}"/>
                </a:ext>
              </a:extLst>
            </p:cNvPr>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797;p58">
              <a:extLst>
                <a:ext uri="{FF2B5EF4-FFF2-40B4-BE49-F238E27FC236}">
                  <a16:creationId xmlns:a16="http://schemas.microsoft.com/office/drawing/2014/main" id="{49FC4AC6-0B7F-89C2-46A1-6CDF0790A51D}"/>
                </a:ext>
              </a:extLst>
            </p:cNvPr>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798;p58">
              <a:extLst>
                <a:ext uri="{FF2B5EF4-FFF2-40B4-BE49-F238E27FC236}">
                  <a16:creationId xmlns:a16="http://schemas.microsoft.com/office/drawing/2014/main" id="{45735C77-518A-BC69-2CAA-E39DEDDF375B}"/>
                </a:ext>
              </a:extLst>
            </p:cNvPr>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799;p58">
              <a:extLst>
                <a:ext uri="{FF2B5EF4-FFF2-40B4-BE49-F238E27FC236}">
                  <a16:creationId xmlns:a16="http://schemas.microsoft.com/office/drawing/2014/main" id="{BD6B6FAA-48F8-4CB8-D857-90E70E5350F4}"/>
                </a:ext>
              </a:extLst>
            </p:cNvPr>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800;p58">
              <a:extLst>
                <a:ext uri="{FF2B5EF4-FFF2-40B4-BE49-F238E27FC236}">
                  <a16:creationId xmlns:a16="http://schemas.microsoft.com/office/drawing/2014/main" id="{7571A8AB-67AC-46F6-9032-910B915C2973}"/>
                </a:ext>
              </a:extLst>
            </p:cNvPr>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801;p58">
              <a:extLst>
                <a:ext uri="{FF2B5EF4-FFF2-40B4-BE49-F238E27FC236}">
                  <a16:creationId xmlns:a16="http://schemas.microsoft.com/office/drawing/2014/main" id="{03F0E48D-959A-BCBF-AFD9-3AD18329B7AC}"/>
                </a:ext>
              </a:extLst>
            </p:cNvPr>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802;p58">
              <a:extLst>
                <a:ext uri="{FF2B5EF4-FFF2-40B4-BE49-F238E27FC236}">
                  <a16:creationId xmlns:a16="http://schemas.microsoft.com/office/drawing/2014/main" id="{CE8E1594-773A-62B7-4FFC-AC1CF9514BA1}"/>
                </a:ext>
              </a:extLst>
            </p:cNvPr>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803;p58">
              <a:extLst>
                <a:ext uri="{FF2B5EF4-FFF2-40B4-BE49-F238E27FC236}">
                  <a16:creationId xmlns:a16="http://schemas.microsoft.com/office/drawing/2014/main" id="{A33402E1-636B-720F-E9AF-9074F7389C32}"/>
                </a:ext>
              </a:extLst>
            </p:cNvPr>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804;p58">
              <a:extLst>
                <a:ext uri="{FF2B5EF4-FFF2-40B4-BE49-F238E27FC236}">
                  <a16:creationId xmlns:a16="http://schemas.microsoft.com/office/drawing/2014/main" id="{7667FEB4-AFA8-E9C8-B7C1-33543A8BF926}"/>
                </a:ext>
              </a:extLst>
            </p:cNvPr>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805;p58">
              <a:extLst>
                <a:ext uri="{FF2B5EF4-FFF2-40B4-BE49-F238E27FC236}">
                  <a16:creationId xmlns:a16="http://schemas.microsoft.com/office/drawing/2014/main" id="{213E5279-F16A-7A1D-F640-345B52936396}"/>
                </a:ext>
              </a:extLst>
            </p:cNvPr>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806;p58">
              <a:extLst>
                <a:ext uri="{FF2B5EF4-FFF2-40B4-BE49-F238E27FC236}">
                  <a16:creationId xmlns:a16="http://schemas.microsoft.com/office/drawing/2014/main" id="{14C9B593-9CDD-C5D2-0F09-8F214F7A8544}"/>
                </a:ext>
              </a:extLst>
            </p:cNvPr>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807;p58">
              <a:extLst>
                <a:ext uri="{FF2B5EF4-FFF2-40B4-BE49-F238E27FC236}">
                  <a16:creationId xmlns:a16="http://schemas.microsoft.com/office/drawing/2014/main" id="{847FDA40-9D40-C341-3BAB-EB4A735863EC}"/>
                </a:ext>
              </a:extLst>
            </p:cNvPr>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808;p58">
              <a:extLst>
                <a:ext uri="{FF2B5EF4-FFF2-40B4-BE49-F238E27FC236}">
                  <a16:creationId xmlns:a16="http://schemas.microsoft.com/office/drawing/2014/main" id="{D538CC78-D2CC-507D-013E-489F16D6281C}"/>
                </a:ext>
              </a:extLst>
            </p:cNvPr>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809;p58">
              <a:extLst>
                <a:ext uri="{FF2B5EF4-FFF2-40B4-BE49-F238E27FC236}">
                  <a16:creationId xmlns:a16="http://schemas.microsoft.com/office/drawing/2014/main" id="{61189392-69EE-DD04-323B-FB96407A6B14}"/>
                </a:ext>
              </a:extLst>
            </p:cNvPr>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810;p58">
              <a:extLst>
                <a:ext uri="{FF2B5EF4-FFF2-40B4-BE49-F238E27FC236}">
                  <a16:creationId xmlns:a16="http://schemas.microsoft.com/office/drawing/2014/main" id="{FED1F2C3-050D-D822-788C-53D876FC99DA}"/>
                </a:ext>
              </a:extLst>
            </p:cNvPr>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811;p58">
              <a:extLst>
                <a:ext uri="{FF2B5EF4-FFF2-40B4-BE49-F238E27FC236}">
                  <a16:creationId xmlns:a16="http://schemas.microsoft.com/office/drawing/2014/main" id="{78DB23BE-0D23-5A76-C996-DFB208543917}"/>
                </a:ext>
              </a:extLst>
            </p:cNvPr>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812;p58">
              <a:extLst>
                <a:ext uri="{FF2B5EF4-FFF2-40B4-BE49-F238E27FC236}">
                  <a16:creationId xmlns:a16="http://schemas.microsoft.com/office/drawing/2014/main" id="{75AAA40D-C9BC-859A-F83D-BAF27CB808D8}"/>
                </a:ext>
              </a:extLst>
            </p:cNvPr>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813;p58">
              <a:extLst>
                <a:ext uri="{FF2B5EF4-FFF2-40B4-BE49-F238E27FC236}">
                  <a16:creationId xmlns:a16="http://schemas.microsoft.com/office/drawing/2014/main" id="{4C7D2FFA-964A-39CC-30EF-7375777C9260}"/>
                </a:ext>
              </a:extLst>
            </p:cNvPr>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814;p58">
              <a:extLst>
                <a:ext uri="{FF2B5EF4-FFF2-40B4-BE49-F238E27FC236}">
                  <a16:creationId xmlns:a16="http://schemas.microsoft.com/office/drawing/2014/main" id="{0487FABF-D117-064E-67C9-4F0AAAB71FAC}"/>
                </a:ext>
              </a:extLst>
            </p:cNvPr>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815;p58">
              <a:extLst>
                <a:ext uri="{FF2B5EF4-FFF2-40B4-BE49-F238E27FC236}">
                  <a16:creationId xmlns:a16="http://schemas.microsoft.com/office/drawing/2014/main" id="{56763F77-9721-7E75-9A8C-AC3A825C85CD}"/>
                </a:ext>
              </a:extLst>
            </p:cNvPr>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816;p58">
              <a:extLst>
                <a:ext uri="{FF2B5EF4-FFF2-40B4-BE49-F238E27FC236}">
                  <a16:creationId xmlns:a16="http://schemas.microsoft.com/office/drawing/2014/main" id="{40C70158-6BA0-9360-CAD5-396961C4835A}"/>
                </a:ext>
              </a:extLst>
            </p:cNvPr>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817;p58">
              <a:extLst>
                <a:ext uri="{FF2B5EF4-FFF2-40B4-BE49-F238E27FC236}">
                  <a16:creationId xmlns:a16="http://schemas.microsoft.com/office/drawing/2014/main" id="{5877A8B0-751A-67DA-753C-ADC1E8882DE4}"/>
                </a:ext>
              </a:extLst>
            </p:cNvPr>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818;p58">
              <a:extLst>
                <a:ext uri="{FF2B5EF4-FFF2-40B4-BE49-F238E27FC236}">
                  <a16:creationId xmlns:a16="http://schemas.microsoft.com/office/drawing/2014/main" id="{E4B29A00-9386-49BD-B13C-08032FA1BE1A}"/>
                </a:ext>
              </a:extLst>
            </p:cNvPr>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819;p58">
              <a:extLst>
                <a:ext uri="{FF2B5EF4-FFF2-40B4-BE49-F238E27FC236}">
                  <a16:creationId xmlns:a16="http://schemas.microsoft.com/office/drawing/2014/main" id="{109559B1-6999-4A3E-EA0D-A09826154915}"/>
                </a:ext>
              </a:extLst>
            </p:cNvPr>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820;p58">
              <a:extLst>
                <a:ext uri="{FF2B5EF4-FFF2-40B4-BE49-F238E27FC236}">
                  <a16:creationId xmlns:a16="http://schemas.microsoft.com/office/drawing/2014/main" id="{59AD2954-1BC9-9502-781D-C69CE38FE769}"/>
                </a:ext>
              </a:extLst>
            </p:cNvPr>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821;p58">
              <a:extLst>
                <a:ext uri="{FF2B5EF4-FFF2-40B4-BE49-F238E27FC236}">
                  <a16:creationId xmlns:a16="http://schemas.microsoft.com/office/drawing/2014/main" id="{5D0D6232-DD0B-473A-9B58-F6956079836B}"/>
                </a:ext>
              </a:extLst>
            </p:cNvPr>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822;p58">
              <a:extLst>
                <a:ext uri="{FF2B5EF4-FFF2-40B4-BE49-F238E27FC236}">
                  <a16:creationId xmlns:a16="http://schemas.microsoft.com/office/drawing/2014/main" id="{82DFF661-D5B0-5C2C-C9DC-6FC062232305}"/>
                </a:ext>
              </a:extLst>
            </p:cNvPr>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823;p58">
              <a:extLst>
                <a:ext uri="{FF2B5EF4-FFF2-40B4-BE49-F238E27FC236}">
                  <a16:creationId xmlns:a16="http://schemas.microsoft.com/office/drawing/2014/main" id="{3D983618-4916-584F-EE24-CADC9FB2FDF2}"/>
                </a:ext>
              </a:extLst>
            </p:cNvPr>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824;p58">
              <a:extLst>
                <a:ext uri="{FF2B5EF4-FFF2-40B4-BE49-F238E27FC236}">
                  <a16:creationId xmlns:a16="http://schemas.microsoft.com/office/drawing/2014/main" id="{C534569D-C28E-BED9-301D-991F613D3095}"/>
                </a:ext>
              </a:extLst>
            </p:cNvPr>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825;p58">
              <a:extLst>
                <a:ext uri="{FF2B5EF4-FFF2-40B4-BE49-F238E27FC236}">
                  <a16:creationId xmlns:a16="http://schemas.microsoft.com/office/drawing/2014/main" id="{395D5E13-3758-31FF-E411-33738C085283}"/>
                </a:ext>
              </a:extLst>
            </p:cNvPr>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826;p58">
              <a:extLst>
                <a:ext uri="{FF2B5EF4-FFF2-40B4-BE49-F238E27FC236}">
                  <a16:creationId xmlns:a16="http://schemas.microsoft.com/office/drawing/2014/main" id="{DFC44A0B-2A52-D49C-5B56-4DAD796E6D9C}"/>
                </a:ext>
              </a:extLst>
            </p:cNvPr>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827;p58">
              <a:extLst>
                <a:ext uri="{FF2B5EF4-FFF2-40B4-BE49-F238E27FC236}">
                  <a16:creationId xmlns:a16="http://schemas.microsoft.com/office/drawing/2014/main" id="{31929777-EBF0-EE00-3CB8-993B8F5CF6B2}"/>
                </a:ext>
              </a:extLst>
            </p:cNvPr>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828;p58">
              <a:extLst>
                <a:ext uri="{FF2B5EF4-FFF2-40B4-BE49-F238E27FC236}">
                  <a16:creationId xmlns:a16="http://schemas.microsoft.com/office/drawing/2014/main" id="{40F68DBC-0776-C6F6-214A-410AA2EE5905}"/>
                </a:ext>
              </a:extLst>
            </p:cNvPr>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829;p58">
              <a:extLst>
                <a:ext uri="{FF2B5EF4-FFF2-40B4-BE49-F238E27FC236}">
                  <a16:creationId xmlns:a16="http://schemas.microsoft.com/office/drawing/2014/main" id="{24FA9164-BE25-DE45-9F98-A48B737442AC}"/>
                </a:ext>
              </a:extLst>
            </p:cNvPr>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830;p58">
              <a:extLst>
                <a:ext uri="{FF2B5EF4-FFF2-40B4-BE49-F238E27FC236}">
                  <a16:creationId xmlns:a16="http://schemas.microsoft.com/office/drawing/2014/main" id="{23ED91F7-5835-E99E-A1D2-FCE8949F0A6A}"/>
                </a:ext>
              </a:extLst>
            </p:cNvPr>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831;p58">
              <a:extLst>
                <a:ext uri="{FF2B5EF4-FFF2-40B4-BE49-F238E27FC236}">
                  <a16:creationId xmlns:a16="http://schemas.microsoft.com/office/drawing/2014/main" id="{17F64131-4589-1AF5-E146-7ADCE5DE5957}"/>
                </a:ext>
              </a:extLst>
            </p:cNvPr>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832;p58">
              <a:extLst>
                <a:ext uri="{FF2B5EF4-FFF2-40B4-BE49-F238E27FC236}">
                  <a16:creationId xmlns:a16="http://schemas.microsoft.com/office/drawing/2014/main" id="{5EAE2BC3-B22A-9373-AE3B-0EA2F72BA337}"/>
                </a:ext>
              </a:extLst>
            </p:cNvPr>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833;p58">
              <a:extLst>
                <a:ext uri="{FF2B5EF4-FFF2-40B4-BE49-F238E27FC236}">
                  <a16:creationId xmlns:a16="http://schemas.microsoft.com/office/drawing/2014/main" id="{72120030-FA2C-27E7-E855-A5240BCC6FF1}"/>
                </a:ext>
              </a:extLst>
            </p:cNvPr>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834;p58">
              <a:extLst>
                <a:ext uri="{FF2B5EF4-FFF2-40B4-BE49-F238E27FC236}">
                  <a16:creationId xmlns:a16="http://schemas.microsoft.com/office/drawing/2014/main" id="{C4E32232-F214-2880-9209-F39A64424822}"/>
                </a:ext>
              </a:extLst>
            </p:cNvPr>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835;p58">
              <a:extLst>
                <a:ext uri="{FF2B5EF4-FFF2-40B4-BE49-F238E27FC236}">
                  <a16:creationId xmlns:a16="http://schemas.microsoft.com/office/drawing/2014/main" id="{774C7AEE-823F-C885-30E9-1B463C359D34}"/>
                </a:ext>
              </a:extLst>
            </p:cNvPr>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836;p58">
              <a:extLst>
                <a:ext uri="{FF2B5EF4-FFF2-40B4-BE49-F238E27FC236}">
                  <a16:creationId xmlns:a16="http://schemas.microsoft.com/office/drawing/2014/main" id="{0812EB07-5D70-4FF3-3B90-FA5A72B86F4D}"/>
                </a:ext>
              </a:extLst>
            </p:cNvPr>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837;p58">
              <a:extLst>
                <a:ext uri="{FF2B5EF4-FFF2-40B4-BE49-F238E27FC236}">
                  <a16:creationId xmlns:a16="http://schemas.microsoft.com/office/drawing/2014/main" id="{E6C07FF3-499E-A32E-59EB-19D723C46270}"/>
                </a:ext>
              </a:extLst>
            </p:cNvPr>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838;p58">
              <a:extLst>
                <a:ext uri="{FF2B5EF4-FFF2-40B4-BE49-F238E27FC236}">
                  <a16:creationId xmlns:a16="http://schemas.microsoft.com/office/drawing/2014/main" id="{30809712-C74A-F2C9-722E-37276AEF0CA7}"/>
                </a:ext>
              </a:extLst>
            </p:cNvPr>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839;p58">
              <a:extLst>
                <a:ext uri="{FF2B5EF4-FFF2-40B4-BE49-F238E27FC236}">
                  <a16:creationId xmlns:a16="http://schemas.microsoft.com/office/drawing/2014/main" id="{3BF795F0-9A43-F79A-6B07-329FF395ACAE}"/>
                </a:ext>
              </a:extLst>
            </p:cNvPr>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840;p58">
              <a:extLst>
                <a:ext uri="{FF2B5EF4-FFF2-40B4-BE49-F238E27FC236}">
                  <a16:creationId xmlns:a16="http://schemas.microsoft.com/office/drawing/2014/main" id="{C73E0A45-DD97-6E0F-0103-3A086441A6C9}"/>
                </a:ext>
              </a:extLst>
            </p:cNvPr>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841;p58">
              <a:extLst>
                <a:ext uri="{FF2B5EF4-FFF2-40B4-BE49-F238E27FC236}">
                  <a16:creationId xmlns:a16="http://schemas.microsoft.com/office/drawing/2014/main" id="{19F6DC6A-8B8D-0CCC-6BE6-78E8A6EDE749}"/>
                </a:ext>
              </a:extLst>
            </p:cNvPr>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842;p58">
              <a:extLst>
                <a:ext uri="{FF2B5EF4-FFF2-40B4-BE49-F238E27FC236}">
                  <a16:creationId xmlns:a16="http://schemas.microsoft.com/office/drawing/2014/main" id="{D18EBE22-6D7E-2813-527E-95F54BD9AB73}"/>
                </a:ext>
              </a:extLst>
            </p:cNvPr>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843;p58">
              <a:extLst>
                <a:ext uri="{FF2B5EF4-FFF2-40B4-BE49-F238E27FC236}">
                  <a16:creationId xmlns:a16="http://schemas.microsoft.com/office/drawing/2014/main" id="{5C97AD6B-8526-4DBE-F99B-F46CF8B8A084}"/>
                </a:ext>
              </a:extLst>
            </p:cNvPr>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844;p58">
              <a:extLst>
                <a:ext uri="{FF2B5EF4-FFF2-40B4-BE49-F238E27FC236}">
                  <a16:creationId xmlns:a16="http://schemas.microsoft.com/office/drawing/2014/main" id="{5E3DD8D0-E47E-51DF-1869-5148BF8AA008}"/>
                </a:ext>
              </a:extLst>
            </p:cNvPr>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845;p58">
              <a:extLst>
                <a:ext uri="{FF2B5EF4-FFF2-40B4-BE49-F238E27FC236}">
                  <a16:creationId xmlns:a16="http://schemas.microsoft.com/office/drawing/2014/main" id="{27E83F42-10C0-21E6-0509-ECF7E672649C}"/>
                </a:ext>
              </a:extLst>
            </p:cNvPr>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846;p58">
              <a:extLst>
                <a:ext uri="{FF2B5EF4-FFF2-40B4-BE49-F238E27FC236}">
                  <a16:creationId xmlns:a16="http://schemas.microsoft.com/office/drawing/2014/main" id="{4D9D6C87-295C-E491-A865-5BAFE90370DD}"/>
                </a:ext>
              </a:extLst>
            </p:cNvPr>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847;p58">
              <a:extLst>
                <a:ext uri="{FF2B5EF4-FFF2-40B4-BE49-F238E27FC236}">
                  <a16:creationId xmlns:a16="http://schemas.microsoft.com/office/drawing/2014/main" id="{11FC7D09-71EF-52D4-6841-BFFC0E4BEA29}"/>
                </a:ext>
              </a:extLst>
            </p:cNvPr>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848;p58">
              <a:extLst>
                <a:ext uri="{FF2B5EF4-FFF2-40B4-BE49-F238E27FC236}">
                  <a16:creationId xmlns:a16="http://schemas.microsoft.com/office/drawing/2014/main" id="{3A24B171-7D2E-1871-F2F8-7CEE64229CF0}"/>
                </a:ext>
              </a:extLst>
            </p:cNvPr>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849;p58">
              <a:extLst>
                <a:ext uri="{FF2B5EF4-FFF2-40B4-BE49-F238E27FC236}">
                  <a16:creationId xmlns:a16="http://schemas.microsoft.com/office/drawing/2014/main" id="{F77F67EC-ED93-0E5F-18D6-3B2ACAADDCE0}"/>
                </a:ext>
              </a:extLst>
            </p:cNvPr>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850;p58">
              <a:extLst>
                <a:ext uri="{FF2B5EF4-FFF2-40B4-BE49-F238E27FC236}">
                  <a16:creationId xmlns:a16="http://schemas.microsoft.com/office/drawing/2014/main" id="{D7DC93A0-6FF4-069B-03DF-E03FFE3850CF}"/>
                </a:ext>
              </a:extLst>
            </p:cNvPr>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851;p58">
              <a:extLst>
                <a:ext uri="{FF2B5EF4-FFF2-40B4-BE49-F238E27FC236}">
                  <a16:creationId xmlns:a16="http://schemas.microsoft.com/office/drawing/2014/main" id="{955DFD6D-775C-5C2C-46BD-93BB558E618B}"/>
                </a:ext>
              </a:extLst>
            </p:cNvPr>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852;p58">
              <a:extLst>
                <a:ext uri="{FF2B5EF4-FFF2-40B4-BE49-F238E27FC236}">
                  <a16:creationId xmlns:a16="http://schemas.microsoft.com/office/drawing/2014/main" id="{D05F350B-10FF-9CE1-715D-85EB62331BAE}"/>
                </a:ext>
              </a:extLst>
            </p:cNvPr>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853;p58">
              <a:extLst>
                <a:ext uri="{FF2B5EF4-FFF2-40B4-BE49-F238E27FC236}">
                  <a16:creationId xmlns:a16="http://schemas.microsoft.com/office/drawing/2014/main" id="{D5C53FE1-B213-1F3B-AE87-0F2366001245}"/>
                </a:ext>
              </a:extLst>
            </p:cNvPr>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854;p58">
              <a:extLst>
                <a:ext uri="{FF2B5EF4-FFF2-40B4-BE49-F238E27FC236}">
                  <a16:creationId xmlns:a16="http://schemas.microsoft.com/office/drawing/2014/main" id="{A7E51684-EBA0-1A63-D786-27E5586E5460}"/>
                </a:ext>
              </a:extLst>
            </p:cNvPr>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855;p58">
              <a:extLst>
                <a:ext uri="{FF2B5EF4-FFF2-40B4-BE49-F238E27FC236}">
                  <a16:creationId xmlns:a16="http://schemas.microsoft.com/office/drawing/2014/main" id="{535EA7CB-FA78-8E1D-D389-86BC155C69D6}"/>
                </a:ext>
              </a:extLst>
            </p:cNvPr>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856;p58">
              <a:extLst>
                <a:ext uri="{FF2B5EF4-FFF2-40B4-BE49-F238E27FC236}">
                  <a16:creationId xmlns:a16="http://schemas.microsoft.com/office/drawing/2014/main" id="{9077EDCD-4E32-944A-E611-1F3493F3AD3A}"/>
                </a:ext>
              </a:extLst>
            </p:cNvPr>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857;p58">
              <a:extLst>
                <a:ext uri="{FF2B5EF4-FFF2-40B4-BE49-F238E27FC236}">
                  <a16:creationId xmlns:a16="http://schemas.microsoft.com/office/drawing/2014/main" id="{7513246E-AB23-D02D-6551-DE8C56D238AA}"/>
                </a:ext>
              </a:extLst>
            </p:cNvPr>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858;p58">
              <a:extLst>
                <a:ext uri="{FF2B5EF4-FFF2-40B4-BE49-F238E27FC236}">
                  <a16:creationId xmlns:a16="http://schemas.microsoft.com/office/drawing/2014/main" id="{BFF6A233-6E00-1E39-2689-A22144E5F7EF}"/>
                </a:ext>
              </a:extLst>
            </p:cNvPr>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859;p58">
              <a:extLst>
                <a:ext uri="{FF2B5EF4-FFF2-40B4-BE49-F238E27FC236}">
                  <a16:creationId xmlns:a16="http://schemas.microsoft.com/office/drawing/2014/main" id="{BFF924E1-8AA6-FA08-8EF5-83161E14A72F}"/>
                </a:ext>
              </a:extLst>
            </p:cNvPr>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860;p58">
              <a:extLst>
                <a:ext uri="{FF2B5EF4-FFF2-40B4-BE49-F238E27FC236}">
                  <a16:creationId xmlns:a16="http://schemas.microsoft.com/office/drawing/2014/main" id="{B1ADBCA4-50D7-4890-9630-B8BBB3788652}"/>
                </a:ext>
              </a:extLst>
            </p:cNvPr>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861;p58">
              <a:extLst>
                <a:ext uri="{FF2B5EF4-FFF2-40B4-BE49-F238E27FC236}">
                  <a16:creationId xmlns:a16="http://schemas.microsoft.com/office/drawing/2014/main" id="{357DCB8E-7BEE-790D-A90F-F79C802C66EE}"/>
                </a:ext>
              </a:extLst>
            </p:cNvPr>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862;p58">
              <a:extLst>
                <a:ext uri="{FF2B5EF4-FFF2-40B4-BE49-F238E27FC236}">
                  <a16:creationId xmlns:a16="http://schemas.microsoft.com/office/drawing/2014/main" id="{123C8280-B25E-AD9F-237B-25C26D5126C8}"/>
                </a:ext>
              </a:extLst>
            </p:cNvPr>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863;p58">
              <a:extLst>
                <a:ext uri="{FF2B5EF4-FFF2-40B4-BE49-F238E27FC236}">
                  <a16:creationId xmlns:a16="http://schemas.microsoft.com/office/drawing/2014/main" id="{C2201333-C674-92FE-81D6-9831170C586C}"/>
                </a:ext>
              </a:extLst>
            </p:cNvPr>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864;p58">
              <a:extLst>
                <a:ext uri="{FF2B5EF4-FFF2-40B4-BE49-F238E27FC236}">
                  <a16:creationId xmlns:a16="http://schemas.microsoft.com/office/drawing/2014/main" id="{6B8E9B18-94FC-156C-7388-3B177F161926}"/>
                </a:ext>
              </a:extLst>
            </p:cNvPr>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865;p58">
              <a:extLst>
                <a:ext uri="{FF2B5EF4-FFF2-40B4-BE49-F238E27FC236}">
                  <a16:creationId xmlns:a16="http://schemas.microsoft.com/office/drawing/2014/main" id="{038DD2CF-9BE1-D1E4-0114-F0CA5A037B79}"/>
                </a:ext>
              </a:extLst>
            </p:cNvPr>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866;p58">
              <a:extLst>
                <a:ext uri="{FF2B5EF4-FFF2-40B4-BE49-F238E27FC236}">
                  <a16:creationId xmlns:a16="http://schemas.microsoft.com/office/drawing/2014/main" id="{831309DA-EB9B-33AF-12BB-3179828808A7}"/>
                </a:ext>
              </a:extLst>
            </p:cNvPr>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867;p58">
              <a:extLst>
                <a:ext uri="{FF2B5EF4-FFF2-40B4-BE49-F238E27FC236}">
                  <a16:creationId xmlns:a16="http://schemas.microsoft.com/office/drawing/2014/main" id="{EE1791DD-1D78-56DE-027E-EEC218252771}"/>
                </a:ext>
              </a:extLst>
            </p:cNvPr>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868;p58">
              <a:extLst>
                <a:ext uri="{FF2B5EF4-FFF2-40B4-BE49-F238E27FC236}">
                  <a16:creationId xmlns:a16="http://schemas.microsoft.com/office/drawing/2014/main" id="{9B0B6973-15E6-4DCD-C371-517D15FB8428}"/>
                </a:ext>
              </a:extLst>
            </p:cNvPr>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869;p58">
              <a:extLst>
                <a:ext uri="{FF2B5EF4-FFF2-40B4-BE49-F238E27FC236}">
                  <a16:creationId xmlns:a16="http://schemas.microsoft.com/office/drawing/2014/main" id="{CFD3D71D-B755-87F1-AC30-70C90934304A}"/>
                </a:ext>
              </a:extLst>
            </p:cNvPr>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870;p58">
              <a:extLst>
                <a:ext uri="{FF2B5EF4-FFF2-40B4-BE49-F238E27FC236}">
                  <a16:creationId xmlns:a16="http://schemas.microsoft.com/office/drawing/2014/main" id="{D9F0B18E-51A8-AF5D-9F5A-51F78A860D98}"/>
                </a:ext>
              </a:extLst>
            </p:cNvPr>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871;p58">
              <a:extLst>
                <a:ext uri="{FF2B5EF4-FFF2-40B4-BE49-F238E27FC236}">
                  <a16:creationId xmlns:a16="http://schemas.microsoft.com/office/drawing/2014/main" id="{C2F2593C-A94F-D2A8-4CCA-F67831568313}"/>
                </a:ext>
              </a:extLst>
            </p:cNvPr>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872;p58">
              <a:extLst>
                <a:ext uri="{FF2B5EF4-FFF2-40B4-BE49-F238E27FC236}">
                  <a16:creationId xmlns:a16="http://schemas.microsoft.com/office/drawing/2014/main" id="{930BD824-C68D-5CE2-CD2F-CA020B01FE5C}"/>
                </a:ext>
              </a:extLst>
            </p:cNvPr>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873;p58">
              <a:extLst>
                <a:ext uri="{FF2B5EF4-FFF2-40B4-BE49-F238E27FC236}">
                  <a16:creationId xmlns:a16="http://schemas.microsoft.com/office/drawing/2014/main" id="{347217B4-83AD-F6B9-3A28-0C1793BA1E79}"/>
                </a:ext>
              </a:extLst>
            </p:cNvPr>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874;p58">
              <a:extLst>
                <a:ext uri="{FF2B5EF4-FFF2-40B4-BE49-F238E27FC236}">
                  <a16:creationId xmlns:a16="http://schemas.microsoft.com/office/drawing/2014/main" id="{0090878F-5EBD-5283-9E94-B687FC031ED8}"/>
                </a:ext>
              </a:extLst>
            </p:cNvPr>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875;p58">
              <a:extLst>
                <a:ext uri="{FF2B5EF4-FFF2-40B4-BE49-F238E27FC236}">
                  <a16:creationId xmlns:a16="http://schemas.microsoft.com/office/drawing/2014/main" id="{1AD6A561-EE33-F89F-0CD5-B775035EACF3}"/>
                </a:ext>
              </a:extLst>
            </p:cNvPr>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876;p58">
              <a:extLst>
                <a:ext uri="{FF2B5EF4-FFF2-40B4-BE49-F238E27FC236}">
                  <a16:creationId xmlns:a16="http://schemas.microsoft.com/office/drawing/2014/main" id="{700D8535-17DC-B3CE-66FE-3D711567FDE0}"/>
                </a:ext>
              </a:extLst>
            </p:cNvPr>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877;p58">
              <a:extLst>
                <a:ext uri="{FF2B5EF4-FFF2-40B4-BE49-F238E27FC236}">
                  <a16:creationId xmlns:a16="http://schemas.microsoft.com/office/drawing/2014/main" id="{4789D3B1-8511-2840-DAA1-C7558B4DFF9F}"/>
                </a:ext>
              </a:extLst>
            </p:cNvPr>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878;p58">
              <a:extLst>
                <a:ext uri="{FF2B5EF4-FFF2-40B4-BE49-F238E27FC236}">
                  <a16:creationId xmlns:a16="http://schemas.microsoft.com/office/drawing/2014/main" id="{E0EB07A9-1F3A-F15B-4C58-37EC0EDE79CC}"/>
                </a:ext>
              </a:extLst>
            </p:cNvPr>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879;p58">
              <a:extLst>
                <a:ext uri="{FF2B5EF4-FFF2-40B4-BE49-F238E27FC236}">
                  <a16:creationId xmlns:a16="http://schemas.microsoft.com/office/drawing/2014/main" id="{34FCBB2C-E3EA-C46B-D650-8675923292A1}"/>
                </a:ext>
              </a:extLst>
            </p:cNvPr>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880;p58">
              <a:extLst>
                <a:ext uri="{FF2B5EF4-FFF2-40B4-BE49-F238E27FC236}">
                  <a16:creationId xmlns:a16="http://schemas.microsoft.com/office/drawing/2014/main" id="{00A5DB55-80B8-D404-0A7B-2BF30AED128C}"/>
                </a:ext>
              </a:extLst>
            </p:cNvPr>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881;p58">
              <a:extLst>
                <a:ext uri="{FF2B5EF4-FFF2-40B4-BE49-F238E27FC236}">
                  <a16:creationId xmlns:a16="http://schemas.microsoft.com/office/drawing/2014/main" id="{2348F9E4-C4D0-01D6-9B73-B71DA6A8EA94}"/>
                </a:ext>
              </a:extLst>
            </p:cNvPr>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882;p58">
              <a:extLst>
                <a:ext uri="{FF2B5EF4-FFF2-40B4-BE49-F238E27FC236}">
                  <a16:creationId xmlns:a16="http://schemas.microsoft.com/office/drawing/2014/main" id="{5F9DF177-AE0E-DCC8-E45D-D8A3930AF1A7}"/>
                </a:ext>
              </a:extLst>
            </p:cNvPr>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883;p58">
              <a:extLst>
                <a:ext uri="{FF2B5EF4-FFF2-40B4-BE49-F238E27FC236}">
                  <a16:creationId xmlns:a16="http://schemas.microsoft.com/office/drawing/2014/main" id="{1BB4D4BC-4C35-89CD-7E29-E7788AEECAF3}"/>
                </a:ext>
              </a:extLst>
            </p:cNvPr>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884;p58">
              <a:extLst>
                <a:ext uri="{FF2B5EF4-FFF2-40B4-BE49-F238E27FC236}">
                  <a16:creationId xmlns:a16="http://schemas.microsoft.com/office/drawing/2014/main" id="{5A0E9614-6704-F8E1-F0CC-BD9F3CC06DAC}"/>
                </a:ext>
              </a:extLst>
            </p:cNvPr>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885;p58">
              <a:extLst>
                <a:ext uri="{FF2B5EF4-FFF2-40B4-BE49-F238E27FC236}">
                  <a16:creationId xmlns:a16="http://schemas.microsoft.com/office/drawing/2014/main" id="{A4CBB9C4-C801-7A76-2F07-162404B41AB0}"/>
                </a:ext>
              </a:extLst>
            </p:cNvPr>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886;p58">
              <a:extLst>
                <a:ext uri="{FF2B5EF4-FFF2-40B4-BE49-F238E27FC236}">
                  <a16:creationId xmlns:a16="http://schemas.microsoft.com/office/drawing/2014/main" id="{D7F340DB-39F1-9AE1-0F47-7086A7D0978F}"/>
                </a:ext>
              </a:extLst>
            </p:cNvPr>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887;p58">
              <a:extLst>
                <a:ext uri="{FF2B5EF4-FFF2-40B4-BE49-F238E27FC236}">
                  <a16:creationId xmlns:a16="http://schemas.microsoft.com/office/drawing/2014/main" id="{06C094B7-2466-598C-40A4-10575F41D53E}"/>
                </a:ext>
              </a:extLst>
            </p:cNvPr>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888;p58">
              <a:extLst>
                <a:ext uri="{FF2B5EF4-FFF2-40B4-BE49-F238E27FC236}">
                  <a16:creationId xmlns:a16="http://schemas.microsoft.com/office/drawing/2014/main" id="{9D26E9F6-F25E-3796-2DDD-8650794987F8}"/>
                </a:ext>
              </a:extLst>
            </p:cNvPr>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889;p58">
              <a:extLst>
                <a:ext uri="{FF2B5EF4-FFF2-40B4-BE49-F238E27FC236}">
                  <a16:creationId xmlns:a16="http://schemas.microsoft.com/office/drawing/2014/main" id="{C67B52AC-CB79-696D-0A31-4B453987FFA6}"/>
                </a:ext>
              </a:extLst>
            </p:cNvPr>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890;p58">
              <a:extLst>
                <a:ext uri="{FF2B5EF4-FFF2-40B4-BE49-F238E27FC236}">
                  <a16:creationId xmlns:a16="http://schemas.microsoft.com/office/drawing/2014/main" id="{24FA2675-86CB-C78B-B4C5-C46CC6A90105}"/>
                </a:ext>
              </a:extLst>
            </p:cNvPr>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891;p58">
              <a:extLst>
                <a:ext uri="{FF2B5EF4-FFF2-40B4-BE49-F238E27FC236}">
                  <a16:creationId xmlns:a16="http://schemas.microsoft.com/office/drawing/2014/main" id="{25B41DE1-071F-3579-1454-BCCF5B207584}"/>
                </a:ext>
              </a:extLst>
            </p:cNvPr>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892;p58">
              <a:extLst>
                <a:ext uri="{FF2B5EF4-FFF2-40B4-BE49-F238E27FC236}">
                  <a16:creationId xmlns:a16="http://schemas.microsoft.com/office/drawing/2014/main" id="{E1C0328B-C836-6B5C-6ABC-2C89A9208268}"/>
                </a:ext>
              </a:extLst>
            </p:cNvPr>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893;p58">
              <a:extLst>
                <a:ext uri="{FF2B5EF4-FFF2-40B4-BE49-F238E27FC236}">
                  <a16:creationId xmlns:a16="http://schemas.microsoft.com/office/drawing/2014/main" id="{61500D35-1AFF-50E7-2581-163D81BF1B9F}"/>
                </a:ext>
              </a:extLst>
            </p:cNvPr>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894;p58">
              <a:extLst>
                <a:ext uri="{FF2B5EF4-FFF2-40B4-BE49-F238E27FC236}">
                  <a16:creationId xmlns:a16="http://schemas.microsoft.com/office/drawing/2014/main" id="{99F2DB41-4221-3677-83B1-BD9B25EE80D0}"/>
                </a:ext>
              </a:extLst>
            </p:cNvPr>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895;p58">
              <a:extLst>
                <a:ext uri="{FF2B5EF4-FFF2-40B4-BE49-F238E27FC236}">
                  <a16:creationId xmlns:a16="http://schemas.microsoft.com/office/drawing/2014/main" id="{57B94428-1C1E-3162-3533-C87151BCC2CC}"/>
                </a:ext>
              </a:extLst>
            </p:cNvPr>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96;p58">
              <a:extLst>
                <a:ext uri="{FF2B5EF4-FFF2-40B4-BE49-F238E27FC236}">
                  <a16:creationId xmlns:a16="http://schemas.microsoft.com/office/drawing/2014/main" id="{383A6781-B785-7379-C4A8-FFBEAEA5BB7D}"/>
                </a:ext>
              </a:extLst>
            </p:cNvPr>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897;p58">
              <a:extLst>
                <a:ext uri="{FF2B5EF4-FFF2-40B4-BE49-F238E27FC236}">
                  <a16:creationId xmlns:a16="http://schemas.microsoft.com/office/drawing/2014/main" id="{1C3ACEF4-BF72-2F40-4DD0-5177E4941E93}"/>
                </a:ext>
              </a:extLst>
            </p:cNvPr>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98;p58">
              <a:extLst>
                <a:ext uri="{FF2B5EF4-FFF2-40B4-BE49-F238E27FC236}">
                  <a16:creationId xmlns:a16="http://schemas.microsoft.com/office/drawing/2014/main" id="{7082FDC0-951F-DDFB-5CD2-F1A8FAA54DF5}"/>
                </a:ext>
              </a:extLst>
            </p:cNvPr>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899;p58">
              <a:extLst>
                <a:ext uri="{FF2B5EF4-FFF2-40B4-BE49-F238E27FC236}">
                  <a16:creationId xmlns:a16="http://schemas.microsoft.com/office/drawing/2014/main" id="{51A482DC-1FE3-2703-9838-01A0D09EB861}"/>
                </a:ext>
              </a:extLst>
            </p:cNvPr>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900;p58">
              <a:extLst>
                <a:ext uri="{FF2B5EF4-FFF2-40B4-BE49-F238E27FC236}">
                  <a16:creationId xmlns:a16="http://schemas.microsoft.com/office/drawing/2014/main" id="{60E3213C-A523-A0C0-2463-D4AA4E0A3CC7}"/>
                </a:ext>
              </a:extLst>
            </p:cNvPr>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901;p58">
              <a:extLst>
                <a:ext uri="{FF2B5EF4-FFF2-40B4-BE49-F238E27FC236}">
                  <a16:creationId xmlns:a16="http://schemas.microsoft.com/office/drawing/2014/main" id="{119A7A39-8968-DB33-D039-92B11F9DD397}"/>
                </a:ext>
              </a:extLst>
            </p:cNvPr>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902;p58">
              <a:extLst>
                <a:ext uri="{FF2B5EF4-FFF2-40B4-BE49-F238E27FC236}">
                  <a16:creationId xmlns:a16="http://schemas.microsoft.com/office/drawing/2014/main" id="{230D0179-EAB1-0F56-2DF1-AD9547565B71}"/>
                </a:ext>
              </a:extLst>
            </p:cNvPr>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903;p58">
              <a:extLst>
                <a:ext uri="{FF2B5EF4-FFF2-40B4-BE49-F238E27FC236}">
                  <a16:creationId xmlns:a16="http://schemas.microsoft.com/office/drawing/2014/main" id="{EEDF184A-1A49-430B-A115-C01718542B3A}"/>
                </a:ext>
              </a:extLst>
            </p:cNvPr>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904;p58">
              <a:extLst>
                <a:ext uri="{FF2B5EF4-FFF2-40B4-BE49-F238E27FC236}">
                  <a16:creationId xmlns:a16="http://schemas.microsoft.com/office/drawing/2014/main" id="{808DC4D2-95E6-12FC-4ECA-0E181DDBB9F2}"/>
                </a:ext>
              </a:extLst>
            </p:cNvPr>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905;p58">
              <a:extLst>
                <a:ext uri="{FF2B5EF4-FFF2-40B4-BE49-F238E27FC236}">
                  <a16:creationId xmlns:a16="http://schemas.microsoft.com/office/drawing/2014/main" id="{96760D39-A08E-9FEF-7755-543286531581}"/>
                </a:ext>
              </a:extLst>
            </p:cNvPr>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906;p58">
              <a:extLst>
                <a:ext uri="{FF2B5EF4-FFF2-40B4-BE49-F238E27FC236}">
                  <a16:creationId xmlns:a16="http://schemas.microsoft.com/office/drawing/2014/main" id="{450D40D3-1317-6D62-FA90-96718A3B3364}"/>
                </a:ext>
              </a:extLst>
            </p:cNvPr>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907;p58">
              <a:extLst>
                <a:ext uri="{FF2B5EF4-FFF2-40B4-BE49-F238E27FC236}">
                  <a16:creationId xmlns:a16="http://schemas.microsoft.com/office/drawing/2014/main" id="{F9D94161-3209-CA4A-B8D9-9D5D90C2A759}"/>
                </a:ext>
              </a:extLst>
            </p:cNvPr>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908;p58">
              <a:extLst>
                <a:ext uri="{FF2B5EF4-FFF2-40B4-BE49-F238E27FC236}">
                  <a16:creationId xmlns:a16="http://schemas.microsoft.com/office/drawing/2014/main" id="{A1BBA24D-65C1-14CD-0485-0B4B6C9A2D72}"/>
                </a:ext>
              </a:extLst>
            </p:cNvPr>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909;p58">
              <a:extLst>
                <a:ext uri="{FF2B5EF4-FFF2-40B4-BE49-F238E27FC236}">
                  <a16:creationId xmlns:a16="http://schemas.microsoft.com/office/drawing/2014/main" id="{E27A05B5-752D-1CEB-C221-A102242829EF}"/>
                </a:ext>
              </a:extLst>
            </p:cNvPr>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910;p58">
              <a:extLst>
                <a:ext uri="{FF2B5EF4-FFF2-40B4-BE49-F238E27FC236}">
                  <a16:creationId xmlns:a16="http://schemas.microsoft.com/office/drawing/2014/main" id="{ACA911EB-84AA-25C0-FD8F-96500EF11705}"/>
                </a:ext>
              </a:extLst>
            </p:cNvPr>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911;p58">
              <a:extLst>
                <a:ext uri="{FF2B5EF4-FFF2-40B4-BE49-F238E27FC236}">
                  <a16:creationId xmlns:a16="http://schemas.microsoft.com/office/drawing/2014/main" id="{2BE7BFF9-DF4F-7467-4969-01EE4BC082C7}"/>
                </a:ext>
              </a:extLst>
            </p:cNvPr>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912;p58">
              <a:extLst>
                <a:ext uri="{FF2B5EF4-FFF2-40B4-BE49-F238E27FC236}">
                  <a16:creationId xmlns:a16="http://schemas.microsoft.com/office/drawing/2014/main" id="{47F03ABC-85B7-C146-0C52-D9F4FC93409D}"/>
                </a:ext>
              </a:extLst>
            </p:cNvPr>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913;p58">
              <a:extLst>
                <a:ext uri="{FF2B5EF4-FFF2-40B4-BE49-F238E27FC236}">
                  <a16:creationId xmlns:a16="http://schemas.microsoft.com/office/drawing/2014/main" id="{DEB20B2B-2AC8-9433-2E1E-A22DEEE8290B}"/>
                </a:ext>
              </a:extLst>
            </p:cNvPr>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914;p58">
              <a:extLst>
                <a:ext uri="{FF2B5EF4-FFF2-40B4-BE49-F238E27FC236}">
                  <a16:creationId xmlns:a16="http://schemas.microsoft.com/office/drawing/2014/main" id="{1B904EFA-63F8-8086-9E3D-08920D8A3947}"/>
                </a:ext>
              </a:extLst>
            </p:cNvPr>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915;p58">
              <a:extLst>
                <a:ext uri="{FF2B5EF4-FFF2-40B4-BE49-F238E27FC236}">
                  <a16:creationId xmlns:a16="http://schemas.microsoft.com/office/drawing/2014/main" id="{93134CD1-DE58-7809-8F01-0CC77E075211}"/>
                </a:ext>
              </a:extLst>
            </p:cNvPr>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916;p58">
              <a:extLst>
                <a:ext uri="{FF2B5EF4-FFF2-40B4-BE49-F238E27FC236}">
                  <a16:creationId xmlns:a16="http://schemas.microsoft.com/office/drawing/2014/main" id="{838E0400-F203-7C02-70C9-E332B63A3BF5}"/>
                </a:ext>
              </a:extLst>
            </p:cNvPr>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917;p58">
              <a:extLst>
                <a:ext uri="{FF2B5EF4-FFF2-40B4-BE49-F238E27FC236}">
                  <a16:creationId xmlns:a16="http://schemas.microsoft.com/office/drawing/2014/main" id="{F5CCD981-DC2B-DF65-C7E4-BFA681474150}"/>
                </a:ext>
              </a:extLst>
            </p:cNvPr>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918;p58">
              <a:extLst>
                <a:ext uri="{FF2B5EF4-FFF2-40B4-BE49-F238E27FC236}">
                  <a16:creationId xmlns:a16="http://schemas.microsoft.com/office/drawing/2014/main" id="{61F8DAAF-9090-3F94-B239-5F0B2B09CA66}"/>
                </a:ext>
              </a:extLst>
            </p:cNvPr>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919;p58">
              <a:extLst>
                <a:ext uri="{FF2B5EF4-FFF2-40B4-BE49-F238E27FC236}">
                  <a16:creationId xmlns:a16="http://schemas.microsoft.com/office/drawing/2014/main" id="{F22F2C55-8BF4-7796-F89B-F49C3D3B96E3}"/>
                </a:ext>
              </a:extLst>
            </p:cNvPr>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920;p58">
              <a:extLst>
                <a:ext uri="{FF2B5EF4-FFF2-40B4-BE49-F238E27FC236}">
                  <a16:creationId xmlns:a16="http://schemas.microsoft.com/office/drawing/2014/main" id="{01388339-0DD8-0D42-9906-7FC2F2900C50}"/>
                </a:ext>
              </a:extLst>
            </p:cNvPr>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921;p58">
              <a:extLst>
                <a:ext uri="{FF2B5EF4-FFF2-40B4-BE49-F238E27FC236}">
                  <a16:creationId xmlns:a16="http://schemas.microsoft.com/office/drawing/2014/main" id="{F52F9AAF-48AE-6F48-1E0F-72C628876CD1}"/>
                </a:ext>
              </a:extLst>
            </p:cNvPr>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922;p58">
              <a:extLst>
                <a:ext uri="{FF2B5EF4-FFF2-40B4-BE49-F238E27FC236}">
                  <a16:creationId xmlns:a16="http://schemas.microsoft.com/office/drawing/2014/main" id="{8FEDEC2F-0600-2605-79EB-5A307ADE15CB}"/>
                </a:ext>
              </a:extLst>
            </p:cNvPr>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923;p58">
              <a:extLst>
                <a:ext uri="{FF2B5EF4-FFF2-40B4-BE49-F238E27FC236}">
                  <a16:creationId xmlns:a16="http://schemas.microsoft.com/office/drawing/2014/main" id="{DCDCC8B4-79DC-6B22-1633-AC7E93E71CC5}"/>
                </a:ext>
              </a:extLst>
            </p:cNvPr>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924;p58">
              <a:extLst>
                <a:ext uri="{FF2B5EF4-FFF2-40B4-BE49-F238E27FC236}">
                  <a16:creationId xmlns:a16="http://schemas.microsoft.com/office/drawing/2014/main" id="{DA3F1910-BC53-D331-BF5F-082771005889}"/>
                </a:ext>
              </a:extLst>
            </p:cNvPr>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925;p58">
              <a:extLst>
                <a:ext uri="{FF2B5EF4-FFF2-40B4-BE49-F238E27FC236}">
                  <a16:creationId xmlns:a16="http://schemas.microsoft.com/office/drawing/2014/main" id="{DF39241D-30A5-9ADB-B1CB-D44B6969B16B}"/>
                </a:ext>
              </a:extLst>
            </p:cNvPr>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926;p58">
              <a:extLst>
                <a:ext uri="{FF2B5EF4-FFF2-40B4-BE49-F238E27FC236}">
                  <a16:creationId xmlns:a16="http://schemas.microsoft.com/office/drawing/2014/main" id="{A3B08582-4D33-C352-4624-EBF684030912}"/>
                </a:ext>
              </a:extLst>
            </p:cNvPr>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927;p58">
              <a:extLst>
                <a:ext uri="{FF2B5EF4-FFF2-40B4-BE49-F238E27FC236}">
                  <a16:creationId xmlns:a16="http://schemas.microsoft.com/office/drawing/2014/main" id="{EAF2EB9A-2B34-6081-20D7-FDB373D0092D}"/>
                </a:ext>
              </a:extLst>
            </p:cNvPr>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928;p58">
              <a:extLst>
                <a:ext uri="{FF2B5EF4-FFF2-40B4-BE49-F238E27FC236}">
                  <a16:creationId xmlns:a16="http://schemas.microsoft.com/office/drawing/2014/main" id="{9FE5667A-7483-0C7C-83FA-E5492AB5673B}"/>
                </a:ext>
              </a:extLst>
            </p:cNvPr>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929;p58">
              <a:extLst>
                <a:ext uri="{FF2B5EF4-FFF2-40B4-BE49-F238E27FC236}">
                  <a16:creationId xmlns:a16="http://schemas.microsoft.com/office/drawing/2014/main" id="{46B79C05-E91E-2939-321F-9D623F2E185E}"/>
                </a:ext>
              </a:extLst>
            </p:cNvPr>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930;p58">
              <a:extLst>
                <a:ext uri="{FF2B5EF4-FFF2-40B4-BE49-F238E27FC236}">
                  <a16:creationId xmlns:a16="http://schemas.microsoft.com/office/drawing/2014/main" id="{F385EB3D-9DC5-5A02-206F-EE6ED5C78205}"/>
                </a:ext>
              </a:extLst>
            </p:cNvPr>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931;p58">
              <a:extLst>
                <a:ext uri="{FF2B5EF4-FFF2-40B4-BE49-F238E27FC236}">
                  <a16:creationId xmlns:a16="http://schemas.microsoft.com/office/drawing/2014/main" id="{DDE15A47-95FA-083A-16CC-70926366AD6D}"/>
                </a:ext>
              </a:extLst>
            </p:cNvPr>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932;p58">
              <a:extLst>
                <a:ext uri="{FF2B5EF4-FFF2-40B4-BE49-F238E27FC236}">
                  <a16:creationId xmlns:a16="http://schemas.microsoft.com/office/drawing/2014/main" id="{DE50C0C5-B709-B073-27DE-AEF1802B6465}"/>
                </a:ext>
              </a:extLst>
            </p:cNvPr>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933;p58">
              <a:extLst>
                <a:ext uri="{FF2B5EF4-FFF2-40B4-BE49-F238E27FC236}">
                  <a16:creationId xmlns:a16="http://schemas.microsoft.com/office/drawing/2014/main" id="{72DC43EF-D2BD-F89B-1CB0-9FE6BD61D282}"/>
                </a:ext>
              </a:extLst>
            </p:cNvPr>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934;p58">
              <a:extLst>
                <a:ext uri="{FF2B5EF4-FFF2-40B4-BE49-F238E27FC236}">
                  <a16:creationId xmlns:a16="http://schemas.microsoft.com/office/drawing/2014/main" id="{5227ED39-B8BE-4BAC-17AC-0F8B74C1899B}"/>
                </a:ext>
              </a:extLst>
            </p:cNvPr>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935;p58">
              <a:extLst>
                <a:ext uri="{FF2B5EF4-FFF2-40B4-BE49-F238E27FC236}">
                  <a16:creationId xmlns:a16="http://schemas.microsoft.com/office/drawing/2014/main" id="{0F121B87-7414-333E-9DCF-1EA429D31517}"/>
                </a:ext>
              </a:extLst>
            </p:cNvPr>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936;p58">
              <a:extLst>
                <a:ext uri="{FF2B5EF4-FFF2-40B4-BE49-F238E27FC236}">
                  <a16:creationId xmlns:a16="http://schemas.microsoft.com/office/drawing/2014/main" id="{05513466-9185-E18D-C70E-B03BF79081E3}"/>
                </a:ext>
              </a:extLst>
            </p:cNvPr>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937;p58">
              <a:extLst>
                <a:ext uri="{FF2B5EF4-FFF2-40B4-BE49-F238E27FC236}">
                  <a16:creationId xmlns:a16="http://schemas.microsoft.com/office/drawing/2014/main" id="{D065272A-B41E-7183-4845-801103816315}"/>
                </a:ext>
              </a:extLst>
            </p:cNvPr>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938;p58">
              <a:extLst>
                <a:ext uri="{FF2B5EF4-FFF2-40B4-BE49-F238E27FC236}">
                  <a16:creationId xmlns:a16="http://schemas.microsoft.com/office/drawing/2014/main" id="{25B39989-6699-B64D-7A48-0CAC8379D69E}"/>
                </a:ext>
              </a:extLst>
            </p:cNvPr>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939;p58">
              <a:extLst>
                <a:ext uri="{FF2B5EF4-FFF2-40B4-BE49-F238E27FC236}">
                  <a16:creationId xmlns:a16="http://schemas.microsoft.com/office/drawing/2014/main" id="{BB89646C-535A-B427-98D9-6BE69A5DACE8}"/>
                </a:ext>
              </a:extLst>
            </p:cNvPr>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940;p58">
              <a:extLst>
                <a:ext uri="{FF2B5EF4-FFF2-40B4-BE49-F238E27FC236}">
                  <a16:creationId xmlns:a16="http://schemas.microsoft.com/office/drawing/2014/main" id="{9CB94D75-686C-6D34-CF7E-D547E21CFD12}"/>
                </a:ext>
              </a:extLst>
            </p:cNvPr>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941;p58">
              <a:extLst>
                <a:ext uri="{FF2B5EF4-FFF2-40B4-BE49-F238E27FC236}">
                  <a16:creationId xmlns:a16="http://schemas.microsoft.com/office/drawing/2014/main" id="{C4D5C457-A0D1-C32F-A80C-318B7BAAA4EB}"/>
                </a:ext>
              </a:extLst>
            </p:cNvPr>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942;p58">
              <a:extLst>
                <a:ext uri="{FF2B5EF4-FFF2-40B4-BE49-F238E27FC236}">
                  <a16:creationId xmlns:a16="http://schemas.microsoft.com/office/drawing/2014/main" id="{C92C7F4D-C390-FD23-B15E-31EF997A4F51}"/>
                </a:ext>
              </a:extLst>
            </p:cNvPr>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943;p58">
              <a:extLst>
                <a:ext uri="{FF2B5EF4-FFF2-40B4-BE49-F238E27FC236}">
                  <a16:creationId xmlns:a16="http://schemas.microsoft.com/office/drawing/2014/main" id="{95CFD427-A56D-2FC9-B977-9778DF314C7F}"/>
                </a:ext>
              </a:extLst>
            </p:cNvPr>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944;p58">
              <a:extLst>
                <a:ext uri="{FF2B5EF4-FFF2-40B4-BE49-F238E27FC236}">
                  <a16:creationId xmlns:a16="http://schemas.microsoft.com/office/drawing/2014/main" id="{CE7190B4-35EC-CC07-8F56-B97C28C9FEAD}"/>
                </a:ext>
              </a:extLst>
            </p:cNvPr>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945;p58">
              <a:extLst>
                <a:ext uri="{FF2B5EF4-FFF2-40B4-BE49-F238E27FC236}">
                  <a16:creationId xmlns:a16="http://schemas.microsoft.com/office/drawing/2014/main" id="{01A37A6F-A579-9111-5D9B-6F364A791FEE}"/>
                </a:ext>
              </a:extLst>
            </p:cNvPr>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946;p58">
              <a:extLst>
                <a:ext uri="{FF2B5EF4-FFF2-40B4-BE49-F238E27FC236}">
                  <a16:creationId xmlns:a16="http://schemas.microsoft.com/office/drawing/2014/main" id="{B41C447C-FAC5-0F0F-5867-8283535BAE78}"/>
                </a:ext>
              </a:extLst>
            </p:cNvPr>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947;p58">
              <a:extLst>
                <a:ext uri="{FF2B5EF4-FFF2-40B4-BE49-F238E27FC236}">
                  <a16:creationId xmlns:a16="http://schemas.microsoft.com/office/drawing/2014/main" id="{F1067A5C-5809-5792-3A93-000BD1124DC5}"/>
                </a:ext>
              </a:extLst>
            </p:cNvPr>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948;p58">
              <a:extLst>
                <a:ext uri="{FF2B5EF4-FFF2-40B4-BE49-F238E27FC236}">
                  <a16:creationId xmlns:a16="http://schemas.microsoft.com/office/drawing/2014/main" id="{4218D9C0-FC11-FAEA-A520-665D746E98EF}"/>
                </a:ext>
              </a:extLst>
            </p:cNvPr>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949;p58">
              <a:extLst>
                <a:ext uri="{FF2B5EF4-FFF2-40B4-BE49-F238E27FC236}">
                  <a16:creationId xmlns:a16="http://schemas.microsoft.com/office/drawing/2014/main" id="{6E6E5707-8EAC-6EDE-5B0C-940A41B88A05}"/>
                </a:ext>
              </a:extLst>
            </p:cNvPr>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950;p58">
              <a:extLst>
                <a:ext uri="{FF2B5EF4-FFF2-40B4-BE49-F238E27FC236}">
                  <a16:creationId xmlns:a16="http://schemas.microsoft.com/office/drawing/2014/main" id="{C0526654-3F1F-DCA7-B74F-72D2FCCABB5B}"/>
                </a:ext>
              </a:extLst>
            </p:cNvPr>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951;p58">
              <a:extLst>
                <a:ext uri="{FF2B5EF4-FFF2-40B4-BE49-F238E27FC236}">
                  <a16:creationId xmlns:a16="http://schemas.microsoft.com/office/drawing/2014/main" id="{F68695DD-6C5A-FE7C-3835-D31C7CF35464}"/>
                </a:ext>
              </a:extLst>
            </p:cNvPr>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952;p58">
              <a:extLst>
                <a:ext uri="{FF2B5EF4-FFF2-40B4-BE49-F238E27FC236}">
                  <a16:creationId xmlns:a16="http://schemas.microsoft.com/office/drawing/2014/main" id="{08AAC874-6956-4C9F-FBAC-1AF89C493290}"/>
                </a:ext>
              </a:extLst>
            </p:cNvPr>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953;p58">
              <a:extLst>
                <a:ext uri="{FF2B5EF4-FFF2-40B4-BE49-F238E27FC236}">
                  <a16:creationId xmlns:a16="http://schemas.microsoft.com/office/drawing/2014/main" id="{0078058F-8103-5EC2-C0D3-83572619F888}"/>
                </a:ext>
              </a:extLst>
            </p:cNvPr>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954;p58">
              <a:extLst>
                <a:ext uri="{FF2B5EF4-FFF2-40B4-BE49-F238E27FC236}">
                  <a16:creationId xmlns:a16="http://schemas.microsoft.com/office/drawing/2014/main" id="{E899FB44-F729-C5DE-A858-F34B4B847ECB}"/>
                </a:ext>
              </a:extLst>
            </p:cNvPr>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955;p58">
              <a:extLst>
                <a:ext uri="{FF2B5EF4-FFF2-40B4-BE49-F238E27FC236}">
                  <a16:creationId xmlns:a16="http://schemas.microsoft.com/office/drawing/2014/main" id="{4714E56E-6D41-C61B-BBC2-FC40BFCF9C94}"/>
                </a:ext>
              </a:extLst>
            </p:cNvPr>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956;p58">
              <a:extLst>
                <a:ext uri="{FF2B5EF4-FFF2-40B4-BE49-F238E27FC236}">
                  <a16:creationId xmlns:a16="http://schemas.microsoft.com/office/drawing/2014/main" id="{5E8D9E50-5A48-104A-A7FD-D8378852D1FA}"/>
                </a:ext>
              </a:extLst>
            </p:cNvPr>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957;p58">
              <a:extLst>
                <a:ext uri="{FF2B5EF4-FFF2-40B4-BE49-F238E27FC236}">
                  <a16:creationId xmlns:a16="http://schemas.microsoft.com/office/drawing/2014/main" id="{37BC0439-4A15-9C20-9059-9DCFF6DCEFE1}"/>
                </a:ext>
              </a:extLst>
            </p:cNvPr>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958;p58">
              <a:extLst>
                <a:ext uri="{FF2B5EF4-FFF2-40B4-BE49-F238E27FC236}">
                  <a16:creationId xmlns:a16="http://schemas.microsoft.com/office/drawing/2014/main" id="{838D6889-A777-2670-E9BE-6CA334F586FD}"/>
                </a:ext>
              </a:extLst>
            </p:cNvPr>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959;p58">
              <a:extLst>
                <a:ext uri="{FF2B5EF4-FFF2-40B4-BE49-F238E27FC236}">
                  <a16:creationId xmlns:a16="http://schemas.microsoft.com/office/drawing/2014/main" id="{F504CC8C-4C91-E46A-41EF-8B4F8D88BD97}"/>
                </a:ext>
              </a:extLst>
            </p:cNvPr>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960;p58">
              <a:extLst>
                <a:ext uri="{FF2B5EF4-FFF2-40B4-BE49-F238E27FC236}">
                  <a16:creationId xmlns:a16="http://schemas.microsoft.com/office/drawing/2014/main" id="{DDE89566-EF8A-79CB-2C69-11FDDE8789F9}"/>
                </a:ext>
              </a:extLst>
            </p:cNvPr>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961;p58">
              <a:extLst>
                <a:ext uri="{FF2B5EF4-FFF2-40B4-BE49-F238E27FC236}">
                  <a16:creationId xmlns:a16="http://schemas.microsoft.com/office/drawing/2014/main" id="{065AFFE2-A7EF-C777-F707-48423CFB1BFA}"/>
                </a:ext>
              </a:extLst>
            </p:cNvPr>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962;p58">
              <a:extLst>
                <a:ext uri="{FF2B5EF4-FFF2-40B4-BE49-F238E27FC236}">
                  <a16:creationId xmlns:a16="http://schemas.microsoft.com/office/drawing/2014/main" id="{ADE73050-6A48-A2CE-7A71-755D5D9AEB51}"/>
                </a:ext>
              </a:extLst>
            </p:cNvPr>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963;p58">
              <a:extLst>
                <a:ext uri="{FF2B5EF4-FFF2-40B4-BE49-F238E27FC236}">
                  <a16:creationId xmlns:a16="http://schemas.microsoft.com/office/drawing/2014/main" id="{39C31899-756B-49CA-C6EF-5159A0C301AF}"/>
                </a:ext>
              </a:extLst>
            </p:cNvPr>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964;p58">
              <a:extLst>
                <a:ext uri="{FF2B5EF4-FFF2-40B4-BE49-F238E27FC236}">
                  <a16:creationId xmlns:a16="http://schemas.microsoft.com/office/drawing/2014/main" id="{CABDB4D0-1DEE-1B5F-3878-221C57484704}"/>
                </a:ext>
              </a:extLst>
            </p:cNvPr>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965;p58">
              <a:extLst>
                <a:ext uri="{FF2B5EF4-FFF2-40B4-BE49-F238E27FC236}">
                  <a16:creationId xmlns:a16="http://schemas.microsoft.com/office/drawing/2014/main" id="{CDC975C6-D5DB-B9DD-C059-F8C97F5E472C}"/>
                </a:ext>
              </a:extLst>
            </p:cNvPr>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966;p58">
              <a:extLst>
                <a:ext uri="{FF2B5EF4-FFF2-40B4-BE49-F238E27FC236}">
                  <a16:creationId xmlns:a16="http://schemas.microsoft.com/office/drawing/2014/main" id="{2CBB17BA-DA60-DF7A-A6E5-C485E05C67A7}"/>
                </a:ext>
              </a:extLst>
            </p:cNvPr>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967;p58">
              <a:extLst>
                <a:ext uri="{FF2B5EF4-FFF2-40B4-BE49-F238E27FC236}">
                  <a16:creationId xmlns:a16="http://schemas.microsoft.com/office/drawing/2014/main" id="{BA878CEC-9546-1699-4CE5-631B0BB305C9}"/>
                </a:ext>
              </a:extLst>
            </p:cNvPr>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968;p58">
              <a:extLst>
                <a:ext uri="{FF2B5EF4-FFF2-40B4-BE49-F238E27FC236}">
                  <a16:creationId xmlns:a16="http://schemas.microsoft.com/office/drawing/2014/main" id="{1F00DA4B-F45F-0306-AF87-123C72907862}"/>
                </a:ext>
              </a:extLst>
            </p:cNvPr>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969;p58">
              <a:extLst>
                <a:ext uri="{FF2B5EF4-FFF2-40B4-BE49-F238E27FC236}">
                  <a16:creationId xmlns:a16="http://schemas.microsoft.com/office/drawing/2014/main" id="{D63B22B3-5029-9F71-3F4B-2399E0549CA5}"/>
                </a:ext>
              </a:extLst>
            </p:cNvPr>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970;p58">
              <a:extLst>
                <a:ext uri="{FF2B5EF4-FFF2-40B4-BE49-F238E27FC236}">
                  <a16:creationId xmlns:a16="http://schemas.microsoft.com/office/drawing/2014/main" id="{4D18D4C7-7945-3788-E810-753CCB2F053C}"/>
                </a:ext>
              </a:extLst>
            </p:cNvPr>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971;p58">
              <a:extLst>
                <a:ext uri="{FF2B5EF4-FFF2-40B4-BE49-F238E27FC236}">
                  <a16:creationId xmlns:a16="http://schemas.microsoft.com/office/drawing/2014/main" id="{544DA61A-5789-852F-1112-F74441DD5825}"/>
                </a:ext>
              </a:extLst>
            </p:cNvPr>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972;p58">
              <a:extLst>
                <a:ext uri="{FF2B5EF4-FFF2-40B4-BE49-F238E27FC236}">
                  <a16:creationId xmlns:a16="http://schemas.microsoft.com/office/drawing/2014/main" id="{CE62F33C-BEDC-F0A4-8FAB-1FE015009851}"/>
                </a:ext>
              </a:extLst>
            </p:cNvPr>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973;p58">
              <a:extLst>
                <a:ext uri="{FF2B5EF4-FFF2-40B4-BE49-F238E27FC236}">
                  <a16:creationId xmlns:a16="http://schemas.microsoft.com/office/drawing/2014/main" id="{0B82F5AA-A07C-AD54-B58E-BAF308FC1E31}"/>
                </a:ext>
              </a:extLst>
            </p:cNvPr>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974;p58">
              <a:extLst>
                <a:ext uri="{FF2B5EF4-FFF2-40B4-BE49-F238E27FC236}">
                  <a16:creationId xmlns:a16="http://schemas.microsoft.com/office/drawing/2014/main" id="{8855D2EC-0DB6-A51A-E899-F6B56401C964}"/>
                </a:ext>
              </a:extLst>
            </p:cNvPr>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975;p58">
              <a:extLst>
                <a:ext uri="{FF2B5EF4-FFF2-40B4-BE49-F238E27FC236}">
                  <a16:creationId xmlns:a16="http://schemas.microsoft.com/office/drawing/2014/main" id="{C071CA2A-1F43-F8C0-82EC-3DBE15BF78CA}"/>
                </a:ext>
              </a:extLst>
            </p:cNvPr>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976;p58">
              <a:extLst>
                <a:ext uri="{FF2B5EF4-FFF2-40B4-BE49-F238E27FC236}">
                  <a16:creationId xmlns:a16="http://schemas.microsoft.com/office/drawing/2014/main" id="{D378D5EE-C2E7-F0A9-3AF5-EB51A6B29B57}"/>
                </a:ext>
              </a:extLst>
            </p:cNvPr>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977;p58">
              <a:extLst>
                <a:ext uri="{FF2B5EF4-FFF2-40B4-BE49-F238E27FC236}">
                  <a16:creationId xmlns:a16="http://schemas.microsoft.com/office/drawing/2014/main" id="{E8AC7A13-AED3-4931-11F3-1D4BB8680A4B}"/>
                </a:ext>
              </a:extLst>
            </p:cNvPr>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978;p58">
              <a:extLst>
                <a:ext uri="{FF2B5EF4-FFF2-40B4-BE49-F238E27FC236}">
                  <a16:creationId xmlns:a16="http://schemas.microsoft.com/office/drawing/2014/main" id="{A2F3B0EF-E409-D9F0-001C-EFFF71A201F0}"/>
                </a:ext>
              </a:extLst>
            </p:cNvPr>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979;p58">
              <a:extLst>
                <a:ext uri="{FF2B5EF4-FFF2-40B4-BE49-F238E27FC236}">
                  <a16:creationId xmlns:a16="http://schemas.microsoft.com/office/drawing/2014/main" id="{2163B02D-19A7-0D99-F694-248BBA41312D}"/>
                </a:ext>
              </a:extLst>
            </p:cNvPr>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980;p58">
              <a:extLst>
                <a:ext uri="{FF2B5EF4-FFF2-40B4-BE49-F238E27FC236}">
                  <a16:creationId xmlns:a16="http://schemas.microsoft.com/office/drawing/2014/main" id="{74879A3C-0F84-AD8D-6B34-30A0C3EA37B2}"/>
                </a:ext>
              </a:extLst>
            </p:cNvPr>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981;p58">
              <a:extLst>
                <a:ext uri="{FF2B5EF4-FFF2-40B4-BE49-F238E27FC236}">
                  <a16:creationId xmlns:a16="http://schemas.microsoft.com/office/drawing/2014/main" id="{C4C832ED-4325-0341-F1A0-C727A407E6C7}"/>
                </a:ext>
              </a:extLst>
            </p:cNvPr>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982;p58">
              <a:extLst>
                <a:ext uri="{FF2B5EF4-FFF2-40B4-BE49-F238E27FC236}">
                  <a16:creationId xmlns:a16="http://schemas.microsoft.com/office/drawing/2014/main" id="{E2EADCCE-90AA-8A95-E92B-9B7D477F0047}"/>
                </a:ext>
              </a:extLst>
            </p:cNvPr>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983;p58">
              <a:extLst>
                <a:ext uri="{FF2B5EF4-FFF2-40B4-BE49-F238E27FC236}">
                  <a16:creationId xmlns:a16="http://schemas.microsoft.com/office/drawing/2014/main" id="{B8A22E9E-B078-A549-0102-3D7B06F0E813}"/>
                </a:ext>
              </a:extLst>
            </p:cNvPr>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984;p58">
              <a:extLst>
                <a:ext uri="{FF2B5EF4-FFF2-40B4-BE49-F238E27FC236}">
                  <a16:creationId xmlns:a16="http://schemas.microsoft.com/office/drawing/2014/main" id="{C89AE4E2-A36D-1505-0F95-6A2680550731}"/>
                </a:ext>
              </a:extLst>
            </p:cNvPr>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985;p58">
              <a:extLst>
                <a:ext uri="{FF2B5EF4-FFF2-40B4-BE49-F238E27FC236}">
                  <a16:creationId xmlns:a16="http://schemas.microsoft.com/office/drawing/2014/main" id="{3A54BC3A-F2CF-6B23-9814-59566B00939A}"/>
                </a:ext>
              </a:extLst>
            </p:cNvPr>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986;p58">
              <a:extLst>
                <a:ext uri="{FF2B5EF4-FFF2-40B4-BE49-F238E27FC236}">
                  <a16:creationId xmlns:a16="http://schemas.microsoft.com/office/drawing/2014/main" id="{DCCBEFD1-BDCE-017D-7A42-BD0FA498B802}"/>
                </a:ext>
              </a:extLst>
            </p:cNvPr>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987;p58">
              <a:extLst>
                <a:ext uri="{FF2B5EF4-FFF2-40B4-BE49-F238E27FC236}">
                  <a16:creationId xmlns:a16="http://schemas.microsoft.com/office/drawing/2014/main" id="{2F11C1A1-DDD2-6F29-A7AB-369C8015DAD3}"/>
                </a:ext>
              </a:extLst>
            </p:cNvPr>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988;p58">
              <a:extLst>
                <a:ext uri="{FF2B5EF4-FFF2-40B4-BE49-F238E27FC236}">
                  <a16:creationId xmlns:a16="http://schemas.microsoft.com/office/drawing/2014/main" id="{BAAC79F1-9450-A46C-1933-C4C3CD4CBB80}"/>
                </a:ext>
              </a:extLst>
            </p:cNvPr>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989;p58">
              <a:extLst>
                <a:ext uri="{FF2B5EF4-FFF2-40B4-BE49-F238E27FC236}">
                  <a16:creationId xmlns:a16="http://schemas.microsoft.com/office/drawing/2014/main" id="{48F1A391-A0B8-CD18-692C-B71988487392}"/>
                </a:ext>
              </a:extLst>
            </p:cNvPr>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990;p58">
              <a:extLst>
                <a:ext uri="{FF2B5EF4-FFF2-40B4-BE49-F238E27FC236}">
                  <a16:creationId xmlns:a16="http://schemas.microsoft.com/office/drawing/2014/main" id="{4945A3BE-D22F-93EB-552A-3EBD776433A6}"/>
                </a:ext>
              </a:extLst>
            </p:cNvPr>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991;p58">
              <a:extLst>
                <a:ext uri="{FF2B5EF4-FFF2-40B4-BE49-F238E27FC236}">
                  <a16:creationId xmlns:a16="http://schemas.microsoft.com/office/drawing/2014/main" id="{7DA89FF0-FD96-7892-78BD-F7FEE8A94966}"/>
                </a:ext>
              </a:extLst>
            </p:cNvPr>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992;p58">
              <a:extLst>
                <a:ext uri="{FF2B5EF4-FFF2-40B4-BE49-F238E27FC236}">
                  <a16:creationId xmlns:a16="http://schemas.microsoft.com/office/drawing/2014/main" id="{733D4E60-6230-3A5A-79D4-3DA194E67D26}"/>
                </a:ext>
              </a:extLst>
            </p:cNvPr>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993;p58">
              <a:extLst>
                <a:ext uri="{FF2B5EF4-FFF2-40B4-BE49-F238E27FC236}">
                  <a16:creationId xmlns:a16="http://schemas.microsoft.com/office/drawing/2014/main" id="{7EF503C5-A304-E9B3-CDB4-9837739C0584}"/>
                </a:ext>
              </a:extLst>
            </p:cNvPr>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994;p58">
              <a:extLst>
                <a:ext uri="{FF2B5EF4-FFF2-40B4-BE49-F238E27FC236}">
                  <a16:creationId xmlns:a16="http://schemas.microsoft.com/office/drawing/2014/main" id="{797C73D4-E1A2-83B5-D26B-56BBF192E048}"/>
                </a:ext>
              </a:extLst>
            </p:cNvPr>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995;p58">
              <a:extLst>
                <a:ext uri="{FF2B5EF4-FFF2-40B4-BE49-F238E27FC236}">
                  <a16:creationId xmlns:a16="http://schemas.microsoft.com/office/drawing/2014/main" id="{B399D2AF-0DDC-13CD-4472-F287EAD51A8D}"/>
                </a:ext>
              </a:extLst>
            </p:cNvPr>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996;p58">
              <a:extLst>
                <a:ext uri="{FF2B5EF4-FFF2-40B4-BE49-F238E27FC236}">
                  <a16:creationId xmlns:a16="http://schemas.microsoft.com/office/drawing/2014/main" id="{7AE82671-1D43-F7B7-090D-F0D44AB6A2E1}"/>
                </a:ext>
              </a:extLst>
            </p:cNvPr>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997;p58">
              <a:extLst>
                <a:ext uri="{FF2B5EF4-FFF2-40B4-BE49-F238E27FC236}">
                  <a16:creationId xmlns:a16="http://schemas.microsoft.com/office/drawing/2014/main" id="{BDD07111-E19C-8A9E-3564-B47A172C50F0}"/>
                </a:ext>
              </a:extLst>
            </p:cNvPr>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998;p58">
              <a:extLst>
                <a:ext uri="{FF2B5EF4-FFF2-40B4-BE49-F238E27FC236}">
                  <a16:creationId xmlns:a16="http://schemas.microsoft.com/office/drawing/2014/main" id="{70D22AFE-AF44-74E2-9B22-4F248AA89AC3}"/>
                </a:ext>
              </a:extLst>
            </p:cNvPr>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999;p58">
              <a:extLst>
                <a:ext uri="{FF2B5EF4-FFF2-40B4-BE49-F238E27FC236}">
                  <a16:creationId xmlns:a16="http://schemas.microsoft.com/office/drawing/2014/main" id="{A95E773E-6059-31FD-27B7-F13E68681BCF}"/>
                </a:ext>
              </a:extLst>
            </p:cNvPr>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4000;p58">
              <a:extLst>
                <a:ext uri="{FF2B5EF4-FFF2-40B4-BE49-F238E27FC236}">
                  <a16:creationId xmlns:a16="http://schemas.microsoft.com/office/drawing/2014/main" id="{06E4B732-5904-A380-790B-E67883A8A3FC}"/>
                </a:ext>
              </a:extLst>
            </p:cNvPr>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4001;p58">
              <a:extLst>
                <a:ext uri="{FF2B5EF4-FFF2-40B4-BE49-F238E27FC236}">
                  <a16:creationId xmlns:a16="http://schemas.microsoft.com/office/drawing/2014/main" id="{FD9551CE-20F2-0939-0648-FAD865CCA12D}"/>
                </a:ext>
              </a:extLst>
            </p:cNvPr>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4002;p58">
              <a:extLst>
                <a:ext uri="{FF2B5EF4-FFF2-40B4-BE49-F238E27FC236}">
                  <a16:creationId xmlns:a16="http://schemas.microsoft.com/office/drawing/2014/main" id="{DFF2B3D3-CE04-4B80-FDB7-DE78D86144C2}"/>
                </a:ext>
              </a:extLst>
            </p:cNvPr>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4003;p58">
              <a:extLst>
                <a:ext uri="{FF2B5EF4-FFF2-40B4-BE49-F238E27FC236}">
                  <a16:creationId xmlns:a16="http://schemas.microsoft.com/office/drawing/2014/main" id="{0F70B0FF-E2FC-B3E2-5197-B69CAB2257BB}"/>
                </a:ext>
              </a:extLst>
            </p:cNvPr>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4004;p58">
              <a:extLst>
                <a:ext uri="{FF2B5EF4-FFF2-40B4-BE49-F238E27FC236}">
                  <a16:creationId xmlns:a16="http://schemas.microsoft.com/office/drawing/2014/main" id="{10681D63-2D2B-2592-16B3-C4134651498C}"/>
                </a:ext>
              </a:extLst>
            </p:cNvPr>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4005;p58">
              <a:extLst>
                <a:ext uri="{FF2B5EF4-FFF2-40B4-BE49-F238E27FC236}">
                  <a16:creationId xmlns:a16="http://schemas.microsoft.com/office/drawing/2014/main" id="{CBB978B4-8408-F0AC-F9BB-FCB50DA5BE4F}"/>
                </a:ext>
              </a:extLst>
            </p:cNvPr>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4006;p58">
              <a:extLst>
                <a:ext uri="{FF2B5EF4-FFF2-40B4-BE49-F238E27FC236}">
                  <a16:creationId xmlns:a16="http://schemas.microsoft.com/office/drawing/2014/main" id="{E95D9E48-08DA-5B45-CC50-C3F0BFC710D2}"/>
                </a:ext>
              </a:extLst>
            </p:cNvPr>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4007;p58">
              <a:extLst>
                <a:ext uri="{FF2B5EF4-FFF2-40B4-BE49-F238E27FC236}">
                  <a16:creationId xmlns:a16="http://schemas.microsoft.com/office/drawing/2014/main" id="{FE6FEA3B-3280-204B-557E-ED1D97D60DF3}"/>
                </a:ext>
              </a:extLst>
            </p:cNvPr>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4008;p58">
              <a:extLst>
                <a:ext uri="{FF2B5EF4-FFF2-40B4-BE49-F238E27FC236}">
                  <a16:creationId xmlns:a16="http://schemas.microsoft.com/office/drawing/2014/main" id="{A587D7BA-EF03-A8BF-DC97-2452D011C355}"/>
                </a:ext>
              </a:extLst>
            </p:cNvPr>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4009;p58">
              <a:extLst>
                <a:ext uri="{FF2B5EF4-FFF2-40B4-BE49-F238E27FC236}">
                  <a16:creationId xmlns:a16="http://schemas.microsoft.com/office/drawing/2014/main" id="{C76449DB-2AA4-9217-54CE-32AFA1E60CEE}"/>
                </a:ext>
              </a:extLst>
            </p:cNvPr>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4010;p58">
              <a:extLst>
                <a:ext uri="{FF2B5EF4-FFF2-40B4-BE49-F238E27FC236}">
                  <a16:creationId xmlns:a16="http://schemas.microsoft.com/office/drawing/2014/main" id="{48DCCFD9-3F48-E9B4-49A1-23841E86C82C}"/>
                </a:ext>
              </a:extLst>
            </p:cNvPr>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4011;p58">
              <a:extLst>
                <a:ext uri="{FF2B5EF4-FFF2-40B4-BE49-F238E27FC236}">
                  <a16:creationId xmlns:a16="http://schemas.microsoft.com/office/drawing/2014/main" id="{971336A8-E948-8244-3C8D-77471E672D7F}"/>
                </a:ext>
              </a:extLst>
            </p:cNvPr>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4012;p58">
              <a:extLst>
                <a:ext uri="{FF2B5EF4-FFF2-40B4-BE49-F238E27FC236}">
                  <a16:creationId xmlns:a16="http://schemas.microsoft.com/office/drawing/2014/main" id="{F46C87B1-BFB2-48F8-3474-C58CAE885766}"/>
                </a:ext>
              </a:extLst>
            </p:cNvPr>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4013;p58">
              <a:extLst>
                <a:ext uri="{FF2B5EF4-FFF2-40B4-BE49-F238E27FC236}">
                  <a16:creationId xmlns:a16="http://schemas.microsoft.com/office/drawing/2014/main" id="{77ECF94F-78B0-EDAB-C5ED-9D5832D59738}"/>
                </a:ext>
              </a:extLst>
            </p:cNvPr>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4014;p58">
              <a:extLst>
                <a:ext uri="{FF2B5EF4-FFF2-40B4-BE49-F238E27FC236}">
                  <a16:creationId xmlns:a16="http://schemas.microsoft.com/office/drawing/2014/main" id="{219C8FC9-E6BF-3F00-1A53-382E99E9D387}"/>
                </a:ext>
              </a:extLst>
            </p:cNvPr>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4015;p58">
              <a:extLst>
                <a:ext uri="{FF2B5EF4-FFF2-40B4-BE49-F238E27FC236}">
                  <a16:creationId xmlns:a16="http://schemas.microsoft.com/office/drawing/2014/main" id="{2CCEE825-B2DE-11A6-7190-8E8EF3EAFC54}"/>
                </a:ext>
              </a:extLst>
            </p:cNvPr>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4016;p58">
              <a:extLst>
                <a:ext uri="{FF2B5EF4-FFF2-40B4-BE49-F238E27FC236}">
                  <a16:creationId xmlns:a16="http://schemas.microsoft.com/office/drawing/2014/main" id="{9CAAEA54-06FD-31BA-0093-08F145668136}"/>
                </a:ext>
              </a:extLst>
            </p:cNvPr>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4017;p58">
              <a:extLst>
                <a:ext uri="{FF2B5EF4-FFF2-40B4-BE49-F238E27FC236}">
                  <a16:creationId xmlns:a16="http://schemas.microsoft.com/office/drawing/2014/main" id="{D5E5B6CE-D4CF-34D9-BD26-C567272981E5}"/>
                </a:ext>
              </a:extLst>
            </p:cNvPr>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4018;p58">
              <a:extLst>
                <a:ext uri="{FF2B5EF4-FFF2-40B4-BE49-F238E27FC236}">
                  <a16:creationId xmlns:a16="http://schemas.microsoft.com/office/drawing/2014/main" id="{4F19CD39-8666-B1D2-96F1-9DE0AF6A8FD6}"/>
                </a:ext>
              </a:extLst>
            </p:cNvPr>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4019;p58">
              <a:extLst>
                <a:ext uri="{FF2B5EF4-FFF2-40B4-BE49-F238E27FC236}">
                  <a16:creationId xmlns:a16="http://schemas.microsoft.com/office/drawing/2014/main" id="{0CC73FB0-E365-FD2F-4183-49659B3CE52B}"/>
                </a:ext>
              </a:extLst>
            </p:cNvPr>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4020;p58">
              <a:extLst>
                <a:ext uri="{FF2B5EF4-FFF2-40B4-BE49-F238E27FC236}">
                  <a16:creationId xmlns:a16="http://schemas.microsoft.com/office/drawing/2014/main" id="{EA3B6F23-E70E-0344-FC1E-B8DB52B9380A}"/>
                </a:ext>
              </a:extLst>
            </p:cNvPr>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4021;p58">
              <a:extLst>
                <a:ext uri="{FF2B5EF4-FFF2-40B4-BE49-F238E27FC236}">
                  <a16:creationId xmlns:a16="http://schemas.microsoft.com/office/drawing/2014/main" id="{D5C0DC7B-F1EB-7297-FCB0-48BF8EBF1CE5}"/>
                </a:ext>
              </a:extLst>
            </p:cNvPr>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4022;p58">
              <a:extLst>
                <a:ext uri="{FF2B5EF4-FFF2-40B4-BE49-F238E27FC236}">
                  <a16:creationId xmlns:a16="http://schemas.microsoft.com/office/drawing/2014/main" id="{4FBC1227-8646-3EC6-30DF-5B8C3C47F2D2}"/>
                </a:ext>
              </a:extLst>
            </p:cNvPr>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4023;p58">
              <a:extLst>
                <a:ext uri="{FF2B5EF4-FFF2-40B4-BE49-F238E27FC236}">
                  <a16:creationId xmlns:a16="http://schemas.microsoft.com/office/drawing/2014/main" id="{3DE13B77-0A25-34D8-4B5C-EC41D211BF48}"/>
                </a:ext>
              </a:extLst>
            </p:cNvPr>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4024;p58">
              <a:extLst>
                <a:ext uri="{FF2B5EF4-FFF2-40B4-BE49-F238E27FC236}">
                  <a16:creationId xmlns:a16="http://schemas.microsoft.com/office/drawing/2014/main" id="{71DF417E-6E58-7DFC-2CED-EB81A8FA0712}"/>
                </a:ext>
              </a:extLst>
            </p:cNvPr>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4025;p58">
              <a:extLst>
                <a:ext uri="{FF2B5EF4-FFF2-40B4-BE49-F238E27FC236}">
                  <a16:creationId xmlns:a16="http://schemas.microsoft.com/office/drawing/2014/main" id="{9AB06432-521F-1D6F-221C-8CA44E293797}"/>
                </a:ext>
              </a:extLst>
            </p:cNvPr>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4026;p58">
              <a:extLst>
                <a:ext uri="{FF2B5EF4-FFF2-40B4-BE49-F238E27FC236}">
                  <a16:creationId xmlns:a16="http://schemas.microsoft.com/office/drawing/2014/main" id="{864E2546-BAB9-9314-EC05-5EB771C06AFB}"/>
                </a:ext>
              </a:extLst>
            </p:cNvPr>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4027;p58">
              <a:extLst>
                <a:ext uri="{FF2B5EF4-FFF2-40B4-BE49-F238E27FC236}">
                  <a16:creationId xmlns:a16="http://schemas.microsoft.com/office/drawing/2014/main" id="{CE9B6356-1826-E3BD-9789-9C118BCB5C0A}"/>
                </a:ext>
              </a:extLst>
            </p:cNvPr>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4028;p58">
              <a:extLst>
                <a:ext uri="{FF2B5EF4-FFF2-40B4-BE49-F238E27FC236}">
                  <a16:creationId xmlns:a16="http://schemas.microsoft.com/office/drawing/2014/main" id="{2E2C5FB7-6B98-370B-A84B-80EB8CCADFBC}"/>
                </a:ext>
              </a:extLst>
            </p:cNvPr>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4029;p58">
              <a:extLst>
                <a:ext uri="{FF2B5EF4-FFF2-40B4-BE49-F238E27FC236}">
                  <a16:creationId xmlns:a16="http://schemas.microsoft.com/office/drawing/2014/main" id="{E8404111-3FEB-2311-7010-05428E874B6F}"/>
                </a:ext>
              </a:extLst>
            </p:cNvPr>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4030;p58">
              <a:extLst>
                <a:ext uri="{FF2B5EF4-FFF2-40B4-BE49-F238E27FC236}">
                  <a16:creationId xmlns:a16="http://schemas.microsoft.com/office/drawing/2014/main" id="{F327C145-1CEC-E016-D283-10B3B488FB74}"/>
                </a:ext>
              </a:extLst>
            </p:cNvPr>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4031;p58">
              <a:extLst>
                <a:ext uri="{FF2B5EF4-FFF2-40B4-BE49-F238E27FC236}">
                  <a16:creationId xmlns:a16="http://schemas.microsoft.com/office/drawing/2014/main" id="{C693BF97-19B1-968C-6B5C-AB33AA10E297}"/>
                </a:ext>
              </a:extLst>
            </p:cNvPr>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4032;p58">
              <a:extLst>
                <a:ext uri="{FF2B5EF4-FFF2-40B4-BE49-F238E27FC236}">
                  <a16:creationId xmlns:a16="http://schemas.microsoft.com/office/drawing/2014/main" id="{9433D2B9-FAFA-6555-2DA2-50695B011ADF}"/>
                </a:ext>
              </a:extLst>
            </p:cNvPr>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4033;p58">
              <a:extLst>
                <a:ext uri="{FF2B5EF4-FFF2-40B4-BE49-F238E27FC236}">
                  <a16:creationId xmlns:a16="http://schemas.microsoft.com/office/drawing/2014/main" id="{CECF4A2C-45E3-0D7E-1B0E-E12165C7D008}"/>
                </a:ext>
              </a:extLst>
            </p:cNvPr>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4034;p58">
              <a:extLst>
                <a:ext uri="{FF2B5EF4-FFF2-40B4-BE49-F238E27FC236}">
                  <a16:creationId xmlns:a16="http://schemas.microsoft.com/office/drawing/2014/main" id="{8131E579-FF96-E02D-DE35-535A0AEA7CA5}"/>
                </a:ext>
              </a:extLst>
            </p:cNvPr>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4035;p58">
              <a:extLst>
                <a:ext uri="{FF2B5EF4-FFF2-40B4-BE49-F238E27FC236}">
                  <a16:creationId xmlns:a16="http://schemas.microsoft.com/office/drawing/2014/main" id="{B5615053-31A4-EA69-F59E-24C1922C6FCE}"/>
                </a:ext>
              </a:extLst>
            </p:cNvPr>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4036;p58">
              <a:extLst>
                <a:ext uri="{FF2B5EF4-FFF2-40B4-BE49-F238E27FC236}">
                  <a16:creationId xmlns:a16="http://schemas.microsoft.com/office/drawing/2014/main" id="{16A4AE48-4310-BDE6-448B-417DE9F4C7A4}"/>
                </a:ext>
              </a:extLst>
            </p:cNvPr>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4037;p58">
              <a:extLst>
                <a:ext uri="{FF2B5EF4-FFF2-40B4-BE49-F238E27FC236}">
                  <a16:creationId xmlns:a16="http://schemas.microsoft.com/office/drawing/2014/main" id="{13C40534-4DC0-6E87-2C4A-E0C67497177E}"/>
                </a:ext>
              </a:extLst>
            </p:cNvPr>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4038;p58">
              <a:extLst>
                <a:ext uri="{FF2B5EF4-FFF2-40B4-BE49-F238E27FC236}">
                  <a16:creationId xmlns:a16="http://schemas.microsoft.com/office/drawing/2014/main" id="{5827B774-92B6-3A4C-F651-D4AE07BCD1DA}"/>
                </a:ext>
              </a:extLst>
            </p:cNvPr>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4039;p58">
              <a:extLst>
                <a:ext uri="{FF2B5EF4-FFF2-40B4-BE49-F238E27FC236}">
                  <a16:creationId xmlns:a16="http://schemas.microsoft.com/office/drawing/2014/main" id="{2898FEC9-027E-2B84-25D7-EA7ABC7696EA}"/>
                </a:ext>
              </a:extLst>
            </p:cNvPr>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4040;p58">
              <a:extLst>
                <a:ext uri="{FF2B5EF4-FFF2-40B4-BE49-F238E27FC236}">
                  <a16:creationId xmlns:a16="http://schemas.microsoft.com/office/drawing/2014/main" id="{D940FCD9-DA74-ACAB-52D8-584703EC921D}"/>
                </a:ext>
              </a:extLst>
            </p:cNvPr>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4041;p58">
              <a:extLst>
                <a:ext uri="{FF2B5EF4-FFF2-40B4-BE49-F238E27FC236}">
                  <a16:creationId xmlns:a16="http://schemas.microsoft.com/office/drawing/2014/main" id="{B60430C0-4920-84DA-7047-1C123562AE28}"/>
                </a:ext>
              </a:extLst>
            </p:cNvPr>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4042;p58">
              <a:extLst>
                <a:ext uri="{FF2B5EF4-FFF2-40B4-BE49-F238E27FC236}">
                  <a16:creationId xmlns:a16="http://schemas.microsoft.com/office/drawing/2014/main" id="{BE8E822E-7C2F-5472-804D-E9C1C6193F9C}"/>
                </a:ext>
              </a:extLst>
            </p:cNvPr>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4043;p58">
              <a:extLst>
                <a:ext uri="{FF2B5EF4-FFF2-40B4-BE49-F238E27FC236}">
                  <a16:creationId xmlns:a16="http://schemas.microsoft.com/office/drawing/2014/main" id="{BC1B6B46-DF8A-2895-56BA-A0207941A792}"/>
                </a:ext>
              </a:extLst>
            </p:cNvPr>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4044;p58">
              <a:extLst>
                <a:ext uri="{FF2B5EF4-FFF2-40B4-BE49-F238E27FC236}">
                  <a16:creationId xmlns:a16="http://schemas.microsoft.com/office/drawing/2014/main" id="{26B17F49-B860-55A5-35D6-2891DC11CCAE}"/>
                </a:ext>
              </a:extLst>
            </p:cNvPr>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4045;p58">
              <a:extLst>
                <a:ext uri="{FF2B5EF4-FFF2-40B4-BE49-F238E27FC236}">
                  <a16:creationId xmlns:a16="http://schemas.microsoft.com/office/drawing/2014/main" id="{9D1F8187-E8B1-3820-069A-171E7C9419F7}"/>
                </a:ext>
              </a:extLst>
            </p:cNvPr>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4046;p58">
              <a:extLst>
                <a:ext uri="{FF2B5EF4-FFF2-40B4-BE49-F238E27FC236}">
                  <a16:creationId xmlns:a16="http://schemas.microsoft.com/office/drawing/2014/main" id="{402F5703-5943-5F4D-48C9-9CFAF57A829A}"/>
                </a:ext>
              </a:extLst>
            </p:cNvPr>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4047;p58">
              <a:extLst>
                <a:ext uri="{FF2B5EF4-FFF2-40B4-BE49-F238E27FC236}">
                  <a16:creationId xmlns:a16="http://schemas.microsoft.com/office/drawing/2014/main" id="{735B45BB-2DD8-59EA-8ECC-4965186F08A4}"/>
                </a:ext>
              </a:extLst>
            </p:cNvPr>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4048;p58">
              <a:extLst>
                <a:ext uri="{FF2B5EF4-FFF2-40B4-BE49-F238E27FC236}">
                  <a16:creationId xmlns:a16="http://schemas.microsoft.com/office/drawing/2014/main" id="{57D6F779-EC3B-CB02-2FD9-43F993E6CBA6}"/>
                </a:ext>
              </a:extLst>
            </p:cNvPr>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4049;p58">
              <a:extLst>
                <a:ext uri="{FF2B5EF4-FFF2-40B4-BE49-F238E27FC236}">
                  <a16:creationId xmlns:a16="http://schemas.microsoft.com/office/drawing/2014/main" id="{1F996FE8-D3BC-C736-0B51-98C1C195C62F}"/>
                </a:ext>
              </a:extLst>
            </p:cNvPr>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4050;p58">
              <a:extLst>
                <a:ext uri="{FF2B5EF4-FFF2-40B4-BE49-F238E27FC236}">
                  <a16:creationId xmlns:a16="http://schemas.microsoft.com/office/drawing/2014/main" id="{AE9BDF77-855C-9E46-0B30-994EF7A3BCA5}"/>
                </a:ext>
              </a:extLst>
            </p:cNvPr>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4051;p58">
              <a:extLst>
                <a:ext uri="{FF2B5EF4-FFF2-40B4-BE49-F238E27FC236}">
                  <a16:creationId xmlns:a16="http://schemas.microsoft.com/office/drawing/2014/main" id="{E62E4815-3CD6-859F-7100-EB52C5EF7783}"/>
                </a:ext>
              </a:extLst>
            </p:cNvPr>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4052;p58">
              <a:extLst>
                <a:ext uri="{FF2B5EF4-FFF2-40B4-BE49-F238E27FC236}">
                  <a16:creationId xmlns:a16="http://schemas.microsoft.com/office/drawing/2014/main" id="{AEA21FA0-284F-DC23-FF21-4DDD7C98BB9F}"/>
                </a:ext>
              </a:extLst>
            </p:cNvPr>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4053;p58">
              <a:extLst>
                <a:ext uri="{FF2B5EF4-FFF2-40B4-BE49-F238E27FC236}">
                  <a16:creationId xmlns:a16="http://schemas.microsoft.com/office/drawing/2014/main" id="{6162C3A8-16CD-428E-3403-2823AA8E2FDC}"/>
                </a:ext>
              </a:extLst>
            </p:cNvPr>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4054;p58">
              <a:extLst>
                <a:ext uri="{FF2B5EF4-FFF2-40B4-BE49-F238E27FC236}">
                  <a16:creationId xmlns:a16="http://schemas.microsoft.com/office/drawing/2014/main" id="{9DFC6635-C229-7BA0-F845-D42A11AD37CD}"/>
                </a:ext>
              </a:extLst>
            </p:cNvPr>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4055;p58">
              <a:extLst>
                <a:ext uri="{FF2B5EF4-FFF2-40B4-BE49-F238E27FC236}">
                  <a16:creationId xmlns:a16="http://schemas.microsoft.com/office/drawing/2014/main" id="{60E091D6-FDD7-0311-EC07-38D7B888267A}"/>
                </a:ext>
              </a:extLst>
            </p:cNvPr>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4056;p58">
              <a:extLst>
                <a:ext uri="{FF2B5EF4-FFF2-40B4-BE49-F238E27FC236}">
                  <a16:creationId xmlns:a16="http://schemas.microsoft.com/office/drawing/2014/main" id="{13B4D1DC-9A88-202C-FD23-D0AC693CA858}"/>
                </a:ext>
              </a:extLst>
            </p:cNvPr>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4057;p58">
              <a:extLst>
                <a:ext uri="{FF2B5EF4-FFF2-40B4-BE49-F238E27FC236}">
                  <a16:creationId xmlns:a16="http://schemas.microsoft.com/office/drawing/2014/main" id="{FC4DCA23-4F56-38E1-D5F6-1C250EDBF6B8}"/>
                </a:ext>
              </a:extLst>
            </p:cNvPr>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4058;p58">
              <a:extLst>
                <a:ext uri="{FF2B5EF4-FFF2-40B4-BE49-F238E27FC236}">
                  <a16:creationId xmlns:a16="http://schemas.microsoft.com/office/drawing/2014/main" id="{172C081C-1A26-175D-6D98-4F309BB6B91F}"/>
                </a:ext>
              </a:extLst>
            </p:cNvPr>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4059;p58">
              <a:extLst>
                <a:ext uri="{FF2B5EF4-FFF2-40B4-BE49-F238E27FC236}">
                  <a16:creationId xmlns:a16="http://schemas.microsoft.com/office/drawing/2014/main" id="{CBDC2A11-F366-BEC9-CA1E-7DFEB156CFED}"/>
                </a:ext>
              </a:extLst>
            </p:cNvPr>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4060;p58">
              <a:extLst>
                <a:ext uri="{FF2B5EF4-FFF2-40B4-BE49-F238E27FC236}">
                  <a16:creationId xmlns:a16="http://schemas.microsoft.com/office/drawing/2014/main" id="{E65A084D-398F-3314-F436-F2A58A5A1D4C}"/>
                </a:ext>
              </a:extLst>
            </p:cNvPr>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4061;p58">
              <a:extLst>
                <a:ext uri="{FF2B5EF4-FFF2-40B4-BE49-F238E27FC236}">
                  <a16:creationId xmlns:a16="http://schemas.microsoft.com/office/drawing/2014/main" id="{C3FB8C04-9852-7F11-747D-5F280D0AC6F9}"/>
                </a:ext>
              </a:extLst>
            </p:cNvPr>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4062;p58">
              <a:extLst>
                <a:ext uri="{FF2B5EF4-FFF2-40B4-BE49-F238E27FC236}">
                  <a16:creationId xmlns:a16="http://schemas.microsoft.com/office/drawing/2014/main" id="{A06BD053-3DB9-D679-7467-1A274E490FAE}"/>
                </a:ext>
              </a:extLst>
            </p:cNvPr>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4063;p58">
              <a:extLst>
                <a:ext uri="{FF2B5EF4-FFF2-40B4-BE49-F238E27FC236}">
                  <a16:creationId xmlns:a16="http://schemas.microsoft.com/office/drawing/2014/main" id="{E8529E9F-00DC-3A7F-CCFF-5323AA8EDAC0}"/>
                </a:ext>
              </a:extLst>
            </p:cNvPr>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4064;p58">
              <a:extLst>
                <a:ext uri="{FF2B5EF4-FFF2-40B4-BE49-F238E27FC236}">
                  <a16:creationId xmlns:a16="http://schemas.microsoft.com/office/drawing/2014/main" id="{D180C86F-FCF9-EB97-816B-37F998969B1B}"/>
                </a:ext>
              </a:extLst>
            </p:cNvPr>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4065;p58">
              <a:extLst>
                <a:ext uri="{FF2B5EF4-FFF2-40B4-BE49-F238E27FC236}">
                  <a16:creationId xmlns:a16="http://schemas.microsoft.com/office/drawing/2014/main" id="{E988E1B6-1400-7360-E222-D237DD240E2B}"/>
                </a:ext>
              </a:extLst>
            </p:cNvPr>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4066;p58">
              <a:extLst>
                <a:ext uri="{FF2B5EF4-FFF2-40B4-BE49-F238E27FC236}">
                  <a16:creationId xmlns:a16="http://schemas.microsoft.com/office/drawing/2014/main" id="{8FB882F1-6EFE-3AD1-769C-957CF9142F6A}"/>
                </a:ext>
              </a:extLst>
            </p:cNvPr>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4067;p58">
              <a:extLst>
                <a:ext uri="{FF2B5EF4-FFF2-40B4-BE49-F238E27FC236}">
                  <a16:creationId xmlns:a16="http://schemas.microsoft.com/office/drawing/2014/main" id="{5AA15DC7-4C6C-E400-1CA1-B98C12586387}"/>
                </a:ext>
              </a:extLst>
            </p:cNvPr>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4068;p58">
              <a:extLst>
                <a:ext uri="{FF2B5EF4-FFF2-40B4-BE49-F238E27FC236}">
                  <a16:creationId xmlns:a16="http://schemas.microsoft.com/office/drawing/2014/main" id="{B7E35F3A-582C-BAC2-ADCF-D2054E157742}"/>
                </a:ext>
              </a:extLst>
            </p:cNvPr>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4069;p58">
              <a:extLst>
                <a:ext uri="{FF2B5EF4-FFF2-40B4-BE49-F238E27FC236}">
                  <a16:creationId xmlns:a16="http://schemas.microsoft.com/office/drawing/2014/main" id="{A6DA8CC5-41B8-D652-0C15-1401550368F5}"/>
                </a:ext>
              </a:extLst>
            </p:cNvPr>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4070;p58">
              <a:extLst>
                <a:ext uri="{FF2B5EF4-FFF2-40B4-BE49-F238E27FC236}">
                  <a16:creationId xmlns:a16="http://schemas.microsoft.com/office/drawing/2014/main" id="{7DFD3C79-E92E-D6A1-6AAA-4F19ECE68620}"/>
                </a:ext>
              </a:extLst>
            </p:cNvPr>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4071;p58">
              <a:extLst>
                <a:ext uri="{FF2B5EF4-FFF2-40B4-BE49-F238E27FC236}">
                  <a16:creationId xmlns:a16="http://schemas.microsoft.com/office/drawing/2014/main" id="{357F1D10-3926-06A9-9B20-03CDAE59120F}"/>
                </a:ext>
              </a:extLst>
            </p:cNvPr>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4072;p58">
              <a:extLst>
                <a:ext uri="{FF2B5EF4-FFF2-40B4-BE49-F238E27FC236}">
                  <a16:creationId xmlns:a16="http://schemas.microsoft.com/office/drawing/2014/main" id="{4E962B55-5BAC-2F2A-57EB-104CD7FEADE4}"/>
                </a:ext>
              </a:extLst>
            </p:cNvPr>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4073;p58">
              <a:extLst>
                <a:ext uri="{FF2B5EF4-FFF2-40B4-BE49-F238E27FC236}">
                  <a16:creationId xmlns:a16="http://schemas.microsoft.com/office/drawing/2014/main" id="{0B2F4D1F-8C0B-E4C2-A41C-03CFD6DACD88}"/>
                </a:ext>
              </a:extLst>
            </p:cNvPr>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4074;p58">
              <a:extLst>
                <a:ext uri="{FF2B5EF4-FFF2-40B4-BE49-F238E27FC236}">
                  <a16:creationId xmlns:a16="http://schemas.microsoft.com/office/drawing/2014/main" id="{B64168CB-32CC-9CD4-036D-C04B6965B426}"/>
                </a:ext>
              </a:extLst>
            </p:cNvPr>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4075;p58">
              <a:extLst>
                <a:ext uri="{FF2B5EF4-FFF2-40B4-BE49-F238E27FC236}">
                  <a16:creationId xmlns:a16="http://schemas.microsoft.com/office/drawing/2014/main" id="{3BDA69B6-E5B4-7C0A-5A1B-7BD2266C1654}"/>
                </a:ext>
              </a:extLst>
            </p:cNvPr>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4076;p58">
              <a:extLst>
                <a:ext uri="{FF2B5EF4-FFF2-40B4-BE49-F238E27FC236}">
                  <a16:creationId xmlns:a16="http://schemas.microsoft.com/office/drawing/2014/main" id="{84E18262-0417-2324-D499-C5F8C3EB7F5D}"/>
                </a:ext>
              </a:extLst>
            </p:cNvPr>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4077;p58">
              <a:extLst>
                <a:ext uri="{FF2B5EF4-FFF2-40B4-BE49-F238E27FC236}">
                  <a16:creationId xmlns:a16="http://schemas.microsoft.com/office/drawing/2014/main" id="{E839655E-1AFB-3047-03FB-056AABE2EFEC}"/>
                </a:ext>
              </a:extLst>
            </p:cNvPr>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4078;p58">
              <a:extLst>
                <a:ext uri="{FF2B5EF4-FFF2-40B4-BE49-F238E27FC236}">
                  <a16:creationId xmlns:a16="http://schemas.microsoft.com/office/drawing/2014/main" id="{56DC4736-B80F-75FE-8A6B-C61D850E47E0}"/>
                </a:ext>
              </a:extLst>
            </p:cNvPr>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4079;p58">
              <a:extLst>
                <a:ext uri="{FF2B5EF4-FFF2-40B4-BE49-F238E27FC236}">
                  <a16:creationId xmlns:a16="http://schemas.microsoft.com/office/drawing/2014/main" id="{7183366B-0D64-EEBF-ACF3-5E33D26D8773}"/>
                </a:ext>
              </a:extLst>
            </p:cNvPr>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4080;p58">
              <a:extLst>
                <a:ext uri="{FF2B5EF4-FFF2-40B4-BE49-F238E27FC236}">
                  <a16:creationId xmlns:a16="http://schemas.microsoft.com/office/drawing/2014/main" id="{14EC4CBD-49FB-9CDD-9EBB-AC2DFF69D01F}"/>
                </a:ext>
              </a:extLst>
            </p:cNvPr>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4081;p58">
              <a:extLst>
                <a:ext uri="{FF2B5EF4-FFF2-40B4-BE49-F238E27FC236}">
                  <a16:creationId xmlns:a16="http://schemas.microsoft.com/office/drawing/2014/main" id="{F11BF715-50AB-C629-D7E6-643DF67DC107}"/>
                </a:ext>
              </a:extLst>
            </p:cNvPr>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4082;p58">
              <a:extLst>
                <a:ext uri="{FF2B5EF4-FFF2-40B4-BE49-F238E27FC236}">
                  <a16:creationId xmlns:a16="http://schemas.microsoft.com/office/drawing/2014/main" id="{22CAB782-41EC-F5E2-B0A3-E073B61B200D}"/>
                </a:ext>
              </a:extLst>
            </p:cNvPr>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3601;p58">
            <a:extLst>
              <a:ext uri="{FF2B5EF4-FFF2-40B4-BE49-F238E27FC236}">
                <a16:creationId xmlns:a16="http://schemas.microsoft.com/office/drawing/2014/main" id="{C6A6CC93-08C4-A789-65C1-EFCE6E6F5C96}"/>
              </a:ext>
            </a:extLst>
          </p:cNvPr>
          <p:cNvSpPr txBox="1">
            <a:spLocks/>
          </p:cNvSpPr>
          <p:nvPr/>
        </p:nvSpPr>
        <p:spPr>
          <a:xfrm>
            <a:off x="5126255" y="2268205"/>
            <a:ext cx="3599400" cy="950100"/>
          </a:xfrm>
          <a:prstGeom prst="rect">
            <a:avLst/>
          </a:prstGeom>
          <a:solidFill>
            <a:srgbClr val="FF9933">
              <a:alpha val="3848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eko"/>
              <a:buNone/>
              <a:defRPr sz="4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9pPr>
          </a:lstStyle>
          <a:p>
            <a:r>
              <a:rPr lang="en-US"/>
              <a:t>THANKS!</a:t>
            </a:r>
          </a:p>
        </p:txBody>
      </p:sp>
    </p:spTree>
    <p:extLst>
      <p:ext uri="{BB962C8B-B14F-4D97-AF65-F5344CB8AC3E}">
        <p14:creationId xmlns:p14="http://schemas.microsoft.com/office/powerpoint/2010/main" val="301054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252722" y="164339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3" name="Google Shape;763;p35"/>
          <p:cNvSpPr txBox="1">
            <a:spLocks noGrp="1"/>
          </p:cNvSpPr>
          <p:nvPr>
            <p:ph type="title" idx="2"/>
          </p:nvPr>
        </p:nvSpPr>
        <p:spPr>
          <a:xfrm>
            <a:off x="4571440" y="164094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5" name="Google Shape;765;p35"/>
          <p:cNvSpPr txBox="1">
            <a:spLocks noGrp="1"/>
          </p:cNvSpPr>
          <p:nvPr>
            <p:ph type="title" idx="4"/>
          </p:nvPr>
        </p:nvSpPr>
        <p:spPr>
          <a:xfrm>
            <a:off x="252722"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7" name="Google Shape;767;p35"/>
          <p:cNvSpPr txBox="1">
            <a:spLocks noGrp="1"/>
          </p:cNvSpPr>
          <p:nvPr>
            <p:ph type="title" idx="6"/>
          </p:nvPr>
        </p:nvSpPr>
        <p:spPr>
          <a:xfrm>
            <a:off x="4571440"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70" name="Google Shape;770;p35"/>
          <p:cNvSpPr txBox="1">
            <a:spLocks noGrp="1"/>
          </p:cNvSpPr>
          <p:nvPr>
            <p:ph type="subTitle" idx="9"/>
          </p:nvPr>
        </p:nvSpPr>
        <p:spPr>
          <a:xfrm>
            <a:off x="827585" y="1640946"/>
            <a:ext cx="3486083"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71" name="Google Shape;771;p35"/>
          <p:cNvSpPr txBox="1">
            <a:spLocks noGrp="1"/>
          </p:cNvSpPr>
          <p:nvPr>
            <p:ph type="subTitle" idx="13"/>
          </p:nvPr>
        </p:nvSpPr>
        <p:spPr>
          <a:xfrm>
            <a:off x="5166040" y="1643392"/>
            <a:ext cx="361629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INTRODUCTION TO PyQt5 AND PySide2</a:t>
            </a:r>
          </a:p>
        </p:txBody>
      </p:sp>
      <p:sp>
        <p:nvSpPr>
          <p:cNvPr id="772" name="Google Shape;772;p35"/>
          <p:cNvSpPr txBox="1">
            <a:spLocks noGrp="1"/>
          </p:cNvSpPr>
          <p:nvPr>
            <p:ph type="subTitle" idx="14"/>
          </p:nvPr>
        </p:nvSpPr>
        <p:spPr>
          <a:xfrm>
            <a:off x="847321" y="3056331"/>
            <a:ext cx="3466347" cy="484800"/>
          </a:xfrm>
          <a:prstGeom prst="rect">
            <a:avLst/>
          </a:prstGeom>
        </p:spPr>
        <p:txBody>
          <a:bodyPr spcFirstLastPara="1" wrap="square" lIns="91425" tIns="91425" rIns="91425" bIns="91425" anchor="ctr" anchorCtr="0">
            <a:noAutofit/>
          </a:bodyPr>
          <a:lstStyle/>
          <a:p>
            <a:pPr marL="0" lvl="0" indent="0"/>
            <a:r>
              <a:rPr lang="en-US"/>
              <a:t>DESCRIPTION OF PROGRAM SYSTEM</a:t>
            </a:r>
            <a:endParaRPr lang="en-US" dirty="0"/>
          </a:p>
        </p:txBody>
      </p:sp>
      <p:sp>
        <p:nvSpPr>
          <p:cNvPr id="773" name="Google Shape;773;p35"/>
          <p:cNvSpPr txBox="1">
            <a:spLocks noGrp="1"/>
          </p:cNvSpPr>
          <p:nvPr>
            <p:ph type="subTitle" idx="15"/>
          </p:nvPr>
        </p:nvSpPr>
        <p:spPr>
          <a:xfrm>
            <a:off x="5166040" y="3056321"/>
            <a:ext cx="361629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370900" y="995875"/>
            <a:ext cx="2409300" cy="1176000"/>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
                <a:latin typeface="Teko"/>
                <a:ea typeface="Teko"/>
                <a:cs typeface="Teko"/>
                <a:sym typeface="Teko"/>
              </a:rPr>
              <a:t>ABOUT US</a:t>
            </a:r>
            <a:endParaRPr>
              <a:latin typeface="Teko"/>
              <a:ea typeface="Teko"/>
              <a:cs typeface="Teko"/>
              <a:sym typeface="Teko"/>
            </a:endParaRPr>
          </a:p>
        </p:txBody>
      </p:sp>
      <p:sp>
        <p:nvSpPr>
          <p:cNvPr id="1023" name="Google Shape;1023;p36"/>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1024" name="Google Shape;1024;p36"/>
          <p:cNvSpPr txBox="1"/>
          <p:nvPr/>
        </p:nvSpPr>
        <p:spPr>
          <a:xfrm>
            <a:off x="2536891" y="1395625"/>
            <a:ext cx="1009500" cy="3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eko Medium"/>
                <a:ea typeface="Teko Medium"/>
                <a:cs typeface="Teko Medium"/>
                <a:sym typeface="Teko Medium"/>
              </a:rPr>
              <a:t>YOUR LOGO</a:t>
            </a:r>
            <a:endParaRPr>
              <a:latin typeface="Teko Medium"/>
              <a:ea typeface="Teko Medium"/>
              <a:cs typeface="Teko Medium"/>
              <a:sym typeface="Teko Medium"/>
            </a:endParaRPr>
          </a:p>
        </p:txBody>
      </p:sp>
      <p:grpSp>
        <p:nvGrpSpPr>
          <p:cNvPr id="1025" name="Google Shape;1025;p36"/>
          <p:cNvGrpSpPr/>
          <p:nvPr/>
        </p:nvGrpSpPr>
        <p:grpSpPr>
          <a:xfrm>
            <a:off x="1765174" y="1129870"/>
            <a:ext cx="695247" cy="908021"/>
            <a:chOff x="7233182" y="3306545"/>
            <a:chExt cx="287625" cy="375650"/>
          </a:xfrm>
        </p:grpSpPr>
        <p:sp>
          <p:nvSpPr>
            <p:cNvPr id="1026" name="Google Shape;1026;p36"/>
            <p:cNvSpPr/>
            <p:nvPr/>
          </p:nvSpPr>
          <p:spPr>
            <a:xfrm>
              <a:off x="7277222" y="3306545"/>
              <a:ext cx="199573" cy="132092"/>
            </a:xfrm>
            <a:custGeom>
              <a:avLst/>
              <a:gdLst/>
              <a:ahLst/>
              <a:cxnLst/>
              <a:rect l="l" t="t" r="r" b="b"/>
              <a:pathLst>
                <a:path w="7305" h="4835" extrusionOk="0">
                  <a:moveTo>
                    <a:pt x="2821" y="3223"/>
                  </a:moveTo>
                  <a:lnTo>
                    <a:pt x="2821" y="4028"/>
                  </a:lnTo>
                  <a:lnTo>
                    <a:pt x="2015" y="4028"/>
                  </a:lnTo>
                  <a:lnTo>
                    <a:pt x="2015" y="3223"/>
                  </a:lnTo>
                  <a:close/>
                  <a:moveTo>
                    <a:pt x="5291" y="3223"/>
                  </a:moveTo>
                  <a:lnTo>
                    <a:pt x="5291" y="4028"/>
                  </a:lnTo>
                  <a:lnTo>
                    <a:pt x="4485" y="4028"/>
                  </a:lnTo>
                  <a:lnTo>
                    <a:pt x="4485" y="3223"/>
                  </a:lnTo>
                  <a:close/>
                  <a:moveTo>
                    <a:pt x="3652" y="1"/>
                  </a:moveTo>
                  <a:cubicBezTo>
                    <a:pt x="1637" y="1"/>
                    <a:pt x="0" y="1640"/>
                    <a:pt x="0" y="3652"/>
                  </a:cubicBezTo>
                  <a:lnTo>
                    <a:pt x="0" y="4834"/>
                  </a:lnTo>
                  <a:lnTo>
                    <a:pt x="7304" y="4834"/>
                  </a:lnTo>
                  <a:lnTo>
                    <a:pt x="7304" y="3652"/>
                  </a:lnTo>
                  <a:cubicBezTo>
                    <a:pt x="7304" y="1637"/>
                    <a:pt x="5665" y="1"/>
                    <a:pt x="3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332927" y="3616135"/>
              <a:ext cx="88107" cy="66060"/>
            </a:xfrm>
            <a:custGeom>
              <a:avLst/>
              <a:gdLst/>
              <a:ahLst/>
              <a:cxnLst/>
              <a:rect l="l" t="t" r="r" b="b"/>
              <a:pathLst>
                <a:path w="3225" h="2418" extrusionOk="0">
                  <a:moveTo>
                    <a:pt x="1" y="0"/>
                  </a:moveTo>
                  <a:lnTo>
                    <a:pt x="1" y="806"/>
                  </a:lnTo>
                  <a:cubicBezTo>
                    <a:pt x="1" y="1694"/>
                    <a:pt x="725" y="2418"/>
                    <a:pt x="1613" y="2418"/>
                  </a:cubicBezTo>
                  <a:cubicBezTo>
                    <a:pt x="2501" y="2418"/>
                    <a:pt x="3224" y="1694"/>
                    <a:pt x="3224" y="806"/>
                  </a:cubicBezTo>
                  <a:lnTo>
                    <a:pt x="3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233182" y="3460630"/>
              <a:ext cx="287625" cy="133513"/>
            </a:xfrm>
            <a:custGeom>
              <a:avLst/>
              <a:gdLst/>
              <a:ahLst/>
              <a:cxnLst/>
              <a:rect l="l" t="t" r="r" b="b"/>
              <a:pathLst>
                <a:path w="10528" h="4887" extrusionOk="0">
                  <a:moveTo>
                    <a:pt x="4055" y="806"/>
                  </a:moveTo>
                  <a:lnTo>
                    <a:pt x="4055" y="1612"/>
                  </a:lnTo>
                  <a:lnTo>
                    <a:pt x="3249" y="1612"/>
                  </a:lnTo>
                  <a:lnTo>
                    <a:pt x="3249" y="806"/>
                  </a:lnTo>
                  <a:close/>
                  <a:moveTo>
                    <a:pt x="5667" y="806"/>
                  </a:moveTo>
                  <a:lnTo>
                    <a:pt x="5667" y="1612"/>
                  </a:lnTo>
                  <a:lnTo>
                    <a:pt x="4861" y="1612"/>
                  </a:lnTo>
                  <a:lnTo>
                    <a:pt x="4861" y="806"/>
                  </a:lnTo>
                  <a:close/>
                  <a:moveTo>
                    <a:pt x="7278" y="806"/>
                  </a:moveTo>
                  <a:lnTo>
                    <a:pt x="7278" y="1612"/>
                  </a:lnTo>
                  <a:lnTo>
                    <a:pt x="6472" y="1612"/>
                  </a:lnTo>
                  <a:lnTo>
                    <a:pt x="6472" y="806"/>
                  </a:lnTo>
                  <a:close/>
                  <a:moveTo>
                    <a:pt x="7278" y="2415"/>
                  </a:moveTo>
                  <a:lnTo>
                    <a:pt x="7278" y="3221"/>
                  </a:lnTo>
                  <a:lnTo>
                    <a:pt x="3250" y="3221"/>
                  </a:lnTo>
                  <a:lnTo>
                    <a:pt x="3250" y="2415"/>
                  </a:lnTo>
                  <a:close/>
                  <a:moveTo>
                    <a:pt x="1" y="0"/>
                  </a:moveTo>
                  <a:lnTo>
                    <a:pt x="1" y="4026"/>
                  </a:lnTo>
                  <a:lnTo>
                    <a:pt x="807" y="4026"/>
                  </a:lnTo>
                  <a:lnTo>
                    <a:pt x="807" y="1609"/>
                  </a:lnTo>
                  <a:lnTo>
                    <a:pt x="1612" y="1609"/>
                  </a:lnTo>
                  <a:lnTo>
                    <a:pt x="1612" y="4886"/>
                  </a:lnTo>
                  <a:lnTo>
                    <a:pt x="8916" y="4886"/>
                  </a:lnTo>
                  <a:lnTo>
                    <a:pt x="8916" y="1609"/>
                  </a:lnTo>
                  <a:lnTo>
                    <a:pt x="9722" y="1609"/>
                  </a:lnTo>
                  <a:lnTo>
                    <a:pt x="9722" y="4026"/>
                  </a:lnTo>
                  <a:lnTo>
                    <a:pt x="10528" y="4026"/>
                  </a:lnTo>
                  <a:lnTo>
                    <a:pt x="10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2425173" y="4245367"/>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INTRODUCTION</a:t>
            </a:r>
          </a:p>
        </p:txBody>
      </p:sp>
      <p:sp>
        <p:nvSpPr>
          <p:cNvPr id="1044" name="Google Shape;1044;p37"/>
          <p:cNvSpPr txBox="1">
            <a:spLocks noGrp="1"/>
          </p:cNvSpPr>
          <p:nvPr>
            <p:ph type="title" idx="2"/>
          </p:nvPr>
        </p:nvSpPr>
        <p:spPr>
          <a:xfrm>
            <a:off x="627227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7" name="Rectangle 6">
            <a:extLst>
              <a:ext uri="{FF2B5EF4-FFF2-40B4-BE49-F238E27FC236}">
                <a16:creationId xmlns:a16="http://schemas.microsoft.com/office/drawing/2014/main" id="{3BA98DDE-52AE-15CF-885C-55D94185D5C6}"/>
              </a:ext>
            </a:extLst>
          </p:cNvPr>
          <p:cNvSpPr/>
          <p:nvPr/>
        </p:nvSpPr>
        <p:spPr>
          <a:xfrm>
            <a:off x="614150" y="584225"/>
            <a:ext cx="4330708" cy="572700"/>
          </a:xfrm>
          <a:prstGeom prst="rect">
            <a:avLst/>
          </a:prstGeom>
          <a:solidFill>
            <a:srgbClr val="FFD8B1"/>
          </a:solidFill>
          <a:ln>
            <a:solidFill>
              <a:srgbClr val="FFD8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Google Shape;1381;p3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Reasons for choosing a topic</a:t>
            </a:r>
            <a:endParaRPr/>
          </a:p>
        </p:txBody>
      </p:sp>
      <p:sp>
        <p:nvSpPr>
          <p:cNvPr id="1386" name="Google Shape;1386;p38"/>
          <p:cNvSpPr txBox="1">
            <a:spLocks noGrp="1"/>
          </p:cNvSpPr>
          <p:nvPr>
            <p:ph type="subTitle" idx="4294967295"/>
          </p:nvPr>
        </p:nvSpPr>
        <p:spPr>
          <a:xfrm>
            <a:off x="1078262" y="1452730"/>
            <a:ext cx="7144514" cy="2479728"/>
          </a:xfrm>
          <a:prstGeom prst="rect">
            <a:avLst/>
          </a:prstGeom>
        </p:spPr>
        <p:txBody>
          <a:bodyPr spcFirstLastPara="1" wrap="square" lIns="91425" tIns="91425" rIns="91425" bIns="91425" anchor="b" anchorCtr="0">
            <a:noAutofit/>
          </a:bodyPr>
          <a:lstStyle/>
          <a:p>
            <a:pPr marL="285750" lvl="0" indent="-285750">
              <a:spcAft>
                <a:spcPts val="1600"/>
              </a:spcAft>
              <a:buFont typeface="Source Sans Pro" panose="020B0604020202020204" charset="0"/>
              <a:buChar char="−"/>
            </a:pPr>
            <a:r>
              <a:rPr lang="en-US" sz="1400"/>
              <a:t>Information Technology is widely studied and applied in many fields</a:t>
            </a:r>
          </a:p>
          <a:p>
            <a:pPr marL="285750" lvl="0" indent="-285750">
              <a:spcAft>
                <a:spcPts val="1600"/>
              </a:spcAft>
              <a:buFont typeface="Source Sans Pro" panose="020B0604020202020204" charset="0"/>
              <a:buChar char="−"/>
            </a:pPr>
            <a:r>
              <a:rPr lang="en-US" sz="1400"/>
              <a:t>The demand for photo and video editing is increasing and requires high creativity</a:t>
            </a:r>
          </a:p>
          <a:p>
            <a:pPr marL="285750" lvl="0" indent="-285750">
              <a:spcAft>
                <a:spcPts val="1600"/>
              </a:spcAft>
              <a:buFont typeface="Source Sans Pro" panose="020B0604020202020204" charset="0"/>
              <a:buChar char="−"/>
            </a:pPr>
            <a:r>
              <a:rPr lang="en-US" sz="1400"/>
              <a:t>The development of social networks such as Facebook, Instagram, Twitter, Pinterest, .. the sharing of images online has become a necessity.</a:t>
            </a:r>
          </a:p>
        </p:txBody>
      </p:sp>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253;p59">
            <a:extLst>
              <a:ext uri="{FF2B5EF4-FFF2-40B4-BE49-F238E27FC236}">
                <a16:creationId xmlns:a16="http://schemas.microsoft.com/office/drawing/2014/main" id="{E49CE81C-D9B3-BE38-EAC0-50618C2D5B0F}"/>
              </a:ext>
            </a:extLst>
          </p:cNvPr>
          <p:cNvGrpSpPr/>
          <p:nvPr/>
        </p:nvGrpSpPr>
        <p:grpSpPr>
          <a:xfrm>
            <a:off x="4648039" y="537991"/>
            <a:ext cx="720001" cy="594227"/>
            <a:chOff x="1526908" y="2710532"/>
            <a:chExt cx="374175" cy="375677"/>
          </a:xfrm>
          <a:solidFill>
            <a:srgbClr val="00B050"/>
          </a:solidFill>
        </p:grpSpPr>
        <p:sp>
          <p:nvSpPr>
            <p:cNvPr id="9" name="Google Shape;4254;p59">
              <a:extLst>
                <a:ext uri="{FF2B5EF4-FFF2-40B4-BE49-F238E27FC236}">
                  <a16:creationId xmlns:a16="http://schemas.microsoft.com/office/drawing/2014/main" id="{DCCDB235-F81C-DC8E-56B0-0516F21B5DC6}"/>
                </a:ext>
              </a:extLst>
            </p:cNvPr>
            <p:cNvSpPr/>
            <p:nvPr/>
          </p:nvSpPr>
          <p:spPr>
            <a:xfrm>
              <a:off x="1680938" y="2875572"/>
              <a:ext cx="22047" cy="22047"/>
            </a:xfrm>
            <a:custGeom>
              <a:avLst/>
              <a:gdLst/>
              <a:ahLst/>
              <a:cxnLst/>
              <a:rect l="l" t="t" r="r" b="b"/>
              <a:pathLst>
                <a:path w="807" h="807" extrusionOk="0">
                  <a:moveTo>
                    <a:pt x="1" y="0"/>
                  </a:moveTo>
                  <a:lnTo>
                    <a:pt x="1" y="806"/>
                  </a:lnTo>
                  <a:lnTo>
                    <a:pt x="807" y="806"/>
                  </a:lnTo>
                  <a:lnTo>
                    <a:pt x="807"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55;p59">
              <a:extLst>
                <a:ext uri="{FF2B5EF4-FFF2-40B4-BE49-F238E27FC236}">
                  <a16:creationId xmlns:a16="http://schemas.microsoft.com/office/drawing/2014/main" id="{D77F20F3-EFE9-1F2E-1A69-D50A429D9E66}"/>
                </a:ext>
              </a:extLst>
            </p:cNvPr>
            <p:cNvSpPr/>
            <p:nvPr/>
          </p:nvSpPr>
          <p:spPr>
            <a:xfrm>
              <a:off x="1592804" y="2776564"/>
              <a:ext cx="242328" cy="243612"/>
            </a:xfrm>
            <a:custGeom>
              <a:avLst/>
              <a:gdLst/>
              <a:ahLst/>
              <a:cxnLst/>
              <a:rect l="l" t="t" r="r" b="b"/>
              <a:pathLst>
                <a:path w="8870" h="8917" extrusionOk="0">
                  <a:moveTo>
                    <a:pt x="6449" y="2818"/>
                  </a:moveTo>
                  <a:lnTo>
                    <a:pt x="6449" y="6040"/>
                  </a:lnTo>
                  <a:lnTo>
                    <a:pt x="5643" y="6040"/>
                  </a:lnTo>
                  <a:lnTo>
                    <a:pt x="5643" y="2818"/>
                  </a:lnTo>
                  <a:close/>
                  <a:moveTo>
                    <a:pt x="4837" y="2821"/>
                  </a:moveTo>
                  <a:lnTo>
                    <a:pt x="4837" y="6042"/>
                  </a:lnTo>
                  <a:lnTo>
                    <a:pt x="4031" y="6042"/>
                  </a:lnTo>
                  <a:lnTo>
                    <a:pt x="4031" y="5236"/>
                  </a:lnTo>
                  <a:lnTo>
                    <a:pt x="3225" y="5236"/>
                  </a:lnTo>
                  <a:lnTo>
                    <a:pt x="3225" y="6042"/>
                  </a:lnTo>
                  <a:lnTo>
                    <a:pt x="2419" y="6042"/>
                  </a:lnTo>
                  <a:lnTo>
                    <a:pt x="2419" y="2821"/>
                  </a:lnTo>
                  <a:close/>
                  <a:moveTo>
                    <a:pt x="4403" y="1"/>
                  </a:moveTo>
                  <a:cubicBezTo>
                    <a:pt x="1973" y="18"/>
                    <a:pt x="0" y="2010"/>
                    <a:pt x="5" y="4442"/>
                  </a:cubicBezTo>
                  <a:cubicBezTo>
                    <a:pt x="9" y="5826"/>
                    <a:pt x="641" y="7103"/>
                    <a:pt x="1740" y="7947"/>
                  </a:cubicBezTo>
                  <a:cubicBezTo>
                    <a:pt x="2062" y="8197"/>
                    <a:pt x="2283" y="8537"/>
                    <a:pt x="2376" y="8916"/>
                  </a:cubicBezTo>
                  <a:lnTo>
                    <a:pt x="6500" y="8916"/>
                  </a:lnTo>
                  <a:cubicBezTo>
                    <a:pt x="6591" y="8536"/>
                    <a:pt x="6814" y="8194"/>
                    <a:pt x="7137" y="7945"/>
                  </a:cubicBezTo>
                  <a:cubicBezTo>
                    <a:pt x="8238" y="7100"/>
                    <a:pt x="8869" y="5818"/>
                    <a:pt x="8869" y="4430"/>
                  </a:cubicBezTo>
                  <a:cubicBezTo>
                    <a:pt x="8866" y="3242"/>
                    <a:pt x="8400" y="2125"/>
                    <a:pt x="7556" y="1286"/>
                  </a:cubicBezTo>
                  <a:cubicBezTo>
                    <a:pt x="6720" y="457"/>
                    <a:pt x="5614" y="1"/>
                    <a:pt x="4436" y="1"/>
                  </a:cubicBez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56;p59">
              <a:extLst>
                <a:ext uri="{FF2B5EF4-FFF2-40B4-BE49-F238E27FC236}">
                  <a16:creationId xmlns:a16="http://schemas.microsoft.com/office/drawing/2014/main" id="{B932950F-D616-F291-6040-7777D540C88E}"/>
                </a:ext>
              </a:extLst>
            </p:cNvPr>
            <p:cNvSpPr/>
            <p:nvPr/>
          </p:nvSpPr>
          <p:spPr>
            <a:xfrm>
              <a:off x="1658918" y="3042169"/>
              <a:ext cx="110072" cy="44040"/>
            </a:xfrm>
            <a:custGeom>
              <a:avLst/>
              <a:gdLst/>
              <a:ahLst/>
              <a:cxnLst/>
              <a:rect l="l" t="t" r="r" b="b"/>
              <a:pathLst>
                <a:path w="4029" h="1612" extrusionOk="0">
                  <a:moveTo>
                    <a:pt x="1" y="0"/>
                  </a:moveTo>
                  <a:lnTo>
                    <a:pt x="1" y="1612"/>
                  </a:lnTo>
                  <a:lnTo>
                    <a:pt x="4029" y="1612"/>
                  </a:lnTo>
                  <a:lnTo>
                    <a:pt x="4029"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57;p59">
              <a:extLst>
                <a:ext uri="{FF2B5EF4-FFF2-40B4-BE49-F238E27FC236}">
                  <a16:creationId xmlns:a16="http://schemas.microsoft.com/office/drawing/2014/main" id="{219EF9E1-472C-C520-9320-39774B2FAFA5}"/>
                </a:ext>
              </a:extLst>
            </p:cNvPr>
            <p:cNvSpPr/>
            <p:nvPr/>
          </p:nvSpPr>
          <p:spPr>
            <a:xfrm>
              <a:off x="1702958" y="2710532"/>
              <a:ext cx="22047" cy="44067"/>
            </a:xfrm>
            <a:custGeom>
              <a:avLst/>
              <a:gdLst/>
              <a:ahLst/>
              <a:cxnLst/>
              <a:rect l="l" t="t" r="r" b="b"/>
              <a:pathLst>
                <a:path w="807" h="1613" extrusionOk="0">
                  <a:moveTo>
                    <a:pt x="1" y="0"/>
                  </a:moveTo>
                  <a:lnTo>
                    <a:pt x="1" y="1612"/>
                  </a:lnTo>
                  <a:lnTo>
                    <a:pt x="806" y="1612"/>
                  </a:lnTo>
                  <a:lnTo>
                    <a:pt x="806"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58;p59">
              <a:extLst>
                <a:ext uri="{FF2B5EF4-FFF2-40B4-BE49-F238E27FC236}">
                  <a16:creationId xmlns:a16="http://schemas.microsoft.com/office/drawing/2014/main" id="{37D84FB1-E556-352E-0B23-9455944497BD}"/>
                </a:ext>
              </a:extLst>
            </p:cNvPr>
            <p:cNvSpPr/>
            <p:nvPr/>
          </p:nvSpPr>
          <p:spPr>
            <a:xfrm>
              <a:off x="1632227" y="2720531"/>
              <a:ext cx="37210" cy="49094"/>
            </a:xfrm>
            <a:custGeom>
              <a:avLst/>
              <a:gdLst/>
              <a:ahLst/>
              <a:cxnLst/>
              <a:rect l="l" t="t" r="r" b="b"/>
              <a:pathLst>
                <a:path w="1362" h="1797" extrusionOk="0">
                  <a:moveTo>
                    <a:pt x="744" y="1"/>
                  </a:moveTo>
                  <a:lnTo>
                    <a:pt x="1" y="308"/>
                  </a:lnTo>
                  <a:lnTo>
                    <a:pt x="618" y="1797"/>
                  </a:lnTo>
                  <a:lnTo>
                    <a:pt x="1362" y="1489"/>
                  </a:lnTo>
                  <a:lnTo>
                    <a:pt x="744"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59;p59">
              <a:extLst>
                <a:ext uri="{FF2B5EF4-FFF2-40B4-BE49-F238E27FC236}">
                  <a16:creationId xmlns:a16="http://schemas.microsoft.com/office/drawing/2014/main" id="{1288189D-9B2C-B6D3-625C-6E4B1FD1D515}"/>
                </a:ext>
              </a:extLst>
            </p:cNvPr>
            <p:cNvSpPr/>
            <p:nvPr/>
          </p:nvSpPr>
          <p:spPr>
            <a:xfrm>
              <a:off x="1573871" y="2757549"/>
              <a:ext cx="46745" cy="46717"/>
            </a:xfrm>
            <a:custGeom>
              <a:avLst/>
              <a:gdLst/>
              <a:ahLst/>
              <a:cxnLst/>
              <a:rect l="l" t="t" r="r" b="b"/>
              <a:pathLst>
                <a:path w="1711" h="1710" extrusionOk="0">
                  <a:moveTo>
                    <a:pt x="570" y="1"/>
                  </a:moveTo>
                  <a:lnTo>
                    <a:pt x="0" y="571"/>
                  </a:lnTo>
                  <a:lnTo>
                    <a:pt x="1140" y="1709"/>
                  </a:lnTo>
                  <a:lnTo>
                    <a:pt x="1710" y="1139"/>
                  </a:lnTo>
                  <a:lnTo>
                    <a:pt x="570"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60;p59">
              <a:extLst>
                <a:ext uri="{FF2B5EF4-FFF2-40B4-BE49-F238E27FC236}">
                  <a16:creationId xmlns:a16="http://schemas.microsoft.com/office/drawing/2014/main" id="{1288757A-4AF7-DE16-64E1-5E3BDBA27DE4}"/>
                </a:ext>
              </a:extLst>
            </p:cNvPr>
            <p:cNvSpPr/>
            <p:nvPr/>
          </p:nvSpPr>
          <p:spPr>
            <a:xfrm>
              <a:off x="1536934" y="2815878"/>
              <a:ext cx="49094" cy="37210"/>
            </a:xfrm>
            <a:custGeom>
              <a:avLst/>
              <a:gdLst/>
              <a:ahLst/>
              <a:cxnLst/>
              <a:rect l="l" t="t" r="r" b="b"/>
              <a:pathLst>
                <a:path w="1797" h="1362" extrusionOk="0">
                  <a:moveTo>
                    <a:pt x="308" y="1"/>
                  </a:moveTo>
                  <a:lnTo>
                    <a:pt x="0" y="745"/>
                  </a:lnTo>
                  <a:lnTo>
                    <a:pt x="1489" y="1362"/>
                  </a:lnTo>
                  <a:lnTo>
                    <a:pt x="1796" y="618"/>
                  </a:lnTo>
                  <a:lnTo>
                    <a:pt x="308"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61;p59">
              <a:extLst>
                <a:ext uri="{FF2B5EF4-FFF2-40B4-BE49-F238E27FC236}">
                  <a16:creationId xmlns:a16="http://schemas.microsoft.com/office/drawing/2014/main" id="{01B7030E-99A1-9BA9-8567-118A25D3B54B}"/>
                </a:ext>
              </a:extLst>
            </p:cNvPr>
            <p:cNvSpPr/>
            <p:nvPr/>
          </p:nvSpPr>
          <p:spPr>
            <a:xfrm>
              <a:off x="1526908" y="2886582"/>
              <a:ext cx="44067" cy="22047"/>
            </a:xfrm>
            <a:custGeom>
              <a:avLst/>
              <a:gdLst/>
              <a:ahLst/>
              <a:cxnLst/>
              <a:rect l="l" t="t" r="r" b="b"/>
              <a:pathLst>
                <a:path w="1613" h="807" extrusionOk="0">
                  <a:moveTo>
                    <a:pt x="1" y="0"/>
                  </a:moveTo>
                  <a:lnTo>
                    <a:pt x="1" y="806"/>
                  </a:lnTo>
                  <a:lnTo>
                    <a:pt x="1612" y="806"/>
                  </a:lnTo>
                  <a:lnTo>
                    <a:pt x="1612"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62;p59">
              <a:extLst>
                <a:ext uri="{FF2B5EF4-FFF2-40B4-BE49-F238E27FC236}">
                  <a16:creationId xmlns:a16="http://schemas.microsoft.com/office/drawing/2014/main" id="{06171108-4154-44AF-AC91-F2E0DEF88C4A}"/>
                </a:ext>
              </a:extLst>
            </p:cNvPr>
            <p:cNvSpPr/>
            <p:nvPr/>
          </p:nvSpPr>
          <p:spPr>
            <a:xfrm>
              <a:off x="1537016" y="2942178"/>
              <a:ext cx="49094" cy="37210"/>
            </a:xfrm>
            <a:custGeom>
              <a:avLst/>
              <a:gdLst/>
              <a:ahLst/>
              <a:cxnLst/>
              <a:rect l="l" t="t" r="r" b="b"/>
              <a:pathLst>
                <a:path w="1797" h="1362" extrusionOk="0">
                  <a:moveTo>
                    <a:pt x="1489" y="0"/>
                  </a:moveTo>
                  <a:lnTo>
                    <a:pt x="0" y="619"/>
                  </a:lnTo>
                  <a:lnTo>
                    <a:pt x="308" y="1361"/>
                  </a:lnTo>
                  <a:lnTo>
                    <a:pt x="1796" y="745"/>
                  </a:lnTo>
                  <a:lnTo>
                    <a:pt x="1489"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63;p59">
              <a:extLst>
                <a:ext uri="{FF2B5EF4-FFF2-40B4-BE49-F238E27FC236}">
                  <a16:creationId xmlns:a16="http://schemas.microsoft.com/office/drawing/2014/main" id="{A4694AB0-AE17-E741-2922-6A4B2040326B}"/>
                </a:ext>
              </a:extLst>
            </p:cNvPr>
            <p:cNvSpPr/>
            <p:nvPr/>
          </p:nvSpPr>
          <p:spPr>
            <a:xfrm>
              <a:off x="1573816" y="2990971"/>
              <a:ext cx="46717" cy="46690"/>
            </a:xfrm>
            <a:custGeom>
              <a:avLst/>
              <a:gdLst/>
              <a:ahLst/>
              <a:cxnLst/>
              <a:rect l="l" t="t" r="r" b="b"/>
              <a:pathLst>
                <a:path w="1710" h="1709" extrusionOk="0">
                  <a:moveTo>
                    <a:pt x="1141" y="0"/>
                  </a:moveTo>
                  <a:lnTo>
                    <a:pt x="1" y="1140"/>
                  </a:lnTo>
                  <a:lnTo>
                    <a:pt x="571" y="1709"/>
                  </a:lnTo>
                  <a:lnTo>
                    <a:pt x="1709" y="570"/>
                  </a:lnTo>
                  <a:lnTo>
                    <a:pt x="1141"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64;p59">
              <a:extLst>
                <a:ext uri="{FF2B5EF4-FFF2-40B4-BE49-F238E27FC236}">
                  <a16:creationId xmlns:a16="http://schemas.microsoft.com/office/drawing/2014/main" id="{0CF564EC-9E5D-18FB-B71C-0178E7767C67}"/>
                </a:ext>
              </a:extLst>
            </p:cNvPr>
            <p:cNvSpPr/>
            <p:nvPr/>
          </p:nvSpPr>
          <p:spPr>
            <a:xfrm>
              <a:off x="1807239" y="2990971"/>
              <a:ext cx="46690" cy="46690"/>
            </a:xfrm>
            <a:custGeom>
              <a:avLst/>
              <a:gdLst/>
              <a:ahLst/>
              <a:cxnLst/>
              <a:rect l="l" t="t" r="r" b="b"/>
              <a:pathLst>
                <a:path w="1709" h="1709" extrusionOk="0">
                  <a:moveTo>
                    <a:pt x="570" y="0"/>
                  </a:moveTo>
                  <a:lnTo>
                    <a:pt x="0" y="570"/>
                  </a:lnTo>
                  <a:lnTo>
                    <a:pt x="1140" y="1709"/>
                  </a:lnTo>
                  <a:lnTo>
                    <a:pt x="1709" y="1140"/>
                  </a:lnTo>
                  <a:lnTo>
                    <a:pt x="570"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65;p59">
              <a:extLst>
                <a:ext uri="{FF2B5EF4-FFF2-40B4-BE49-F238E27FC236}">
                  <a16:creationId xmlns:a16="http://schemas.microsoft.com/office/drawing/2014/main" id="{3BBCBE3A-4EC8-EF35-1EF1-33FD30D9228B}"/>
                </a:ext>
              </a:extLst>
            </p:cNvPr>
            <p:cNvSpPr/>
            <p:nvPr/>
          </p:nvSpPr>
          <p:spPr>
            <a:xfrm>
              <a:off x="1842017" y="2942205"/>
              <a:ext cx="49094" cy="37210"/>
            </a:xfrm>
            <a:custGeom>
              <a:avLst/>
              <a:gdLst/>
              <a:ahLst/>
              <a:cxnLst/>
              <a:rect l="l" t="t" r="r" b="b"/>
              <a:pathLst>
                <a:path w="1797" h="1362" extrusionOk="0">
                  <a:moveTo>
                    <a:pt x="308" y="1"/>
                  </a:moveTo>
                  <a:lnTo>
                    <a:pt x="1" y="745"/>
                  </a:lnTo>
                  <a:lnTo>
                    <a:pt x="1489" y="1362"/>
                  </a:lnTo>
                  <a:lnTo>
                    <a:pt x="1797" y="619"/>
                  </a:lnTo>
                  <a:lnTo>
                    <a:pt x="308"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66;p59">
              <a:extLst>
                <a:ext uri="{FF2B5EF4-FFF2-40B4-BE49-F238E27FC236}">
                  <a16:creationId xmlns:a16="http://schemas.microsoft.com/office/drawing/2014/main" id="{460C73F1-81E5-4DD0-A582-3306A55F41EE}"/>
                </a:ext>
              </a:extLst>
            </p:cNvPr>
            <p:cNvSpPr/>
            <p:nvPr/>
          </p:nvSpPr>
          <p:spPr>
            <a:xfrm>
              <a:off x="1857043" y="2886582"/>
              <a:ext cx="44040" cy="22047"/>
            </a:xfrm>
            <a:custGeom>
              <a:avLst/>
              <a:gdLst/>
              <a:ahLst/>
              <a:cxnLst/>
              <a:rect l="l" t="t" r="r" b="b"/>
              <a:pathLst>
                <a:path w="1612" h="807" extrusionOk="0">
                  <a:moveTo>
                    <a:pt x="0" y="0"/>
                  </a:moveTo>
                  <a:lnTo>
                    <a:pt x="0" y="806"/>
                  </a:lnTo>
                  <a:lnTo>
                    <a:pt x="1612" y="806"/>
                  </a:lnTo>
                  <a:lnTo>
                    <a:pt x="1612"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67;p59">
              <a:extLst>
                <a:ext uri="{FF2B5EF4-FFF2-40B4-BE49-F238E27FC236}">
                  <a16:creationId xmlns:a16="http://schemas.microsoft.com/office/drawing/2014/main" id="{9C46F0FD-9439-4ACF-809C-ED96B072F5A8}"/>
                </a:ext>
              </a:extLst>
            </p:cNvPr>
            <p:cNvSpPr/>
            <p:nvPr/>
          </p:nvSpPr>
          <p:spPr>
            <a:xfrm>
              <a:off x="1841990" y="2815768"/>
              <a:ext cx="49094" cy="37155"/>
            </a:xfrm>
            <a:custGeom>
              <a:avLst/>
              <a:gdLst/>
              <a:ahLst/>
              <a:cxnLst/>
              <a:rect l="l" t="t" r="r" b="b"/>
              <a:pathLst>
                <a:path w="1797" h="1360" extrusionOk="0">
                  <a:moveTo>
                    <a:pt x="1489" y="0"/>
                  </a:moveTo>
                  <a:lnTo>
                    <a:pt x="0" y="617"/>
                  </a:lnTo>
                  <a:lnTo>
                    <a:pt x="308" y="1360"/>
                  </a:lnTo>
                  <a:lnTo>
                    <a:pt x="1796" y="743"/>
                  </a:lnTo>
                  <a:lnTo>
                    <a:pt x="1489" y="0"/>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68;p59">
              <a:extLst>
                <a:ext uri="{FF2B5EF4-FFF2-40B4-BE49-F238E27FC236}">
                  <a16:creationId xmlns:a16="http://schemas.microsoft.com/office/drawing/2014/main" id="{F3F4F216-8649-2594-D14E-39F1B7DB90EF}"/>
                </a:ext>
              </a:extLst>
            </p:cNvPr>
            <p:cNvSpPr/>
            <p:nvPr/>
          </p:nvSpPr>
          <p:spPr>
            <a:xfrm>
              <a:off x="1807266" y="2757549"/>
              <a:ext cx="46745" cy="46717"/>
            </a:xfrm>
            <a:custGeom>
              <a:avLst/>
              <a:gdLst/>
              <a:ahLst/>
              <a:cxnLst/>
              <a:rect l="l" t="t" r="r" b="b"/>
              <a:pathLst>
                <a:path w="1711" h="1710" extrusionOk="0">
                  <a:moveTo>
                    <a:pt x="1141" y="1"/>
                  </a:moveTo>
                  <a:lnTo>
                    <a:pt x="1" y="1139"/>
                  </a:lnTo>
                  <a:lnTo>
                    <a:pt x="571" y="1709"/>
                  </a:lnTo>
                  <a:lnTo>
                    <a:pt x="1711" y="571"/>
                  </a:lnTo>
                  <a:lnTo>
                    <a:pt x="1141"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9;p59">
              <a:extLst>
                <a:ext uri="{FF2B5EF4-FFF2-40B4-BE49-F238E27FC236}">
                  <a16:creationId xmlns:a16="http://schemas.microsoft.com/office/drawing/2014/main" id="{028B9E3C-8834-A63D-0B8D-A3C2342C8DD5}"/>
                </a:ext>
              </a:extLst>
            </p:cNvPr>
            <p:cNvSpPr/>
            <p:nvPr/>
          </p:nvSpPr>
          <p:spPr>
            <a:xfrm>
              <a:off x="1758609" y="2720531"/>
              <a:ext cx="37210" cy="49094"/>
            </a:xfrm>
            <a:custGeom>
              <a:avLst/>
              <a:gdLst/>
              <a:ahLst/>
              <a:cxnLst/>
              <a:rect l="l" t="t" r="r" b="b"/>
              <a:pathLst>
                <a:path w="1362" h="1797" extrusionOk="0">
                  <a:moveTo>
                    <a:pt x="619" y="1"/>
                  </a:moveTo>
                  <a:lnTo>
                    <a:pt x="0" y="1489"/>
                  </a:lnTo>
                  <a:lnTo>
                    <a:pt x="745" y="1797"/>
                  </a:lnTo>
                  <a:lnTo>
                    <a:pt x="1361" y="308"/>
                  </a:lnTo>
                  <a:lnTo>
                    <a:pt x="619" y="1"/>
                  </a:lnTo>
                  <a:close/>
                </a:path>
              </a:pathLst>
            </a:custGeom>
            <a:grpFill/>
            <a:ln>
              <a:solidFill>
                <a:srgbClr val="CBE2C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39"/>
          <p:cNvSpPr txBox="1">
            <a:spLocks noGrp="1"/>
          </p:cNvSpPr>
          <p:nvPr>
            <p:ph type="subTitle" idx="1"/>
          </p:nvPr>
        </p:nvSpPr>
        <p:spPr>
          <a:xfrm>
            <a:off x="974473" y="1491973"/>
            <a:ext cx="7585668" cy="2559625"/>
          </a:xfrm>
          <a:prstGeom prst="rect">
            <a:avLst/>
          </a:prstGeom>
        </p:spPr>
        <p:txBody>
          <a:bodyPr spcFirstLastPara="1" wrap="square" lIns="91425" tIns="91425" rIns="91425" bIns="91425" anchor="ctr" anchorCtr="0">
            <a:noAutofit/>
          </a:bodyPr>
          <a:lstStyle/>
          <a:p>
            <a:pPr marL="285750" lvl="0" indent="-285750" algn="l">
              <a:spcAft>
                <a:spcPts val="1600"/>
              </a:spcAft>
              <a:buFont typeface="Wingdings" panose="05000000000000000000" pitchFamily="2" charset="2"/>
              <a:buChar char="§"/>
            </a:pPr>
            <a:r>
              <a:rPr lang="en-US" sz="2800"/>
              <a:t>Provide users with a simple and intuitive interface to edit images</a:t>
            </a:r>
          </a:p>
          <a:p>
            <a:pPr marL="285750" lvl="0" indent="-285750" algn="l">
              <a:spcAft>
                <a:spcPts val="1600"/>
              </a:spcAft>
              <a:buFont typeface="Wingdings" panose="05000000000000000000" pitchFamily="2" charset="2"/>
              <a:buChar char="§"/>
            </a:pPr>
            <a:r>
              <a:rPr lang="en-US" sz="2800"/>
              <a:t>Guaranteed stable and fast</a:t>
            </a:r>
          </a:p>
          <a:p>
            <a:pPr marL="285750" lvl="0" indent="-285750" algn="l">
              <a:spcAft>
                <a:spcPts val="1600"/>
              </a:spcAft>
              <a:buFont typeface="Wingdings" panose="05000000000000000000" pitchFamily="2" charset="2"/>
              <a:buChar char="§"/>
            </a:pPr>
            <a:r>
              <a:rPr lang="en-US" sz="2800"/>
              <a:t>Highly applicable in many fields such as graphic design, communication, advertising, ...</a:t>
            </a:r>
            <a:endParaRPr lang="en-US" sz="2800" dirty="0"/>
          </a:p>
        </p:txBody>
      </p:sp>
      <p:sp>
        <p:nvSpPr>
          <p:cNvPr id="1424" name="Google Shape;1424;p3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Objective of the topic</a:t>
            </a:r>
            <a:endParaRPr/>
          </a:p>
        </p:txBody>
      </p:sp>
      <p:grpSp>
        <p:nvGrpSpPr>
          <p:cNvPr id="1456" name="Google Shape;1456;p39"/>
          <p:cNvGrpSpPr/>
          <p:nvPr/>
        </p:nvGrpSpPr>
        <p:grpSpPr>
          <a:xfrm>
            <a:off x="4949390" y="4361531"/>
            <a:ext cx="5253816" cy="1622108"/>
            <a:chOff x="5092229" y="-180802"/>
            <a:chExt cx="5253816" cy="1622108"/>
          </a:xfrm>
        </p:grpSpPr>
        <p:sp>
          <p:nvSpPr>
            <p:cNvPr id="1457" name="Google Shape;1457;p3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39"/>
          <p:cNvGrpSpPr/>
          <p:nvPr/>
        </p:nvGrpSpPr>
        <p:grpSpPr>
          <a:xfrm>
            <a:off x="5835904" y="411907"/>
            <a:ext cx="5053091" cy="435777"/>
            <a:chOff x="5896679" y="4472082"/>
            <a:chExt cx="5053091" cy="435777"/>
          </a:xfrm>
        </p:grpSpPr>
        <p:grpSp>
          <p:nvGrpSpPr>
            <p:cNvPr id="1468" name="Google Shape;1468;p39"/>
            <p:cNvGrpSpPr/>
            <p:nvPr/>
          </p:nvGrpSpPr>
          <p:grpSpPr>
            <a:xfrm rot="-5400000" flipH="1">
              <a:off x="7373411" y="2995351"/>
              <a:ext cx="435777" cy="3389240"/>
              <a:chOff x="4566275" y="2563884"/>
              <a:chExt cx="61675" cy="479675"/>
            </a:xfrm>
          </p:grpSpPr>
          <p:sp>
            <p:nvSpPr>
              <p:cNvPr id="1469" name="Google Shape;1469;p3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39"/>
            <p:cNvGrpSpPr/>
            <p:nvPr/>
          </p:nvGrpSpPr>
          <p:grpSpPr>
            <a:xfrm rot="-5400000">
              <a:off x="8886321" y="3688564"/>
              <a:ext cx="109695" cy="2328855"/>
              <a:chOff x="4541850" y="2791375"/>
              <a:chExt cx="15525" cy="329600"/>
            </a:xfrm>
          </p:grpSpPr>
          <p:sp>
            <p:nvSpPr>
              <p:cNvPr id="1472" name="Google Shape;1472;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39"/>
            <p:cNvGrpSpPr/>
            <p:nvPr/>
          </p:nvGrpSpPr>
          <p:grpSpPr>
            <a:xfrm rot="-5400000">
              <a:off x="9730496" y="3525526"/>
              <a:ext cx="109695" cy="2328855"/>
              <a:chOff x="4541850" y="2791375"/>
              <a:chExt cx="15525" cy="329600"/>
            </a:xfrm>
          </p:grpSpPr>
          <p:sp>
            <p:nvSpPr>
              <p:cNvPr id="1475" name="Google Shape;1475;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7" name="Google Shape;1477;p39"/>
          <p:cNvSpPr/>
          <p:nvPr/>
        </p:nvSpPr>
        <p:spPr>
          <a:xfrm>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9"/>
          <p:cNvGrpSpPr/>
          <p:nvPr/>
        </p:nvGrpSpPr>
        <p:grpSpPr>
          <a:xfrm>
            <a:off x="336273" y="4106355"/>
            <a:ext cx="888556" cy="888556"/>
            <a:chOff x="3601710" y="-660170"/>
            <a:chExt cx="888556" cy="888556"/>
          </a:xfrm>
        </p:grpSpPr>
        <p:sp>
          <p:nvSpPr>
            <p:cNvPr id="1479" name="Google Shape;1479;p3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16525" y="2111199"/>
            <a:ext cx="3516672" cy="17872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INTRODUCTION TO PyQt5 AND PySide2</a:t>
            </a:r>
          </a:p>
        </p:txBody>
      </p:sp>
      <p:sp>
        <p:nvSpPr>
          <p:cNvPr id="1044" name="Google Shape;1044;p37"/>
          <p:cNvSpPr txBox="1">
            <a:spLocks noGrp="1"/>
          </p:cNvSpPr>
          <p:nvPr>
            <p:ph type="title" idx="2"/>
          </p:nvPr>
        </p:nvSpPr>
        <p:spPr>
          <a:xfrm>
            <a:off x="160502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365" name="Google Shape;1365;p37"/>
          <p:cNvGrpSpPr/>
          <p:nvPr/>
        </p:nvGrpSpPr>
        <p:grpSpPr>
          <a:xfrm>
            <a:off x="2272515" y="4205379"/>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flipH="1">
            <a:off x="-2287514" y="75273"/>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9" name="Google Shape;817;p36">
            <a:extLst>
              <a:ext uri="{FF2B5EF4-FFF2-40B4-BE49-F238E27FC236}">
                <a16:creationId xmlns:a16="http://schemas.microsoft.com/office/drawing/2014/main" id="{637F57CA-2011-935A-B849-6DA83F684BB9}"/>
              </a:ext>
            </a:extLst>
          </p:cNvPr>
          <p:cNvSpPr/>
          <p:nvPr/>
        </p:nvSpPr>
        <p:spPr>
          <a:xfrm rot="3692070">
            <a:off x="4704650" y="467700"/>
            <a:ext cx="4192239" cy="467778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819;p36">
            <a:extLst>
              <a:ext uri="{FF2B5EF4-FFF2-40B4-BE49-F238E27FC236}">
                <a16:creationId xmlns:a16="http://schemas.microsoft.com/office/drawing/2014/main" id="{38503273-5C75-527E-5BDE-21373E605244}"/>
              </a:ext>
            </a:extLst>
          </p:cNvPr>
          <p:cNvGrpSpPr/>
          <p:nvPr/>
        </p:nvGrpSpPr>
        <p:grpSpPr>
          <a:xfrm flipH="1">
            <a:off x="4572047" y="534811"/>
            <a:ext cx="3962817" cy="4073563"/>
            <a:chOff x="3740000" y="2150825"/>
            <a:chExt cx="943775" cy="970150"/>
          </a:xfrm>
        </p:grpSpPr>
        <p:grpSp>
          <p:nvGrpSpPr>
            <p:cNvPr id="1531" name="Google Shape;820;p36">
              <a:extLst>
                <a:ext uri="{FF2B5EF4-FFF2-40B4-BE49-F238E27FC236}">
                  <a16:creationId xmlns:a16="http://schemas.microsoft.com/office/drawing/2014/main" id="{8B4193BF-FD53-3F2B-3CF0-83D55355D1D4}"/>
                </a:ext>
              </a:extLst>
            </p:cNvPr>
            <p:cNvGrpSpPr/>
            <p:nvPr/>
          </p:nvGrpSpPr>
          <p:grpSpPr>
            <a:xfrm>
              <a:off x="4425525" y="2639375"/>
              <a:ext cx="229575" cy="481600"/>
              <a:chOff x="4425525" y="2639375"/>
              <a:chExt cx="229575" cy="481600"/>
            </a:xfrm>
          </p:grpSpPr>
          <p:sp>
            <p:nvSpPr>
              <p:cNvPr id="1723" name="Google Shape;821;p36">
                <a:extLst>
                  <a:ext uri="{FF2B5EF4-FFF2-40B4-BE49-F238E27FC236}">
                    <a16:creationId xmlns:a16="http://schemas.microsoft.com/office/drawing/2014/main" id="{C9185D69-14F8-732B-2CDE-FD0AF231B1F7}"/>
                  </a:ext>
                </a:extLst>
              </p:cNvPr>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822;p36">
                <a:extLst>
                  <a:ext uri="{FF2B5EF4-FFF2-40B4-BE49-F238E27FC236}">
                    <a16:creationId xmlns:a16="http://schemas.microsoft.com/office/drawing/2014/main" id="{7C09EA5D-05A3-D797-6A7D-159E7125477B}"/>
                  </a:ext>
                </a:extLst>
              </p:cNvPr>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823;p36">
                <a:extLst>
                  <a:ext uri="{FF2B5EF4-FFF2-40B4-BE49-F238E27FC236}">
                    <a16:creationId xmlns:a16="http://schemas.microsoft.com/office/drawing/2014/main" id="{AF21758D-E943-7395-5CE3-77FCB793B3C8}"/>
                  </a:ext>
                </a:extLst>
              </p:cNvPr>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824;p36">
                <a:extLst>
                  <a:ext uri="{FF2B5EF4-FFF2-40B4-BE49-F238E27FC236}">
                    <a16:creationId xmlns:a16="http://schemas.microsoft.com/office/drawing/2014/main" id="{9DC3E79A-D411-4322-A4A9-26D54EC1394F}"/>
                  </a:ext>
                </a:extLst>
              </p:cNvPr>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825;p36">
                <a:extLst>
                  <a:ext uri="{FF2B5EF4-FFF2-40B4-BE49-F238E27FC236}">
                    <a16:creationId xmlns:a16="http://schemas.microsoft.com/office/drawing/2014/main" id="{CBF398B9-20BA-73AC-DABD-5AAAD579161E}"/>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826;p36">
                <a:extLst>
                  <a:ext uri="{FF2B5EF4-FFF2-40B4-BE49-F238E27FC236}">
                    <a16:creationId xmlns:a16="http://schemas.microsoft.com/office/drawing/2014/main" id="{16EF3C9B-A747-D7DD-059C-719334FF54CF}"/>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827;p36">
                <a:extLst>
                  <a:ext uri="{FF2B5EF4-FFF2-40B4-BE49-F238E27FC236}">
                    <a16:creationId xmlns:a16="http://schemas.microsoft.com/office/drawing/2014/main" id="{C594CA81-7857-9C6D-6B61-6CD1ABFA3E57}"/>
                  </a:ext>
                </a:extLst>
              </p:cNvPr>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828;p36">
                <a:extLst>
                  <a:ext uri="{FF2B5EF4-FFF2-40B4-BE49-F238E27FC236}">
                    <a16:creationId xmlns:a16="http://schemas.microsoft.com/office/drawing/2014/main" id="{71EC3455-AC47-D4BF-EB54-E44FF4004CA5}"/>
                  </a:ext>
                </a:extLst>
              </p:cNvPr>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829;p36">
                <a:extLst>
                  <a:ext uri="{FF2B5EF4-FFF2-40B4-BE49-F238E27FC236}">
                    <a16:creationId xmlns:a16="http://schemas.microsoft.com/office/drawing/2014/main" id="{BB8535F2-E692-BE38-68AC-6472405EF020}"/>
                  </a:ext>
                </a:extLst>
              </p:cNvPr>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830;p36">
                <a:extLst>
                  <a:ext uri="{FF2B5EF4-FFF2-40B4-BE49-F238E27FC236}">
                    <a16:creationId xmlns:a16="http://schemas.microsoft.com/office/drawing/2014/main" id="{553C4F2D-D0E3-AC43-0431-673510E52C29}"/>
                  </a:ext>
                </a:extLst>
              </p:cNvPr>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831;p36">
              <a:extLst>
                <a:ext uri="{FF2B5EF4-FFF2-40B4-BE49-F238E27FC236}">
                  <a16:creationId xmlns:a16="http://schemas.microsoft.com/office/drawing/2014/main" id="{28DBA930-041F-E1E1-333F-573A7C1480D6}"/>
                </a:ext>
              </a:extLst>
            </p:cNvPr>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832;p36">
              <a:extLst>
                <a:ext uri="{FF2B5EF4-FFF2-40B4-BE49-F238E27FC236}">
                  <a16:creationId xmlns:a16="http://schemas.microsoft.com/office/drawing/2014/main" id="{B910841C-CA43-900B-C868-3A17C0279402}"/>
                </a:ext>
              </a:extLst>
            </p:cNvPr>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833;p36">
              <a:extLst>
                <a:ext uri="{FF2B5EF4-FFF2-40B4-BE49-F238E27FC236}">
                  <a16:creationId xmlns:a16="http://schemas.microsoft.com/office/drawing/2014/main" id="{966A9EFC-A802-DCCD-9049-2B1D6E40D8D8}"/>
                </a:ext>
              </a:extLst>
            </p:cNvPr>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834;p36">
              <a:extLst>
                <a:ext uri="{FF2B5EF4-FFF2-40B4-BE49-F238E27FC236}">
                  <a16:creationId xmlns:a16="http://schemas.microsoft.com/office/drawing/2014/main" id="{9B1DAC85-F561-6555-78E2-CFD79B1D3DF8}"/>
                </a:ext>
              </a:extLst>
            </p:cNvPr>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835;p36">
              <a:extLst>
                <a:ext uri="{FF2B5EF4-FFF2-40B4-BE49-F238E27FC236}">
                  <a16:creationId xmlns:a16="http://schemas.microsoft.com/office/drawing/2014/main" id="{65A5C5C8-FB73-CBB2-9CD3-196F747D41F6}"/>
                </a:ext>
              </a:extLst>
            </p:cNvPr>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836;p36">
              <a:extLst>
                <a:ext uri="{FF2B5EF4-FFF2-40B4-BE49-F238E27FC236}">
                  <a16:creationId xmlns:a16="http://schemas.microsoft.com/office/drawing/2014/main" id="{DD740A1A-22B2-2C28-B4D1-FD11CD493C1F}"/>
                </a:ext>
              </a:extLst>
            </p:cNvPr>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837;p36">
              <a:extLst>
                <a:ext uri="{FF2B5EF4-FFF2-40B4-BE49-F238E27FC236}">
                  <a16:creationId xmlns:a16="http://schemas.microsoft.com/office/drawing/2014/main" id="{5D7D05DF-AF5D-988C-C729-B29689099EDD}"/>
                </a:ext>
              </a:extLst>
            </p:cNvPr>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838;p36">
              <a:extLst>
                <a:ext uri="{FF2B5EF4-FFF2-40B4-BE49-F238E27FC236}">
                  <a16:creationId xmlns:a16="http://schemas.microsoft.com/office/drawing/2014/main" id="{C0A305F0-237F-CE8D-390E-4475ACD9E24A}"/>
                </a:ext>
              </a:extLst>
            </p:cNvPr>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839;p36">
              <a:extLst>
                <a:ext uri="{FF2B5EF4-FFF2-40B4-BE49-F238E27FC236}">
                  <a16:creationId xmlns:a16="http://schemas.microsoft.com/office/drawing/2014/main" id="{ADA63BAE-6A37-E470-1AD1-583937131038}"/>
                </a:ext>
              </a:extLst>
            </p:cNvPr>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840;p36">
              <a:extLst>
                <a:ext uri="{FF2B5EF4-FFF2-40B4-BE49-F238E27FC236}">
                  <a16:creationId xmlns:a16="http://schemas.microsoft.com/office/drawing/2014/main" id="{9F4503F9-0B7B-A111-2F7D-D3304D58CB6D}"/>
                </a:ext>
              </a:extLst>
            </p:cNvPr>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841;p36">
              <a:extLst>
                <a:ext uri="{FF2B5EF4-FFF2-40B4-BE49-F238E27FC236}">
                  <a16:creationId xmlns:a16="http://schemas.microsoft.com/office/drawing/2014/main" id="{33835479-286C-E3CC-E462-742F47B6D203}"/>
                </a:ext>
              </a:extLst>
            </p:cNvPr>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842;p36">
              <a:extLst>
                <a:ext uri="{FF2B5EF4-FFF2-40B4-BE49-F238E27FC236}">
                  <a16:creationId xmlns:a16="http://schemas.microsoft.com/office/drawing/2014/main" id="{54D83991-62D8-9E63-892E-26CAC07AE0A6}"/>
                </a:ext>
              </a:extLst>
            </p:cNvPr>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843;p36">
              <a:extLst>
                <a:ext uri="{FF2B5EF4-FFF2-40B4-BE49-F238E27FC236}">
                  <a16:creationId xmlns:a16="http://schemas.microsoft.com/office/drawing/2014/main" id="{B57749A5-776C-6DD5-1C83-5078B69FC840}"/>
                </a:ext>
              </a:extLst>
            </p:cNvPr>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844;p36">
              <a:extLst>
                <a:ext uri="{FF2B5EF4-FFF2-40B4-BE49-F238E27FC236}">
                  <a16:creationId xmlns:a16="http://schemas.microsoft.com/office/drawing/2014/main" id="{34AB0E5B-4AB5-3930-AC7B-4546FF9EC178}"/>
                </a:ext>
              </a:extLst>
            </p:cNvPr>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845;p36">
              <a:extLst>
                <a:ext uri="{FF2B5EF4-FFF2-40B4-BE49-F238E27FC236}">
                  <a16:creationId xmlns:a16="http://schemas.microsoft.com/office/drawing/2014/main" id="{1711880B-56C8-75E2-555D-96E2A92D1972}"/>
                </a:ext>
              </a:extLst>
            </p:cNvPr>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846;p36">
              <a:extLst>
                <a:ext uri="{FF2B5EF4-FFF2-40B4-BE49-F238E27FC236}">
                  <a16:creationId xmlns:a16="http://schemas.microsoft.com/office/drawing/2014/main" id="{D1DEBCB1-364E-4ED6-8A88-3A3BC48B28BC}"/>
                </a:ext>
              </a:extLst>
            </p:cNvPr>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847;p36">
              <a:extLst>
                <a:ext uri="{FF2B5EF4-FFF2-40B4-BE49-F238E27FC236}">
                  <a16:creationId xmlns:a16="http://schemas.microsoft.com/office/drawing/2014/main" id="{66271145-C645-B45E-4641-9B6C56FD54FE}"/>
                </a:ext>
              </a:extLst>
            </p:cNvPr>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848;p36">
              <a:extLst>
                <a:ext uri="{FF2B5EF4-FFF2-40B4-BE49-F238E27FC236}">
                  <a16:creationId xmlns:a16="http://schemas.microsoft.com/office/drawing/2014/main" id="{457235A1-AE27-6FB6-1708-D6BEAC108B1B}"/>
                </a:ext>
              </a:extLst>
            </p:cNvPr>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849;p36">
              <a:extLst>
                <a:ext uri="{FF2B5EF4-FFF2-40B4-BE49-F238E27FC236}">
                  <a16:creationId xmlns:a16="http://schemas.microsoft.com/office/drawing/2014/main" id="{5F931622-3453-F232-8D86-A3FC520660FE}"/>
                </a:ext>
              </a:extLst>
            </p:cNvPr>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850;p36">
              <a:extLst>
                <a:ext uri="{FF2B5EF4-FFF2-40B4-BE49-F238E27FC236}">
                  <a16:creationId xmlns:a16="http://schemas.microsoft.com/office/drawing/2014/main" id="{141555C4-3BCB-BD05-DF78-EC05EF29688E}"/>
                </a:ext>
              </a:extLst>
            </p:cNvPr>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851;p36">
              <a:extLst>
                <a:ext uri="{FF2B5EF4-FFF2-40B4-BE49-F238E27FC236}">
                  <a16:creationId xmlns:a16="http://schemas.microsoft.com/office/drawing/2014/main" id="{7C1FEBA1-D8D3-8A61-80C8-BF0FD586AD14}"/>
                </a:ext>
              </a:extLst>
            </p:cNvPr>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852;p36">
              <a:extLst>
                <a:ext uri="{FF2B5EF4-FFF2-40B4-BE49-F238E27FC236}">
                  <a16:creationId xmlns:a16="http://schemas.microsoft.com/office/drawing/2014/main" id="{283FAAC1-21D6-F7F7-DDD7-E0277B6E69A8}"/>
                </a:ext>
              </a:extLst>
            </p:cNvPr>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853;p36">
              <a:extLst>
                <a:ext uri="{FF2B5EF4-FFF2-40B4-BE49-F238E27FC236}">
                  <a16:creationId xmlns:a16="http://schemas.microsoft.com/office/drawing/2014/main" id="{39CE010A-4F33-A858-2669-7374D57054EE}"/>
                </a:ext>
              </a:extLst>
            </p:cNvPr>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854;p36">
              <a:extLst>
                <a:ext uri="{FF2B5EF4-FFF2-40B4-BE49-F238E27FC236}">
                  <a16:creationId xmlns:a16="http://schemas.microsoft.com/office/drawing/2014/main" id="{5FD2FD5E-5E04-5347-D6B1-C06B01E28AB5}"/>
                </a:ext>
              </a:extLst>
            </p:cNvPr>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855;p36">
              <a:extLst>
                <a:ext uri="{FF2B5EF4-FFF2-40B4-BE49-F238E27FC236}">
                  <a16:creationId xmlns:a16="http://schemas.microsoft.com/office/drawing/2014/main" id="{66D67145-B33B-E9CF-3112-1F3871362D67}"/>
                </a:ext>
              </a:extLst>
            </p:cNvPr>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856;p36">
              <a:extLst>
                <a:ext uri="{FF2B5EF4-FFF2-40B4-BE49-F238E27FC236}">
                  <a16:creationId xmlns:a16="http://schemas.microsoft.com/office/drawing/2014/main" id="{8C918838-4A02-EE62-35F9-8E62AC45C109}"/>
                </a:ext>
              </a:extLst>
            </p:cNvPr>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857;p36">
              <a:extLst>
                <a:ext uri="{FF2B5EF4-FFF2-40B4-BE49-F238E27FC236}">
                  <a16:creationId xmlns:a16="http://schemas.microsoft.com/office/drawing/2014/main" id="{03030F9F-6FAA-5376-2D07-51BF4D033D4B}"/>
                </a:ext>
              </a:extLst>
            </p:cNvPr>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858;p36">
              <a:extLst>
                <a:ext uri="{FF2B5EF4-FFF2-40B4-BE49-F238E27FC236}">
                  <a16:creationId xmlns:a16="http://schemas.microsoft.com/office/drawing/2014/main" id="{634E19DD-2133-0645-ED91-DA08D8D4D3A0}"/>
                </a:ext>
              </a:extLst>
            </p:cNvPr>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859;p36">
              <a:extLst>
                <a:ext uri="{FF2B5EF4-FFF2-40B4-BE49-F238E27FC236}">
                  <a16:creationId xmlns:a16="http://schemas.microsoft.com/office/drawing/2014/main" id="{495F38B8-633F-54CC-3D56-193CA5398CC6}"/>
                </a:ext>
              </a:extLst>
            </p:cNvPr>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860;p36">
              <a:extLst>
                <a:ext uri="{FF2B5EF4-FFF2-40B4-BE49-F238E27FC236}">
                  <a16:creationId xmlns:a16="http://schemas.microsoft.com/office/drawing/2014/main" id="{3B88E21D-386A-0C66-262D-79B4FFD0FF12}"/>
                </a:ext>
              </a:extLst>
            </p:cNvPr>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861;p36">
              <a:extLst>
                <a:ext uri="{FF2B5EF4-FFF2-40B4-BE49-F238E27FC236}">
                  <a16:creationId xmlns:a16="http://schemas.microsoft.com/office/drawing/2014/main" id="{494B2C99-CB79-732A-232B-BF22A92CDC22}"/>
                </a:ext>
              </a:extLst>
            </p:cNvPr>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862;p36">
              <a:extLst>
                <a:ext uri="{FF2B5EF4-FFF2-40B4-BE49-F238E27FC236}">
                  <a16:creationId xmlns:a16="http://schemas.microsoft.com/office/drawing/2014/main" id="{5FC73349-F39D-A5B4-C30D-718CDF810D94}"/>
                </a:ext>
              </a:extLst>
            </p:cNvPr>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863;p36">
              <a:extLst>
                <a:ext uri="{FF2B5EF4-FFF2-40B4-BE49-F238E27FC236}">
                  <a16:creationId xmlns:a16="http://schemas.microsoft.com/office/drawing/2014/main" id="{71905472-BAD7-16FA-EEB4-B00D56602606}"/>
                </a:ext>
              </a:extLst>
            </p:cNvPr>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864;p36">
              <a:extLst>
                <a:ext uri="{FF2B5EF4-FFF2-40B4-BE49-F238E27FC236}">
                  <a16:creationId xmlns:a16="http://schemas.microsoft.com/office/drawing/2014/main" id="{BA1078B9-46BA-9713-0DD5-BBFF772A5048}"/>
                </a:ext>
              </a:extLst>
            </p:cNvPr>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865;p36">
              <a:extLst>
                <a:ext uri="{FF2B5EF4-FFF2-40B4-BE49-F238E27FC236}">
                  <a16:creationId xmlns:a16="http://schemas.microsoft.com/office/drawing/2014/main" id="{83C21119-AA76-6069-95A6-AD9BB528DE2C}"/>
                </a:ext>
              </a:extLst>
            </p:cNvPr>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866;p36">
              <a:extLst>
                <a:ext uri="{FF2B5EF4-FFF2-40B4-BE49-F238E27FC236}">
                  <a16:creationId xmlns:a16="http://schemas.microsoft.com/office/drawing/2014/main" id="{1DAF3E6F-1263-9A7A-CBDE-661DF17CF1A9}"/>
                </a:ext>
              </a:extLst>
            </p:cNvPr>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867;p36">
              <a:extLst>
                <a:ext uri="{FF2B5EF4-FFF2-40B4-BE49-F238E27FC236}">
                  <a16:creationId xmlns:a16="http://schemas.microsoft.com/office/drawing/2014/main" id="{48DA36B4-ACDD-4E10-C501-B0D042CC2DB1}"/>
                </a:ext>
              </a:extLst>
            </p:cNvPr>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868;p36">
              <a:extLst>
                <a:ext uri="{FF2B5EF4-FFF2-40B4-BE49-F238E27FC236}">
                  <a16:creationId xmlns:a16="http://schemas.microsoft.com/office/drawing/2014/main" id="{7C3A23BB-4172-F4E3-6B02-47615B37517A}"/>
                </a:ext>
              </a:extLst>
            </p:cNvPr>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869;p36">
              <a:extLst>
                <a:ext uri="{FF2B5EF4-FFF2-40B4-BE49-F238E27FC236}">
                  <a16:creationId xmlns:a16="http://schemas.microsoft.com/office/drawing/2014/main" id="{93F91438-1029-A5B4-AC4A-3F31D293E27A}"/>
                </a:ext>
              </a:extLst>
            </p:cNvPr>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870;p36">
              <a:extLst>
                <a:ext uri="{FF2B5EF4-FFF2-40B4-BE49-F238E27FC236}">
                  <a16:creationId xmlns:a16="http://schemas.microsoft.com/office/drawing/2014/main" id="{DB42F1B8-2517-018F-0D56-1399C6DD7629}"/>
                </a:ext>
              </a:extLst>
            </p:cNvPr>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871;p36">
              <a:extLst>
                <a:ext uri="{FF2B5EF4-FFF2-40B4-BE49-F238E27FC236}">
                  <a16:creationId xmlns:a16="http://schemas.microsoft.com/office/drawing/2014/main" id="{6E58CB83-AFCE-6E5F-EE51-A9C5A55A44A8}"/>
                </a:ext>
              </a:extLst>
            </p:cNvPr>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872;p36">
              <a:extLst>
                <a:ext uri="{FF2B5EF4-FFF2-40B4-BE49-F238E27FC236}">
                  <a16:creationId xmlns:a16="http://schemas.microsoft.com/office/drawing/2014/main" id="{7CB30925-0C04-E255-DF9A-33763D44F9B6}"/>
                </a:ext>
              </a:extLst>
            </p:cNvPr>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873;p36">
              <a:extLst>
                <a:ext uri="{FF2B5EF4-FFF2-40B4-BE49-F238E27FC236}">
                  <a16:creationId xmlns:a16="http://schemas.microsoft.com/office/drawing/2014/main" id="{9A76EB05-038B-413F-44D0-4531C2B3BE87}"/>
                </a:ext>
              </a:extLst>
            </p:cNvPr>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874;p36">
              <a:extLst>
                <a:ext uri="{FF2B5EF4-FFF2-40B4-BE49-F238E27FC236}">
                  <a16:creationId xmlns:a16="http://schemas.microsoft.com/office/drawing/2014/main" id="{AA1D18C5-1D3B-F65B-29F6-284769898A69}"/>
                </a:ext>
              </a:extLst>
            </p:cNvPr>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875;p36">
              <a:extLst>
                <a:ext uri="{FF2B5EF4-FFF2-40B4-BE49-F238E27FC236}">
                  <a16:creationId xmlns:a16="http://schemas.microsoft.com/office/drawing/2014/main" id="{E5B6462A-8D3E-C867-09FE-8EABE70D9A9B}"/>
                </a:ext>
              </a:extLst>
            </p:cNvPr>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876;p36">
              <a:extLst>
                <a:ext uri="{FF2B5EF4-FFF2-40B4-BE49-F238E27FC236}">
                  <a16:creationId xmlns:a16="http://schemas.microsoft.com/office/drawing/2014/main" id="{B81B802D-72C8-AC6C-EFCD-A3E9CE360BAA}"/>
                </a:ext>
              </a:extLst>
            </p:cNvPr>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877;p36">
              <a:extLst>
                <a:ext uri="{FF2B5EF4-FFF2-40B4-BE49-F238E27FC236}">
                  <a16:creationId xmlns:a16="http://schemas.microsoft.com/office/drawing/2014/main" id="{D2DE4247-55FF-DF4E-7E34-721E4A92F532}"/>
                </a:ext>
              </a:extLst>
            </p:cNvPr>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878;p36">
              <a:extLst>
                <a:ext uri="{FF2B5EF4-FFF2-40B4-BE49-F238E27FC236}">
                  <a16:creationId xmlns:a16="http://schemas.microsoft.com/office/drawing/2014/main" id="{5DE19B20-E49F-4721-F7E5-DA698F05CBFD}"/>
                </a:ext>
              </a:extLst>
            </p:cNvPr>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879;p36">
              <a:extLst>
                <a:ext uri="{FF2B5EF4-FFF2-40B4-BE49-F238E27FC236}">
                  <a16:creationId xmlns:a16="http://schemas.microsoft.com/office/drawing/2014/main" id="{895A1B1B-3C10-0A15-7055-1FE0FA5C3E2D}"/>
                </a:ext>
              </a:extLst>
            </p:cNvPr>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880;p36">
              <a:extLst>
                <a:ext uri="{FF2B5EF4-FFF2-40B4-BE49-F238E27FC236}">
                  <a16:creationId xmlns:a16="http://schemas.microsoft.com/office/drawing/2014/main" id="{0803DC39-C721-370F-3060-A966C2F73DEB}"/>
                </a:ext>
              </a:extLst>
            </p:cNvPr>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881;p36">
              <a:extLst>
                <a:ext uri="{FF2B5EF4-FFF2-40B4-BE49-F238E27FC236}">
                  <a16:creationId xmlns:a16="http://schemas.microsoft.com/office/drawing/2014/main" id="{29083826-F886-81BF-9431-946627D2C8BE}"/>
                </a:ext>
              </a:extLst>
            </p:cNvPr>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882;p36">
              <a:extLst>
                <a:ext uri="{FF2B5EF4-FFF2-40B4-BE49-F238E27FC236}">
                  <a16:creationId xmlns:a16="http://schemas.microsoft.com/office/drawing/2014/main" id="{1EF490AE-6762-E7D4-14EC-A4872F21ED37}"/>
                </a:ext>
              </a:extLst>
            </p:cNvPr>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883;p36">
              <a:extLst>
                <a:ext uri="{FF2B5EF4-FFF2-40B4-BE49-F238E27FC236}">
                  <a16:creationId xmlns:a16="http://schemas.microsoft.com/office/drawing/2014/main" id="{84B281C7-6572-C85E-9B37-DD942E945009}"/>
                </a:ext>
              </a:extLst>
            </p:cNvPr>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884;p36">
              <a:extLst>
                <a:ext uri="{FF2B5EF4-FFF2-40B4-BE49-F238E27FC236}">
                  <a16:creationId xmlns:a16="http://schemas.microsoft.com/office/drawing/2014/main" id="{00119AC2-9006-AF94-9F87-829F4AD2A910}"/>
                </a:ext>
              </a:extLst>
            </p:cNvPr>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885;p36">
              <a:extLst>
                <a:ext uri="{FF2B5EF4-FFF2-40B4-BE49-F238E27FC236}">
                  <a16:creationId xmlns:a16="http://schemas.microsoft.com/office/drawing/2014/main" id="{36CE0401-F2D1-4674-3A2F-C41D15B78AE4}"/>
                </a:ext>
              </a:extLst>
            </p:cNvPr>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886;p36">
              <a:extLst>
                <a:ext uri="{FF2B5EF4-FFF2-40B4-BE49-F238E27FC236}">
                  <a16:creationId xmlns:a16="http://schemas.microsoft.com/office/drawing/2014/main" id="{C8FCB951-83C2-359D-6F52-9D3F548BF919}"/>
                </a:ext>
              </a:extLst>
            </p:cNvPr>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887;p36">
              <a:extLst>
                <a:ext uri="{FF2B5EF4-FFF2-40B4-BE49-F238E27FC236}">
                  <a16:creationId xmlns:a16="http://schemas.microsoft.com/office/drawing/2014/main" id="{DD2002EA-BAC4-0847-3B23-AD4D318FD2FF}"/>
                </a:ext>
              </a:extLst>
            </p:cNvPr>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888;p36">
              <a:extLst>
                <a:ext uri="{FF2B5EF4-FFF2-40B4-BE49-F238E27FC236}">
                  <a16:creationId xmlns:a16="http://schemas.microsoft.com/office/drawing/2014/main" id="{3E2474CC-D420-3C17-72CC-B0CA1392467D}"/>
                </a:ext>
              </a:extLst>
            </p:cNvPr>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889;p36">
              <a:extLst>
                <a:ext uri="{FF2B5EF4-FFF2-40B4-BE49-F238E27FC236}">
                  <a16:creationId xmlns:a16="http://schemas.microsoft.com/office/drawing/2014/main" id="{FE8CD208-52DA-DECD-6609-67592D10D3F4}"/>
                </a:ext>
              </a:extLst>
            </p:cNvPr>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890;p36">
              <a:extLst>
                <a:ext uri="{FF2B5EF4-FFF2-40B4-BE49-F238E27FC236}">
                  <a16:creationId xmlns:a16="http://schemas.microsoft.com/office/drawing/2014/main" id="{4A447465-2DCF-0335-796F-9E38592613A3}"/>
                </a:ext>
              </a:extLst>
            </p:cNvPr>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891;p36">
              <a:extLst>
                <a:ext uri="{FF2B5EF4-FFF2-40B4-BE49-F238E27FC236}">
                  <a16:creationId xmlns:a16="http://schemas.microsoft.com/office/drawing/2014/main" id="{87AF6478-2CFB-E27E-69AF-9C0ECEA0CAD2}"/>
                </a:ext>
              </a:extLst>
            </p:cNvPr>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892;p36">
              <a:extLst>
                <a:ext uri="{FF2B5EF4-FFF2-40B4-BE49-F238E27FC236}">
                  <a16:creationId xmlns:a16="http://schemas.microsoft.com/office/drawing/2014/main" id="{CBEB7406-1404-FB9C-A7B3-60DAAB599523}"/>
                </a:ext>
              </a:extLst>
            </p:cNvPr>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893;p36">
              <a:extLst>
                <a:ext uri="{FF2B5EF4-FFF2-40B4-BE49-F238E27FC236}">
                  <a16:creationId xmlns:a16="http://schemas.microsoft.com/office/drawing/2014/main" id="{5653A0F5-430B-3597-F160-2A93E5558CD5}"/>
                </a:ext>
              </a:extLst>
            </p:cNvPr>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894;p36">
              <a:extLst>
                <a:ext uri="{FF2B5EF4-FFF2-40B4-BE49-F238E27FC236}">
                  <a16:creationId xmlns:a16="http://schemas.microsoft.com/office/drawing/2014/main" id="{3053D2A2-C415-67E1-E269-2B8E409D13E9}"/>
                </a:ext>
              </a:extLst>
            </p:cNvPr>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895;p36">
              <a:extLst>
                <a:ext uri="{FF2B5EF4-FFF2-40B4-BE49-F238E27FC236}">
                  <a16:creationId xmlns:a16="http://schemas.microsoft.com/office/drawing/2014/main" id="{2E893DBE-FDE8-5014-A020-4D7E12D2D84E}"/>
                </a:ext>
              </a:extLst>
            </p:cNvPr>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896;p36">
              <a:extLst>
                <a:ext uri="{FF2B5EF4-FFF2-40B4-BE49-F238E27FC236}">
                  <a16:creationId xmlns:a16="http://schemas.microsoft.com/office/drawing/2014/main" id="{523961F3-0599-15BE-2CEA-8ADE724184F7}"/>
                </a:ext>
              </a:extLst>
            </p:cNvPr>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897;p36">
              <a:extLst>
                <a:ext uri="{FF2B5EF4-FFF2-40B4-BE49-F238E27FC236}">
                  <a16:creationId xmlns:a16="http://schemas.microsoft.com/office/drawing/2014/main" id="{EFEE2107-2068-7F87-A917-143019A64C0A}"/>
                </a:ext>
              </a:extLst>
            </p:cNvPr>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898;p36">
              <a:extLst>
                <a:ext uri="{FF2B5EF4-FFF2-40B4-BE49-F238E27FC236}">
                  <a16:creationId xmlns:a16="http://schemas.microsoft.com/office/drawing/2014/main" id="{CEF882B6-2489-9594-793C-CD1FBDC5181F}"/>
                </a:ext>
              </a:extLst>
            </p:cNvPr>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899;p36">
              <a:extLst>
                <a:ext uri="{FF2B5EF4-FFF2-40B4-BE49-F238E27FC236}">
                  <a16:creationId xmlns:a16="http://schemas.microsoft.com/office/drawing/2014/main" id="{FD82E78E-DAD5-6E8B-04F9-0C22382357C0}"/>
                </a:ext>
              </a:extLst>
            </p:cNvPr>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900;p36">
              <a:extLst>
                <a:ext uri="{FF2B5EF4-FFF2-40B4-BE49-F238E27FC236}">
                  <a16:creationId xmlns:a16="http://schemas.microsoft.com/office/drawing/2014/main" id="{1B9B4AC1-89E0-15AA-0885-393C201992A4}"/>
                </a:ext>
              </a:extLst>
            </p:cNvPr>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901;p36">
              <a:extLst>
                <a:ext uri="{FF2B5EF4-FFF2-40B4-BE49-F238E27FC236}">
                  <a16:creationId xmlns:a16="http://schemas.microsoft.com/office/drawing/2014/main" id="{8E350AFD-01CA-255D-D45A-0C1DFAF2B9ED}"/>
                </a:ext>
              </a:extLst>
            </p:cNvPr>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902;p36">
              <a:extLst>
                <a:ext uri="{FF2B5EF4-FFF2-40B4-BE49-F238E27FC236}">
                  <a16:creationId xmlns:a16="http://schemas.microsoft.com/office/drawing/2014/main" id="{BF54C87F-3C90-678C-3910-1C69E1D11660}"/>
                </a:ext>
              </a:extLst>
            </p:cNvPr>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903;p36">
              <a:extLst>
                <a:ext uri="{FF2B5EF4-FFF2-40B4-BE49-F238E27FC236}">
                  <a16:creationId xmlns:a16="http://schemas.microsoft.com/office/drawing/2014/main" id="{6D7ECCB1-AA75-061D-B4B7-AE788FF9E93B}"/>
                </a:ext>
              </a:extLst>
            </p:cNvPr>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904;p36">
              <a:extLst>
                <a:ext uri="{FF2B5EF4-FFF2-40B4-BE49-F238E27FC236}">
                  <a16:creationId xmlns:a16="http://schemas.microsoft.com/office/drawing/2014/main" id="{6BD07CA8-450A-89B4-634F-4A53921E6285}"/>
                </a:ext>
              </a:extLst>
            </p:cNvPr>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905;p36">
              <a:extLst>
                <a:ext uri="{FF2B5EF4-FFF2-40B4-BE49-F238E27FC236}">
                  <a16:creationId xmlns:a16="http://schemas.microsoft.com/office/drawing/2014/main" id="{E2EA4B04-E264-71EF-53F6-9DAD76D00D09}"/>
                </a:ext>
              </a:extLst>
            </p:cNvPr>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906;p36">
              <a:extLst>
                <a:ext uri="{FF2B5EF4-FFF2-40B4-BE49-F238E27FC236}">
                  <a16:creationId xmlns:a16="http://schemas.microsoft.com/office/drawing/2014/main" id="{19B9E2F0-AC02-F96C-BBB3-03160D23708D}"/>
                </a:ext>
              </a:extLst>
            </p:cNvPr>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907;p36">
              <a:extLst>
                <a:ext uri="{FF2B5EF4-FFF2-40B4-BE49-F238E27FC236}">
                  <a16:creationId xmlns:a16="http://schemas.microsoft.com/office/drawing/2014/main" id="{F90074F3-3223-B015-3D05-7531A6759A01}"/>
                </a:ext>
              </a:extLst>
            </p:cNvPr>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908;p36">
              <a:extLst>
                <a:ext uri="{FF2B5EF4-FFF2-40B4-BE49-F238E27FC236}">
                  <a16:creationId xmlns:a16="http://schemas.microsoft.com/office/drawing/2014/main" id="{17C5FD1E-03ED-699E-78BF-37AFB2262D81}"/>
                </a:ext>
              </a:extLst>
            </p:cNvPr>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909;p36">
              <a:extLst>
                <a:ext uri="{FF2B5EF4-FFF2-40B4-BE49-F238E27FC236}">
                  <a16:creationId xmlns:a16="http://schemas.microsoft.com/office/drawing/2014/main" id="{F1C1EBB1-23D1-A42B-5F1D-6C41E68C4541}"/>
                </a:ext>
              </a:extLst>
            </p:cNvPr>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910;p36">
              <a:extLst>
                <a:ext uri="{FF2B5EF4-FFF2-40B4-BE49-F238E27FC236}">
                  <a16:creationId xmlns:a16="http://schemas.microsoft.com/office/drawing/2014/main" id="{5F2FE166-C68B-26A2-EF2F-6CB044C210AE}"/>
                </a:ext>
              </a:extLst>
            </p:cNvPr>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911;p36">
              <a:extLst>
                <a:ext uri="{FF2B5EF4-FFF2-40B4-BE49-F238E27FC236}">
                  <a16:creationId xmlns:a16="http://schemas.microsoft.com/office/drawing/2014/main" id="{87056B20-2229-5B25-C3AD-445287304A08}"/>
                </a:ext>
              </a:extLst>
            </p:cNvPr>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912;p36">
              <a:extLst>
                <a:ext uri="{FF2B5EF4-FFF2-40B4-BE49-F238E27FC236}">
                  <a16:creationId xmlns:a16="http://schemas.microsoft.com/office/drawing/2014/main" id="{61E57645-0B9A-7BB6-2631-2408E7014AB8}"/>
                </a:ext>
              </a:extLst>
            </p:cNvPr>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913;p36">
              <a:extLst>
                <a:ext uri="{FF2B5EF4-FFF2-40B4-BE49-F238E27FC236}">
                  <a16:creationId xmlns:a16="http://schemas.microsoft.com/office/drawing/2014/main" id="{56B641EB-00A5-EEB9-606A-F1B8A541E066}"/>
                </a:ext>
              </a:extLst>
            </p:cNvPr>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914;p36">
              <a:extLst>
                <a:ext uri="{FF2B5EF4-FFF2-40B4-BE49-F238E27FC236}">
                  <a16:creationId xmlns:a16="http://schemas.microsoft.com/office/drawing/2014/main" id="{2E7870EE-F452-AC7E-30A2-28DD14490E77}"/>
                </a:ext>
              </a:extLst>
            </p:cNvPr>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915;p36">
              <a:extLst>
                <a:ext uri="{FF2B5EF4-FFF2-40B4-BE49-F238E27FC236}">
                  <a16:creationId xmlns:a16="http://schemas.microsoft.com/office/drawing/2014/main" id="{F26FE388-A2BB-7708-4648-45DDAB043C16}"/>
                </a:ext>
              </a:extLst>
            </p:cNvPr>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916;p36">
              <a:extLst>
                <a:ext uri="{FF2B5EF4-FFF2-40B4-BE49-F238E27FC236}">
                  <a16:creationId xmlns:a16="http://schemas.microsoft.com/office/drawing/2014/main" id="{FE280A96-262F-69F9-1BFD-64C1391528FB}"/>
                </a:ext>
              </a:extLst>
            </p:cNvPr>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917;p36">
              <a:extLst>
                <a:ext uri="{FF2B5EF4-FFF2-40B4-BE49-F238E27FC236}">
                  <a16:creationId xmlns:a16="http://schemas.microsoft.com/office/drawing/2014/main" id="{E13A3624-FFA6-E53C-CB6F-0AED62D5AB78}"/>
                </a:ext>
              </a:extLst>
            </p:cNvPr>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918;p36">
              <a:extLst>
                <a:ext uri="{FF2B5EF4-FFF2-40B4-BE49-F238E27FC236}">
                  <a16:creationId xmlns:a16="http://schemas.microsoft.com/office/drawing/2014/main" id="{BF04B646-3B92-341F-CEE4-414FEFA6FFD0}"/>
                </a:ext>
              </a:extLst>
            </p:cNvPr>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919;p36">
              <a:extLst>
                <a:ext uri="{FF2B5EF4-FFF2-40B4-BE49-F238E27FC236}">
                  <a16:creationId xmlns:a16="http://schemas.microsoft.com/office/drawing/2014/main" id="{8A13AC7E-E209-5737-FAEE-50265E826D08}"/>
                </a:ext>
              </a:extLst>
            </p:cNvPr>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920;p36">
              <a:extLst>
                <a:ext uri="{FF2B5EF4-FFF2-40B4-BE49-F238E27FC236}">
                  <a16:creationId xmlns:a16="http://schemas.microsoft.com/office/drawing/2014/main" id="{74900BC3-D8CC-A624-A09F-68BC5802D854}"/>
                </a:ext>
              </a:extLst>
            </p:cNvPr>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921;p36">
              <a:extLst>
                <a:ext uri="{FF2B5EF4-FFF2-40B4-BE49-F238E27FC236}">
                  <a16:creationId xmlns:a16="http://schemas.microsoft.com/office/drawing/2014/main" id="{24196ECB-F976-1D31-3653-3285D1B2F0E6}"/>
                </a:ext>
              </a:extLst>
            </p:cNvPr>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922;p36">
              <a:extLst>
                <a:ext uri="{FF2B5EF4-FFF2-40B4-BE49-F238E27FC236}">
                  <a16:creationId xmlns:a16="http://schemas.microsoft.com/office/drawing/2014/main" id="{A254C539-2E31-2CAC-50D0-8145D7D2B0B2}"/>
                </a:ext>
              </a:extLst>
            </p:cNvPr>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923;p36">
              <a:extLst>
                <a:ext uri="{FF2B5EF4-FFF2-40B4-BE49-F238E27FC236}">
                  <a16:creationId xmlns:a16="http://schemas.microsoft.com/office/drawing/2014/main" id="{E220D05C-4738-8CA3-11EA-9FF3602C0471}"/>
                </a:ext>
              </a:extLst>
            </p:cNvPr>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924;p36">
              <a:extLst>
                <a:ext uri="{FF2B5EF4-FFF2-40B4-BE49-F238E27FC236}">
                  <a16:creationId xmlns:a16="http://schemas.microsoft.com/office/drawing/2014/main" id="{39B179AD-0F9F-9DA9-1F05-55BC2CB13BFD}"/>
                </a:ext>
              </a:extLst>
            </p:cNvPr>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925;p36">
              <a:extLst>
                <a:ext uri="{FF2B5EF4-FFF2-40B4-BE49-F238E27FC236}">
                  <a16:creationId xmlns:a16="http://schemas.microsoft.com/office/drawing/2014/main" id="{08BF8136-DA06-1449-8583-936F611BF15C}"/>
                </a:ext>
              </a:extLst>
            </p:cNvPr>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926;p36">
              <a:extLst>
                <a:ext uri="{FF2B5EF4-FFF2-40B4-BE49-F238E27FC236}">
                  <a16:creationId xmlns:a16="http://schemas.microsoft.com/office/drawing/2014/main" id="{E7629770-563B-9E67-E1F2-082A104D8EA2}"/>
                </a:ext>
              </a:extLst>
            </p:cNvPr>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927;p36">
              <a:extLst>
                <a:ext uri="{FF2B5EF4-FFF2-40B4-BE49-F238E27FC236}">
                  <a16:creationId xmlns:a16="http://schemas.microsoft.com/office/drawing/2014/main" id="{D0BE5E0C-AFC7-34B7-3B00-24410183668C}"/>
                </a:ext>
              </a:extLst>
            </p:cNvPr>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928;p36">
              <a:extLst>
                <a:ext uri="{FF2B5EF4-FFF2-40B4-BE49-F238E27FC236}">
                  <a16:creationId xmlns:a16="http://schemas.microsoft.com/office/drawing/2014/main" id="{0C1BC130-E58C-5E2C-FBE6-7546D4CA4EC1}"/>
                </a:ext>
              </a:extLst>
            </p:cNvPr>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929;p36">
              <a:extLst>
                <a:ext uri="{FF2B5EF4-FFF2-40B4-BE49-F238E27FC236}">
                  <a16:creationId xmlns:a16="http://schemas.microsoft.com/office/drawing/2014/main" id="{53689E81-7D8D-508D-C8C7-C705557B4AD4}"/>
                </a:ext>
              </a:extLst>
            </p:cNvPr>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930;p36">
              <a:extLst>
                <a:ext uri="{FF2B5EF4-FFF2-40B4-BE49-F238E27FC236}">
                  <a16:creationId xmlns:a16="http://schemas.microsoft.com/office/drawing/2014/main" id="{630F0E4A-A167-E52D-9F60-861F7FBA7DB3}"/>
                </a:ext>
              </a:extLst>
            </p:cNvPr>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931;p36">
              <a:extLst>
                <a:ext uri="{FF2B5EF4-FFF2-40B4-BE49-F238E27FC236}">
                  <a16:creationId xmlns:a16="http://schemas.microsoft.com/office/drawing/2014/main" id="{EE1802E3-1150-1BF2-82EC-FED676F94F8C}"/>
                </a:ext>
              </a:extLst>
            </p:cNvPr>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932;p36">
              <a:extLst>
                <a:ext uri="{FF2B5EF4-FFF2-40B4-BE49-F238E27FC236}">
                  <a16:creationId xmlns:a16="http://schemas.microsoft.com/office/drawing/2014/main" id="{9E3D04B1-4351-E3A4-045A-A5BE6A789226}"/>
                </a:ext>
              </a:extLst>
            </p:cNvPr>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933;p36">
              <a:extLst>
                <a:ext uri="{FF2B5EF4-FFF2-40B4-BE49-F238E27FC236}">
                  <a16:creationId xmlns:a16="http://schemas.microsoft.com/office/drawing/2014/main" id="{BA1E3E10-E91F-9EEB-3378-40924E765CB4}"/>
                </a:ext>
              </a:extLst>
            </p:cNvPr>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934;p36">
              <a:extLst>
                <a:ext uri="{FF2B5EF4-FFF2-40B4-BE49-F238E27FC236}">
                  <a16:creationId xmlns:a16="http://schemas.microsoft.com/office/drawing/2014/main" id="{D638146D-36F0-BFCC-24B2-DCD3B22E9C80}"/>
                </a:ext>
              </a:extLst>
            </p:cNvPr>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935;p36">
              <a:extLst>
                <a:ext uri="{FF2B5EF4-FFF2-40B4-BE49-F238E27FC236}">
                  <a16:creationId xmlns:a16="http://schemas.microsoft.com/office/drawing/2014/main" id="{2AE22C03-3BF7-610D-6718-73346D2369CE}"/>
                </a:ext>
              </a:extLst>
            </p:cNvPr>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936;p36">
              <a:extLst>
                <a:ext uri="{FF2B5EF4-FFF2-40B4-BE49-F238E27FC236}">
                  <a16:creationId xmlns:a16="http://schemas.microsoft.com/office/drawing/2014/main" id="{87750FF7-FB55-74F1-9F2B-B17AA8FA00BC}"/>
                </a:ext>
              </a:extLst>
            </p:cNvPr>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937;p36">
              <a:extLst>
                <a:ext uri="{FF2B5EF4-FFF2-40B4-BE49-F238E27FC236}">
                  <a16:creationId xmlns:a16="http://schemas.microsoft.com/office/drawing/2014/main" id="{8B466765-9677-41AB-905C-8058EE685841}"/>
                </a:ext>
              </a:extLst>
            </p:cNvPr>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938;p36">
              <a:extLst>
                <a:ext uri="{FF2B5EF4-FFF2-40B4-BE49-F238E27FC236}">
                  <a16:creationId xmlns:a16="http://schemas.microsoft.com/office/drawing/2014/main" id="{243A40EA-77EE-3268-7FAF-A8008E475571}"/>
                </a:ext>
              </a:extLst>
            </p:cNvPr>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939;p36">
              <a:extLst>
                <a:ext uri="{FF2B5EF4-FFF2-40B4-BE49-F238E27FC236}">
                  <a16:creationId xmlns:a16="http://schemas.microsoft.com/office/drawing/2014/main" id="{78459513-82BC-9E97-9BFA-DF8BB67CB2B4}"/>
                </a:ext>
              </a:extLst>
            </p:cNvPr>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940;p36">
              <a:extLst>
                <a:ext uri="{FF2B5EF4-FFF2-40B4-BE49-F238E27FC236}">
                  <a16:creationId xmlns:a16="http://schemas.microsoft.com/office/drawing/2014/main" id="{092B2E55-6364-10C2-98D9-75DB2EA041D9}"/>
                </a:ext>
              </a:extLst>
            </p:cNvPr>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941;p36">
              <a:extLst>
                <a:ext uri="{FF2B5EF4-FFF2-40B4-BE49-F238E27FC236}">
                  <a16:creationId xmlns:a16="http://schemas.microsoft.com/office/drawing/2014/main" id="{EBE68BD8-6A40-D7A9-AB3B-A6D5F855B3DA}"/>
                </a:ext>
              </a:extLst>
            </p:cNvPr>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942;p36">
              <a:extLst>
                <a:ext uri="{FF2B5EF4-FFF2-40B4-BE49-F238E27FC236}">
                  <a16:creationId xmlns:a16="http://schemas.microsoft.com/office/drawing/2014/main" id="{26F5BE13-9C51-5F16-05F1-107A4D78533E}"/>
                </a:ext>
              </a:extLst>
            </p:cNvPr>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943;p36">
              <a:extLst>
                <a:ext uri="{FF2B5EF4-FFF2-40B4-BE49-F238E27FC236}">
                  <a16:creationId xmlns:a16="http://schemas.microsoft.com/office/drawing/2014/main" id="{EAC7F41F-ABD3-675E-8FCD-FB72F193CDD4}"/>
                </a:ext>
              </a:extLst>
            </p:cNvPr>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944;p36">
              <a:extLst>
                <a:ext uri="{FF2B5EF4-FFF2-40B4-BE49-F238E27FC236}">
                  <a16:creationId xmlns:a16="http://schemas.microsoft.com/office/drawing/2014/main" id="{13F01878-D1CA-064E-99B2-7AE6888C54DA}"/>
                </a:ext>
              </a:extLst>
            </p:cNvPr>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945;p36">
              <a:extLst>
                <a:ext uri="{FF2B5EF4-FFF2-40B4-BE49-F238E27FC236}">
                  <a16:creationId xmlns:a16="http://schemas.microsoft.com/office/drawing/2014/main" id="{0CED4943-751D-2AEB-94B5-83A346E7B6CD}"/>
                </a:ext>
              </a:extLst>
            </p:cNvPr>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946;p36">
              <a:extLst>
                <a:ext uri="{FF2B5EF4-FFF2-40B4-BE49-F238E27FC236}">
                  <a16:creationId xmlns:a16="http://schemas.microsoft.com/office/drawing/2014/main" id="{A9336777-5CA5-3D9C-ACA2-3F8BC9A6C057}"/>
                </a:ext>
              </a:extLst>
            </p:cNvPr>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947;p36">
              <a:extLst>
                <a:ext uri="{FF2B5EF4-FFF2-40B4-BE49-F238E27FC236}">
                  <a16:creationId xmlns:a16="http://schemas.microsoft.com/office/drawing/2014/main" id="{6FEBA15D-AA60-5CA9-E33E-E8B53473E998}"/>
                </a:ext>
              </a:extLst>
            </p:cNvPr>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948;p36">
              <a:extLst>
                <a:ext uri="{FF2B5EF4-FFF2-40B4-BE49-F238E27FC236}">
                  <a16:creationId xmlns:a16="http://schemas.microsoft.com/office/drawing/2014/main" id="{E4BD73C6-1DAA-0C8B-C3F5-C4AA8C27A41D}"/>
                </a:ext>
              </a:extLst>
            </p:cNvPr>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949;p36">
              <a:extLst>
                <a:ext uri="{FF2B5EF4-FFF2-40B4-BE49-F238E27FC236}">
                  <a16:creationId xmlns:a16="http://schemas.microsoft.com/office/drawing/2014/main" id="{5ECF4501-6399-7FD7-A7B1-43A4A5722065}"/>
                </a:ext>
              </a:extLst>
            </p:cNvPr>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950;p36">
              <a:extLst>
                <a:ext uri="{FF2B5EF4-FFF2-40B4-BE49-F238E27FC236}">
                  <a16:creationId xmlns:a16="http://schemas.microsoft.com/office/drawing/2014/main" id="{8804BE5B-0BA4-D527-C2F3-47531DE92546}"/>
                </a:ext>
              </a:extLst>
            </p:cNvPr>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951;p36">
              <a:extLst>
                <a:ext uri="{FF2B5EF4-FFF2-40B4-BE49-F238E27FC236}">
                  <a16:creationId xmlns:a16="http://schemas.microsoft.com/office/drawing/2014/main" id="{5BE26AB9-C4B3-EC19-E5DF-00D48A51DB1E}"/>
                </a:ext>
              </a:extLst>
            </p:cNvPr>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952;p36">
              <a:extLst>
                <a:ext uri="{FF2B5EF4-FFF2-40B4-BE49-F238E27FC236}">
                  <a16:creationId xmlns:a16="http://schemas.microsoft.com/office/drawing/2014/main" id="{9F33D372-44CE-DCE1-85EC-933B14469267}"/>
                </a:ext>
              </a:extLst>
            </p:cNvPr>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953;p36">
              <a:extLst>
                <a:ext uri="{FF2B5EF4-FFF2-40B4-BE49-F238E27FC236}">
                  <a16:creationId xmlns:a16="http://schemas.microsoft.com/office/drawing/2014/main" id="{52D7F928-ED3C-DFA6-EE68-F0B161DE15B7}"/>
                </a:ext>
              </a:extLst>
            </p:cNvPr>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954;p36">
              <a:extLst>
                <a:ext uri="{FF2B5EF4-FFF2-40B4-BE49-F238E27FC236}">
                  <a16:creationId xmlns:a16="http://schemas.microsoft.com/office/drawing/2014/main" id="{46716F8F-9541-58F0-8574-AD6526D33298}"/>
                </a:ext>
              </a:extLst>
            </p:cNvPr>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955;p36">
              <a:extLst>
                <a:ext uri="{FF2B5EF4-FFF2-40B4-BE49-F238E27FC236}">
                  <a16:creationId xmlns:a16="http://schemas.microsoft.com/office/drawing/2014/main" id="{D6D9D0CA-7908-5749-394C-40F315E67526}"/>
                </a:ext>
              </a:extLst>
            </p:cNvPr>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956;p36">
              <a:extLst>
                <a:ext uri="{FF2B5EF4-FFF2-40B4-BE49-F238E27FC236}">
                  <a16:creationId xmlns:a16="http://schemas.microsoft.com/office/drawing/2014/main" id="{438D9D34-CB54-FBCF-64D2-958C300C3B46}"/>
                </a:ext>
              </a:extLst>
            </p:cNvPr>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957;p36">
              <a:extLst>
                <a:ext uri="{FF2B5EF4-FFF2-40B4-BE49-F238E27FC236}">
                  <a16:creationId xmlns:a16="http://schemas.microsoft.com/office/drawing/2014/main" id="{FB647D35-886A-10A8-C3EB-52FFFA1AEABF}"/>
                </a:ext>
              </a:extLst>
            </p:cNvPr>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958;p36">
              <a:extLst>
                <a:ext uri="{FF2B5EF4-FFF2-40B4-BE49-F238E27FC236}">
                  <a16:creationId xmlns:a16="http://schemas.microsoft.com/office/drawing/2014/main" id="{FDC9D248-2560-52CA-E88C-56C4728D8583}"/>
                </a:ext>
              </a:extLst>
            </p:cNvPr>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959;p36">
              <a:extLst>
                <a:ext uri="{FF2B5EF4-FFF2-40B4-BE49-F238E27FC236}">
                  <a16:creationId xmlns:a16="http://schemas.microsoft.com/office/drawing/2014/main" id="{8E9E27EA-39D2-F3BA-9ADC-3F926732907F}"/>
                </a:ext>
              </a:extLst>
            </p:cNvPr>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960;p36">
              <a:extLst>
                <a:ext uri="{FF2B5EF4-FFF2-40B4-BE49-F238E27FC236}">
                  <a16:creationId xmlns:a16="http://schemas.microsoft.com/office/drawing/2014/main" id="{955D529B-E7BC-8482-A071-8B1EB40A7117}"/>
                </a:ext>
              </a:extLst>
            </p:cNvPr>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961;p36">
              <a:extLst>
                <a:ext uri="{FF2B5EF4-FFF2-40B4-BE49-F238E27FC236}">
                  <a16:creationId xmlns:a16="http://schemas.microsoft.com/office/drawing/2014/main" id="{6460D92B-1AF3-178B-EC8D-858CE84BF53A}"/>
                </a:ext>
              </a:extLst>
            </p:cNvPr>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962;p36">
              <a:extLst>
                <a:ext uri="{FF2B5EF4-FFF2-40B4-BE49-F238E27FC236}">
                  <a16:creationId xmlns:a16="http://schemas.microsoft.com/office/drawing/2014/main" id="{514C35BD-C143-52E0-E6AA-BDA1EF380857}"/>
                </a:ext>
              </a:extLst>
            </p:cNvPr>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963;p36">
              <a:extLst>
                <a:ext uri="{FF2B5EF4-FFF2-40B4-BE49-F238E27FC236}">
                  <a16:creationId xmlns:a16="http://schemas.microsoft.com/office/drawing/2014/main" id="{F8FC5406-70FA-BED1-96B9-0B8C6474D44E}"/>
                </a:ext>
              </a:extLst>
            </p:cNvPr>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964;p36">
              <a:extLst>
                <a:ext uri="{FF2B5EF4-FFF2-40B4-BE49-F238E27FC236}">
                  <a16:creationId xmlns:a16="http://schemas.microsoft.com/office/drawing/2014/main" id="{21BD4318-4BC8-A959-2C76-AF884ED96097}"/>
                </a:ext>
              </a:extLst>
            </p:cNvPr>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965;p36">
              <a:extLst>
                <a:ext uri="{FF2B5EF4-FFF2-40B4-BE49-F238E27FC236}">
                  <a16:creationId xmlns:a16="http://schemas.microsoft.com/office/drawing/2014/main" id="{1DAF14B6-AD60-8D95-7B21-AB890A1340A6}"/>
                </a:ext>
              </a:extLst>
            </p:cNvPr>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966;p36">
              <a:extLst>
                <a:ext uri="{FF2B5EF4-FFF2-40B4-BE49-F238E27FC236}">
                  <a16:creationId xmlns:a16="http://schemas.microsoft.com/office/drawing/2014/main" id="{59B3939C-FEEB-3AC6-A489-8FBFFC04FE7C}"/>
                </a:ext>
              </a:extLst>
            </p:cNvPr>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967;p36">
              <a:extLst>
                <a:ext uri="{FF2B5EF4-FFF2-40B4-BE49-F238E27FC236}">
                  <a16:creationId xmlns:a16="http://schemas.microsoft.com/office/drawing/2014/main" id="{C1208454-7A4F-AE75-98D2-7C41A77E495E}"/>
                </a:ext>
              </a:extLst>
            </p:cNvPr>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968;p36">
              <a:extLst>
                <a:ext uri="{FF2B5EF4-FFF2-40B4-BE49-F238E27FC236}">
                  <a16:creationId xmlns:a16="http://schemas.microsoft.com/office/drawing/2014/main" id="{6F49733D-448C-601D-D3CE-27BA4841ADA4}"/>
                </a:ext>
              </a:extLst>
            </p:cNvPr>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969;p36">
              <a:extLst>
                <a:ext uri="{FF2B5EF4-FFF2-40B4-BE49-F238E27FC236}">
                  <a16:creationId xmlns:a16="http://schemas.microsoft.com/office/drawing/2014/main" id="{4F3D2DD6-E2D0-241D-52FA-4D0E257ABFEA}"/>
                </a:ext>
              </a:extLst>
            </p:cNvPr>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970;p36">
              <a:extLst>
                <a:ext uri="{FF2B5EF4-FFF2-40B4-BE49-F238E27FC236}">
                  <a16:creationId xmlns:a16="http://schemas.microsoft.com/office/drawing/2014/main" id="{77D10431-7CB0-B93F-14E3-41279CC6E10E}"/>
                </a:ext>
              </a:extLst>
            </p:cNvPr>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971;p36">
              <a:extLst>
                <a:ext uri="{FF2B5EF4-FFF2-40B4-BE49-F238E27FC236}">
                  <a16:creationId xmlns:a16="http://schemas.microsoft.com/office/drawing/2014/main" id="{8841BA2D-E805-2C47-913C-4D51EC696F30}"/>
                </a:ext>
              </a:extLst>
            </p:cNvPr>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972;p36">
              <a:extLst>
                <a:ext uri="{FF2B5EF4-FFF2-40B4-BE49-F238E27FC236}">
                  <a16:creationId xmlns:a16="http://schemas.microsoft.com/office/drawing/2014/main" id="{B4817171-D884-4C44-EE03-4470C31C9EFA}"/>
                </a:ext>
              </a:extLst>
            </p:cNvPr>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973;p36">
              <a:extLst>
                <a:ext uri="{FF2B5EF4-FFF2-40B4-BE49-F238E27FC236}">
                  <a16:creationId xmlns:a16="http://schemas.microsoft.com/office/drawing/2014/main" id="{B018CB09-C79A-854D-B071-238807C8E580}"/>
                </a:ext>
              </a:extLst>
            </p:cNvPr>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974;p36">
              <a:extLst>
                <a:ext uri="{FF2B5EF4-FFF2-40B4-BE49-F238E27FC236}">
                  <a16:creationId xmlns:a16="http://schemas.microsoft.com/office/drawing/2014/main" id="{7257AE4C-2702-005E-B6E1-CF73D9372FD9}"/>
                </a:ext>
              </a:extLst>
            </p:cNvPr>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975;p36">
              <a:extLst>
                <a:ext uri="{FF2B5EF4-FFF2-40B4-BE49-F238E27FC236}">
                  <a16:creationId xmlns:a16="http://schemas.microsoft.com/office/drawing/2014/main" id="{A73CC462-12F1-F792-C314-78FAD1B88064}"/>
                </a:ext>
              </a:extLst>
            </p:cNvPr>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976;p36">
              <a:extLst>
                <a:ext uri="{FF2B5EF4-FFF2-40B4-BE49-F238E27FC236}">
                  <a16:creationId xmlns:a16="http://schemas.microsoft.com/office/drawing/2014/main" id="{5B4C9A9C-100C-3F89-563B-59E72EE9CFBD}"/>
                </a:ext>
              </a:extLst>
            </p:cNvPr>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977;p36">
              <a:extLst>
                <a:ext uri="{FF2B5EF4-FFF2-40B4-BE49-F238E27FC236}">
                  <a16:creationId xmlns:a16="http://schemas.microsoft.com/office/drawing/2014/main" id="{2245E171-9335-1798-859F-6C746A5054BB}"/>
                </a:ext>
              </a:extLst>
            </p:cNvPr>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978;p36">
              <a:extLst>
                <a:ext uri="{FF2B5EF4-FFF2-40B4-BE49-F238E27FC236}">
                  <a16:creationId xmlns:a16="http://schemas.microsoft.com/office/drawing/2014/main" id="{B26C202F-A808-A4C9-983D-8F03793A0E71}"/>
                </a:ext>
              </a:extLst>
            </p:cNvPr>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979;p36">
              <a:extLst>
                <a:ext uri="{FF2B5EF4-FFF2-40B4-BE49-F238E27FC236}">
                  <a16:creationId xmlns:a16="http://schemas.microsoft.com/office/drawing/2014/main" id="{22FCC8D7-E5F2-700C-8F33-F1DD37F9AC22}"/>
                </a:ext>
              </a:extLst>
            </p:cNvPr>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980;p36">
              <a:extLst>
                <a:ext uri="{FF2B5EF4-FFF2-40B4-BE49-F238E27FC236}">
                  <a16:creationId xmlns:a16="http://schemas.microsoft.com/office/drawing/2014/main" id="{2873969D-BBCE-04E6-511A-5263D6837605}"/>
                </a:ext>
              </a:extLst>
            </p:cNvPr>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981;p36">
              <a:extLst>
                <a:ext uri="{FF2B5EF4-FFF2-40B4-BE49-F238E27FC236}">
                  <a16:creationId xmlns:a16="http://schemas.microsoft.com/office/drawing/2014/main" id="{2F9D9764-C2B6-1E29-9A92-585AC1FACC04}"/>
                </a:ext>
              </a:extLst>
            </p:cNvPr>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982;p36">
              <a:extLst>
                <a:ext uri="{FF2B5EF4-FFF2-40B4-BE49-F238E27FC236}">
                  <a16:creationId xmlns:a16="http://schemas.microsoft.com/office/drawing/2014/main" id="{06AAB163-954C-BE8D-55DF-744C4899B1A4}"/>
                </a:ext>
              </a:extLst>
            </p:cNvPr>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983;p36">
              <a:extLst>
                <a:ext uri="{FF2B5EF4-FFF2-40B4-BE49-F238E27FC236}">
                  <a16:creationId xmlns:a16="http://schemas.microsoft.com/office/drawing/2014/main" id="{85AF469C-C374-C8F8-8FBF-52C3AE87985A}"/>
                </a:ext>
              </a:extLst>
            </p:cNvPr>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984;p36">
              <a:extLst>
                <a:ext uri="{FF2B5EF4-FFF2-40B4-BE49-F238E27FC236}">
                  <a16:creationId xmlns:a16="http://schemas.microsoft.com/office/drawing/2014/main" id="{1794BF61-E565-63FF-8E8A-7B0F911E5389}"/>
                </a:ext>
              </a:extLst>
            </p:cNvPr>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985;p36">
              <a:extLst>
                <a:ext uri="{FF2B5EF4-FFF2-40B4-BE49-F238E27FC236}">
                  <a16:creationId xmlns:a16="http://schemas.microsoft.com/office/drawing/2014/main" id="{40CAF3D3-2CCB-2B36-7DA2-86D9002F68E0}"/>
                </a:ext>
              </a:extLst>
            </p:cNvPr>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986;p36">
              <a:extLst>
                <a:ext uri="{FF2B5EF4-FFF2-40B4-BE49-F238E27FC236}">
                  <a16:creationId xmlns:a16="http://schemas.microsoft.com/office/drawing/2014/main" id="{52A6574C-8E64-2286-CBEE-5DA7989EDDB4}"/>
                </a:ext>
              </a:extLst>
            </p:cNvPr>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987;p36">
              <a:extLst>
                <a:ext uri="{FF2B5EF4-FFF2-40B4-BE49-F238E27FC236}">
                  <a16:creationId xmlns:a16="http://schemas.microsoft.com/office/drawing/2014/main" id="{FC221155-6D16-78C0-CD74-B89C3960DC0F}"/>
                </a:ext>
              </a:extLst>
            </p:cNvPr>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988;p36">
              <a:extLst>
                <a:ext uri="{FF2B5EF4-FFF2-40B4-BE49-F238E27FC236}">
                  <a16:creationId xmlns:a16="http://schemas.microsoft.com/office/drawing/2014/main" id="{C5C5E68E-FC45-53EF-C735-BDDB8B500AF7}"/>
                </a:ext>
              </a:extLst>
            </p:cNvPr>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989;p36">
              <a:extLst>
                <a:ext uri="{FF2B5EF4-FFF2-40B4-BE49-F238E27FC236}">
                  <a16:creationId xmlns:a16="http://schemas.microsoft.com/office/drawing/2014/main" id="{2B07CAAE-A440-AD78-B5B9-90CE830D75B5}"/>
                </a:ext>
              </a:extLst>
            </p:cNvPr>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990;p36">
              <a:extLst>
                <a:ext uri="{FF2B5EF4-FFF2-40B4-BE49-F238E27FC236}">
                  <a16:creationId xmlns:a16="http://schemas.microsoft.com/office/drawing/2014/main" id="{FD30B637-7849-92BF-2CE3-256A9C120276}"/>
                </a:ext>
              </a:extLst>
            </p:cNvPr>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991;p36">
              <a:extLst>
                <a:ext uri="{FF2B5EF4-FFF2-40B4-BE49-F238E27FC236}">
                  <a16:creationId xmlns:a16="http://schemas.microsoft.com/office/drawing/2014/main" id="{5332D155-3715-9DF5-E7AA-EBB6046B0540}"/>
                </a:ext>
              </a:extLst>
            </p:cNvPr>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992;p36">
              <a:extLst>
                <a:ext uri="{FF2B5EF4-FFF2-40B4-BE49-F238E27FC236}">
                  <a16:creationId xmlns:a16="http://schemas.microsoft.com/office/drawing/2014/main" id="{DCED0D24-6EB0-DE2B-7A13-40BE4F6CEC18}"/>
                </a:ext>
              </a:extLst>
            </p:cNvPr>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993;p36">
              <a:extLst>
                <a:ext uri="{FF2B5EF4-FFF2-40B4-BE49-F238E27FC236}">
                  <a16:creationId xmlns:a16="http://schemas.microsoft.com/office/drawing/2014/main" id="{C75C8316-2318-80B1-C35F-A522B89AE954}"/>
                </a:ext>
              </a:extLst>
            </p:cNvPr>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994;p36">
              <a:extLst>
                <a:ext uri="{FF2B5EF4-FFF2-40B4-BE49-F238E27FC236}">
                  <a16:creationId xmlns:a16="http://schemas.microsoft.com/office/drawing/2014/main" id="{54126DCC-B6C3-1B05-69B2-A4D8BA181C7A}"/>
                </a:ext>
              </a:extLst>
            </p:cNvPr>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995;p36">
              <a:extLst>
                <a:ext uri="{FF2B5EF4-FFF2-40B4-BE49-F238E27FC236}">
                  <a16:creationId xmlns:a16="http://schemas.microsoft.com/office/drawing/2014/main" id="{78CE7F19-926E-ACF3-B471-F1788923B118}"/>
                </a:ext>
              </a:extLst>
            </p:cNvPr>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996;p36">
              <a:extLst>
                <a:ext uri="{FF2B5EF4-FFF2-40B4-BE49-F238E27FC236}">
                  <a16:creationId xmlns:a16="http://schemas.microsoft.com/office/drawing/2014/main" id="{53880D0B-4D56-B34B-D09F-F8356BB02BF0}"/>
                </a:ext>
              </a:extLst>
            </p:cNvPr>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997;p36">
              <a:extLst>
                <a:ext uri="{FF2B5EF4-FFF2-40B4-BE49-F238E27FC236}">
                  <a16:creationId xmlns:a16="http://schemas.microsoft.com/office/drawing/2014/main" id="{A89DFAE4-6073-E990-344C-1EB2E5593D54}"/>
                </a:ext>
              </a:extLst>
            </p:cNvPr>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998;p36">
              <a:extLst>
                <a:ext uri="{FF2B5EF4-FFF2-40B4-BE49-F238E27FC236}">
                  <a16:creationId xmlns:a16="http://schemas.microsoft.com/office/drawing/2014/main" id="{8736CF70-A1CF-7870-59B5-BA095992F200}"/>
                </a:ext>
              </a:extLst>
            </p:cNvPr>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999;p36">
              <a:extLst>
                <a:ext uri="{FF2B5EF4-FFF2-40B4-BE49-F238E27FC236}">
                  <a16:creationId xmlns:a16="http://schemas.microsoft.com/office/drawing/2014/main" id="{1BB240DF-9D5F-848D-1E87-2AB540545097}"/>
                </a:ext>
              </a:extLst>
            </p:cNvPr>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000;p36">
              <a:extLst>
                <a:ext uri="{FF2B5EF4-FFF2-40B4-BE49-F238E27FC236}">
                  <a16:creationId xmlns:a16="http://schemas.microsoft.com/office/drawing/2014/main" id="{2838F1B5-D5FB-C9E5-22F8-0D2F963D5856}"/>
                </a:ext>
              </a:extLst>
            </p:cNvPr>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001;p36">
              <a:extLst>
                <a:ext uri="{FF2B5EF4-FFF2-40B4-BE49-F238E27FC236}">
                  <a16:creationId xmlns:a16="http://schemas.microsoft.com/office/drawing/2014/main" id="{2C6463B3-D685-1E73-9F79-1101064E087F}"/>
                </a:ext>
              </a:extLst>
            </p:cNvPr>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002;p36">
              <a:extLst>
                <a:ext uri="{FF2B5EF4-FFF2-40B4-BE49-F238E27FC236}">
                  <a16:creationId xmlns:a16="http://schemas.microsoft.com/office/drawing/2014/main" id="{1BED60AD-A91A-8948-A467-B94CD750CF69}"/>
                </a:ext>
              </a:extLst>
            </p:cNvPr>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003;p36">
              <a:extLst>
                <a:ext uri="{FF2B5EF4-FFF2-40B4-BE49-F238E27FC236}">
                  <a16:creationId xmlns:a16="http://schemas.microsoft.com/office/drawing/2014/main" id="{E23C5C69-520B-BAD9-0414-1390272126C7}"/>
                </a:ext>
              </a:extLst>
            </p:cNvPr>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004;p36">
              <a:extLst>
                <a:ext uri="{FF2B5EF4-FFF2-40B4-BE49-F238E27FC236}">
                  <a16:creationId xmlns:a16="http://schemas.microsoft.com/office/drawing/2014/main" id="{6EDDFDF5-148B-9A88-20C7-625F5BD349C2}"/>
                </a:ext>
              </a:extLst>
            </p:cNvPr>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005;p36">
              <a:extLst>
                <a:ext uri="{FF2B5EF4-FFF2-40B4-BE49-F238E27FC236}">
                  <a16:creationId xmlns:a16="http://schemas.microsoft.com/office/drawing/2014/main" id="{98FDF659-70F7-A5E1-DEBD-20BF51A65FFD}"/>
                </a:ext>
              </a:extLst>
            </p:cNvPr>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006;p36">
              <a:extLst>
                <a:ext uri="{FF2B5EF4-FFF2-40B4-BE49-F238E27FC236}">
                  <a16:creationId xmlns:a16="http://schemas.microsoft.com/office/drawing/2014/main" id="{57332BBB-3043-1E4A-8EFC-70C8E4E4D171}"/>
                </a:ext>
              </a:extLst>
            </p:cNvPr>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007;p36">
              <a:extLst>
                <a:ext uri="{FF2B5EF4-FFF2-40B4-BE49-F238E27FC236}">
                  <a16:creationId xmlns:a16="http://schemas.microsoft.com/office/drawing/2014/main" id="{5D32F817-3526-ACEF-08DA-C2085EB1B8A0}"/>
                </a:ext>
              </a:extLst>
            </p:cNvPr>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008;p36">
              <a:extLst>
                <a:ext uri="{FF2B5EF4-FFF2-40B4-BE49-F238E27FC236}">
                  <a16:creationId xmlns:a16="http://schemas.microsoft.com/office/drawing/2014/main" id="{B63B7019-A26B-D932-A84C-18C974E5191D}"/>
                </a:ext>
              </a:extLst>
            </p:cNvPr>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009;p36">
              <a:extLst>
                <a:ext uri="{FF2B5EF4-FFF2-40B4-BE49-F238E27FC236}">
                  <a16:creationId xmlns:a16="http://schemas.microsoft.com/office/drawing/2014/main" id="{010EFDF1-A2FE-F4E9-8D89-53B654CEBF88}"/>
                </a:ext>
              </a:extLst>
            </p:cNvPr>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010;p36">
              <a:extLst>
                <a:ext uri="{FF2B5EF4-FFF2-40B4-BE49-F238E27FC236}">
                  <a16:creationId xmlns:a16="http://schemas.microsoft.com/office/drawing/2014/main" id="{8859C8C8-50BF-69B8-85B9-40FD0AF61B89}"/>
                </a:ext>
              </a:extLst>
            </p:cNvPr>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011;p36">
              <a:extLst>
                <a:ext uri="{FF2B5EF4-FFF2-40B4-BE49-F238E27FC236}">
                  <a16:creationId xmlns:a16="http://schemas.microsoft.com/office/drawing/2014/main" id="{C695E86B-5B7E-6CA5-89BD-DB81C3A1C84C}"/>
                </a:ext>
              </a:extLst>
            </p:cNvPr>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012;p36">
              <a:extLst>
                <a:ext uri="{FF2B5EF4-FFF2-40B4-BE49-F238E27FC236}">
                  <a16:creationId xmlns:a16="http://schemas.microsoft.com/office/drawing/2014/main" id="{A176A230-E975-CD61-6B96-B46EB0BD59A2}"/>
                </a:ext>
              </a:extLst>
            </p:cNvPr>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013;p36">
              <a:extLst>
                <a:ext uri="{FF2B5EF4-FFF2-40B4-BE49-F238E27FC236}">
                  <a16:creationId xmlns:a16="http://schemas.microsoft.com/office/drawing/2014/main" id="{6DE689D7-BEC2-BA1D-6A50-8F3070182F30}"/>
                </a:ext>
              </a:extLst>
            </p:cNvPr>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014;p36">
              <a:extLst>
                <a:ext uri="{FF2B5EF4-FFF2-40B4-BE49-F238E27FC236}">
                  <a16:creationId xmlns:a16="http://schemas.microsoft.com/office/drawing/2014/main" id="{15D7959D-B27A-CA1D-9798-46A157FF605F}"/>
                </a:ext>
              </a:extLst>
            </p:cNvPr>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015;p36">
              <a:extLst>
                <a:ext uri="{FF2B5EF4-FFF2-40B4-BE49-F238E27FC236}">
                  <a16:creationId xmlns:a16="http://schemas.microsoft.com/office/drawing/2014/main" id="{A0DC19B3-89F7-3812-66BD-204F6BF870F3}"/>
                </a:ext>
              </a:extLst>
            </p:cNvPr>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016;p36">
              <a:extLst>
                <a:ext uri="{FF2B5EF4-FFF2-40B4-BE49-F238E27FC236}">
                  <a16:creationId xmlns:a16="http://schemas.microsoft.com/office/drawing/2014/main" id="{CF889644-7DBF-B323-837E-A1D7E00FF777}"/>
                </a:ext>
              </a:extLst>
            </p:cNvPr>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017;p36">
              <a:extLst>
                <a:ext uri="{FF2B5EF4-FFF2-40B4-BE49-F238E27FC236}">
                  <a16:creationId xmlns:a16="http://schemas.microsoft.com/office/drawing/2014/main" id="{9FE96B8D-2468-AA83-09DD-94DEF21E4307}"/>
                </a:ext>
              </a:extLst>
            </p:cNvPr>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018;p36">
              <a:extLst>
                <a:ext uri="{FF2B5EF4-FFF2-40B4-BE49-F238E27FC236}">
                  <a16:creationId xmlns:a16="http://schemas.microsoft.com/office/drawing/2014/main" id="{0B12C219-9912-EB49-341F-1A5B40BBB94A}"/>
                </a:ext>
              </a:extLst>
            </p:cNvPr>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019;p36">
              <a:extLst>
                <a:ext uri="{FF2B5EF4-FFF2-40B4-BE49-F238E27FC236}">
                  <a16:creationId xmlns:a16="http://schemas.microsoft.com/office/drawing/2014/main" id="{FBA47573-22D0-DE03-6569-2891FA330023}"/>
                </a:ext>
              </a:extLst>
            </p:cNvPr>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020;p36">
              <a:extLst>
                <a:ext uri="{FF2B5EF4-FFF2-40B4-BE49-F238E27FC236}">
                  <a16:creationId xmlns:a16="http://schemas.microsoft.com/office/drawing/2014/main" id="{6B360480-8244-4DD9-86F4-336C21921D8B}"/>
                </a:ext>
              </a:extLst>
            </p:cNvPr>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021;p36">
              <a:extLst>
                <a:ext uri="{FF2B5EF4-FFF2-40B4-BE49-F238E27FC236}">
                  <a16:creationId xmlns:a16="http://schemas.microsoft.com/office/drawing/2014/main" id="{6F1DBB3B-81E7-A89B-34EC-22F9A3C7F615}"/>
                </a:ext>
              </a:extLst>
            </p:cNvPr>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195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grpSp>
        <p:nvGrpSpPr>
          <p:cNvPr id="3553" name="Google Shape;3553;p57"/>
          <p:cNvGrpSpPr/>
          <p:nvPr/>
        </p:nvGrpSpPr>
        <p:grpSpPr>
          <a:xfrm>
            <a:off x="2270841" y="1106400"/>
            <a:ext cx="4621367" cy="2450498"/>
            <a:chOff x="3148500" y="2255975"/>
            <a:chExt cx="3365400" cy="1784517"/>
          </a:xfrm>
        </p:grpSpPr>
        <p:sp>
          <p:nvSpPr>
            <p:cNvPr id="3554" name="Google Shape;3554;p57"/>
            <p:cNvSpPr/>
            <p:nvPr/>
          </p:nvSpPr>
          <p:spPr>
            <a:xfrm>
              <a:off x="3495775" y="2255975"/>
              <a:ext cx="2670600" cy="16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7"/>
            <p:cNvSpPr/>
            <p:nvPr/>
          </p:nvSpPr>
          <p:spPr>
            <a:xfrm rot="10800000">
              <a:off x="3148500" y="3890492"/>
              <a:ext cx="3365400" cy="150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7"/>
            <p:cNvSpPr/>
            <p:nvPr/>
          </p:nvSpPr>
          <p:spPr>
            <a:xfrm rot="10800000">
              <a:off x="4614400" y="3890475"/>
              <a:ext cx="433500" cy="77100"/>
            </a:xfrm>
            <a:prstGeom prst="round2SameRect">
              <a:avLst>
                <a:gd name="adj1" fmla="val 50000"/>
                <a:gd name="adj2" fmla="val 0"/>
              </a:avLst>
            </a:pr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7"/>
            <p:cNvSpPr/>
            <p:nvPr/>
          </p:nvSpPr>
          <p:spPr>
            <a:xfrm>
              <a:off x="4792575" y="2332725"/>
              <a:ext cx="77100" cy="77100"/>
            </a:xfrm>
            <a:prstGeom prst="ellipse">
              <a:avLst/>
            </a:pr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9" name="Google Shape;3559;p57"/>
          <p:cNvSpPr txBox="1">
            <a:spLocks noGrp="1"/>
          </p:cNvSpPr>
          <p:nvPr>
            <p:ph type="title"/>
          </p:nvPr>
        </p:nvSpPr>
        <p:spPr>
          <a:xfrm>
            <a:off x="2824587" y="3984901"/>
            <a:ext cx="3590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a:t>PyQt5</a:t>
            </a:r>
          </a:p>
        </p:txBody>
      </p:sp>
      <p:grpSp>
        <p:nvGrpSpPr>
          <p:cNvPr id="3561" name="Google Shape;3561;p57"/>
          <p:cNvGrpSpPr/>
          <p:nvPr/>
        </p:nvGrpSpPr>
        <p:grpSpPr>
          <a:xfrm>
            <a:off x="6093479" y="2"/>
            <a:ext cx="5253816" cy="1622108"/>
            <a:chOff x="5092229" y="-180802"/>
            <a:chExt cx="5253816" cy="1622108"/>
          </a:xfrm>
        </p:grpSpPr>
        <p:sp>
          <p:nvSpPr>
            <p:cNvPr id="3562" name="Google Shape;3562;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2" name="Google Shape;3572;p57"/>
          <p:cNvGrpSpPr/>
          <p:nvPr/>
        </p:nvGrpSpPr>
        <p:grpSpPr>
          <a:xfrm rot="10800000">
            <a:off x="-2225571" y="3281327"/>
            <a:ext cx="5253816" cy="1622108"/>
            <a:chOff x="5092229" y="-180802"/>
            <a:chExt cx="5253816" cy="1622108"/>
          </a:xfrm>
        </p:grpSpPr>
        <p:sp>
          <p:nvSpPr>
            <p:cNvPr id="3573" name="Google Shape;3573;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3" name="Google Shape;3583;p57"/>
          <p:cNvSpPr/>
          <p:nvPr/>
        </p:nvSpPr>
        <p:spPr>
          <a:xfrm>
            <a:off x="729781" y="1247019"/>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4" name="Google Shape;3584;p57"/>
          <p:cNvGrpSpPr/>
          <p:nvPr/>
        </p:nvGrpSpPr>
        <p:grpSpPr>
          <a:xfrm>
            <a:off x="516708" y="383809"/>
            <a:ext cx="662152" cy="662152"/>
            <a:chOff x="3601710" y="-660170"/>
            <a:chExt cx="888556" cy="888556"/>
          </a:xfrm>
        </p:grpSpPr>
        <p:sp>
          <p:nvSpPr>
            <p:cNvPr id="3585" name="Google Shape;3585;p57"/>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7"/>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7"/>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7"/>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7"/>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7"/>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7"/>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7"/>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7"/>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7"/>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5" name="Google Shape;3595;p57"/>
          <p:cNvSpPr/>
          <p:nvPr/>
        </p:nvSpPr>
        <p:spPr>
          <a:xfrm>
            <a:off x="1287681" y="3187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Picture Placeholder 4">
            <a:extLst>
              <a:ext uri="{FF2B5EF4-FFF2-40B4-BE49-F238E27FC236}">
                <a16:creationId xmlns:a16="http://schemas.microsoft.com/office/drawing/2014/main" id="{492730F1-6F13-920E-69CA-11373664C685}"/>
              </a:ext>
            </a:extLst>
          </p:cNvPr>
          <p:cNvSpPr>
            <a:spLocks noGrp="1"/>
          </p:cNvSpPr>
          <p:nvPr>
            <p:ph type="pic" idx="2"/>
          </p:nvPr>
        </p:nvSpPr>
        <p:spPr>
          <a:xfrm>
            <a:off x="2928905" y="1377762"/>
            <a:ext cx="3305700" cy="1859400"/>
          </a:xfrm>
        </p:spPr>
      </p:sp>
      <p:pic>
        <p:nvPicPr>
          <p:cNvPr id="6" name="Picture 5" descr="How to Import a PyQt5 .ui File in a Python GUI - Nitratine">
            <a:extLst>
              <a:ext uri="{FF2B5EF4-FFF2-40B4-BE49-F238E27FC236}">
                <a16:creationId xmlns:a16="http://schemas.microsoft.com/office/drawing/2014/main" id="{74C7DBB2-1B28-7299-FCF8-94D3B2FB2E66}"/>
              </a:ext>
            </a:extLst>
          </p:cNvPr>
          <p:cNvPicPr>
            <a:picLocks noChangeAspect="1"/>
          </p:cNvPicPr>
          <p:nvPr/>
        </p:nvPicPr>
        <p:blipFill rotWithShape="1">
          <a:blip r:embed="rId3">
            <a:extLst>
              <a:ext uri="{28A0092B-C50C-407E-A947-70E740481C1C}">
                <a14:useLocalDpi xmlns:a14="http://schemas.microsoft.com/office/drawing/2010/main" val="0"/>
              </a:ext>
            </a:extLst>
          </a:blip>
          <a:srcRect l="2126" r="3366"/>
          <a:stretch/>
        </p:blipFill>
        <p:spPr bwMode="auto">
          <a:xfrm>
            <a:off x="2946030" y="1369330"/>
            <a:ext cx="3288575" cy="187596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grpSp>
        <p:nvGrpSpPr>
          <p:cNvPr id="3553" name="Google Shape;3553;p57"/>
          <p:cNvGrpSpPr/>
          <p:nvPr/>
        </p:nvGrpSpPr>
        <p:grpSpPr>
          <a:xfrm>
            <a:off x="2270841" y="1106400"/>
            <a:ext cx="4621367" cy="2450498"/>
            <a:chOff x="3148500" y="2255975"/>
            <a:chExt cx="3365400" cy="1784517"/>
          </a:xfrm>
        </p:grpSpPr>
        <p:sp>
          <p:nvSpPr>
            <p:cNvPr id="3554" name="Google Shape;3554;p57"/>
            <p:cNvSpPr/>
            <p:nvPr/>
          </p:nvSpPr>
          <p:spPr>
            <a:xfrm>
              <a:off x="3495775" y="2255975"/>
              <a:ext cx="2670600" cy="16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7"/>
            <p:cNvSpPr/>
            <p:nvPr/>
          </p:nvSpPr>
          <p:spPr>
            <a:xfrm rot="10800000">
              <a:off x="3148500" y="3890492"/>
              <a:ext cx="3365400" cy="150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7"/>
            <p:cNvSpPr/>
            <p:nvPr/>
          </p:nvSpPr>
          <p:spPr>
            <a:xfrm rot="10800000">
              <a:off x="4614400" y="3890475"/>
              <a:ext cx="433500" cy="77100"/>
            </a:xfrm>
            <a:prstGeom prst="round2SameRect">
              <a:avLst>
                <a:gd name="adj1" fmla="val 50000"/>
                <a:gd name="adj2" fmla="val 0"/>
              </a:avLst>
            </a:pr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7"/>
            <p:cNvSpPr/>
            <p:nvPr/>
          </p:nvSpPr>
          <p:spPr>
            <a:xfrm>
              <a:off x="4792575" y="2332725"/>
              <a:ext cx="77100" cy="77100"/>
            </a:xfrm>
            <a:prstGeom prst="ellipse">
              <a:avLst/>
            </a:pr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9" name="Google Shape;3559;p57"/>
          <p:cNvSpPr txBox="1">
            <a:spLocks noGrp="1"/>
          </p:cNvSpPr>
          <p:nvPr>
            <p:ph type="title"/>
          </p:nvPr>
        </p:nvSpPr>
        <p:spPr>
          <a:xfrm>
            <a:off x="2824587" y="3984901"/>
            <a:ext cx="3590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a:t>PySide2</a:t>
            </a:r>
          </a:p>
        </p:txBody>
      </p:sp>
      <p:grpSp>
        <p:nvGrpSpPr>
          <p:cNvPr id="3561" name="Google Shape;3561;p57"/>
          <p:cNvGrpSpPr/>
          <p:nvPr/>
        </p:nvGrpSpPr>
        <p:grpSpPr>
          <a:xfrm>
            <a:off x="6093479" y="2"/>
            <a:ext cx="5253816" cy="1622108"/>
            <a:chOff x="5092229" y="-180802"/>
            <a:chExt cx="5253816" cy="1622108"/>
          </a:xfrm>
        </p:grpSpPr>
        <p:sp>
          <p:nvSpPr>
            <p:cNvPr id="3562" name="Google Shape;3562;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2" name="Google Shape;3572;p57"/>
          <p:cNvGrpSpPr/>
          <p:nvPr/>
        </p:nvGrpSpPr>
        <p:grpSpPr>
          <a:xfrm rot="10800000">
            <a:off x="-2225571" y="3281327"/>
            <a:ext cx="5253816" cy="1622108"/>
            <a:chOff x="5092229" y="-180802"/>
            <a:chExt cx="5253816" cy="1622108"/>
          </a:xfrm>
        </p:grpSpPr>
        <p:sp>
          <p:nvSpPr>
            <p:cNvPr id="3573" name="Google Shape;3573;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3" name="Google Shape;3583;p57"/>
          <p:cNvSpPr/>
          <p:nvPr/>
        </p:nvSpPr>
        <p:spPr>
          <a:xfrm>
            <a:off x="729781" y="1247019"/>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4" name="Google Shape;3584;p57"/>
          <p:cNvGrpSpPr/>
          <p:nvPr/>
        </p:nvGrpSpPr>
        <p:grpSpPr>
          <a:xfrm>
            <a:off x="516708" y="383809"/>
            <a:ext cx="662152" cy="662152"/>
            <a:chOff x="3601710" y="-660170"/>
            <a:chExt cx="888556" cy="888556"/>
          </a:xfrm>
        </p:grpSpPr>
        <p:sp>
          <p:nvSpPr>
            <p:cNvPr id="3585" name="Google Shape;3585;p57"/>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7"/>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7"/>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7"/>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7"/>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7"/>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7"/>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7"/>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7"/>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7"/>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5" name="Google Shape;3595;p57"/>
          <p:cNvSpPr/>
          <p:nvPr/>
        </p:nvSpPr>
        <p:spPr>
          <a:xfrm>
            <a:off x="1287681" y="3187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Picture Placeholder 4">
            <a:extLst>
              <a:ext uri="{FF2B5EF4-FFF2-40B4-BE49-F238E27FC236}">
                <a16:creationId xmlns:a16="http://schemas.microsoft.com/office/drawing/2014/main" id="{492730F1-6F13-920E-69CA-11373664C685}"/>
              </a:ext>
            </a:extLst>
          </p:cNvPr>
          <p:cNvSpPr>
            <a:spLocks noGrp="1"/>
          </p:cNvSpPr>
          <p:nvPr>
            <p:ph type="pic" idx="2"/>
          </p:nvPr>
        </p:nvSpPr>
        <p:spPr>
          <a:xfrm>
            <a:off x="2928905" y="1377762"/>
            <a:ext cx="3305700" cy="1859400"/>
          </a:xfrm>
        </p:spPr>
      </p:sp>
      <p:pic>
        <p:nvPicPr>
          <p:cNvPr id="3" name="Picture 2" descr="More PySide2 Tools — the clamdragon's lair">
            <a:extLst>
              <a:ext uri="{FF2B5EF4-FFF2-40B4-BE49-F238E27FC236}">
                <a16:creationId xmlns:a16="http://schemas.microsoft.com/office/drawing/2014/main" id="{0DB2A4FA-761B-FBA5-D4E7-886A227B7A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6344" y="1317667"/>
            <a:ext cx="3329642" cy="1919495"/>
          </a:xfrm>
          <a:prstGeom prst="rect">
            <a:avLst/>
          </a:prstGeom>
          <a:noFill/>
          <a:ln>
            <a:noFill/>
          </a:ln>
        </p:spPr>
      </p:pic>
    </p:spTree>
    <p:extLst>
      <p:ext uri="{BB962C8B-B14F-4D97-AF65-F5344CB8AC3E}">
        <p14:creationId xmlns:p14="http://schemas.microsoft.com/office/powerpoint/2010/main" val="409029230"/>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264</Words>
  <Application>Microsoft Office PowerPoint</Application>
  <PresentationFormat>On-screen Show (16:9)</PresentationFormat>
  <Paragraphs>41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Electrolize</vt:lpstr>
      <vt:lpstr>Teko Medium</vt:lpstr>
      <vt:lpstr>Bebas Neue</vt:lpstr>
      <vt:lpstr>Source Sans Pro</vt:lpstr>
      <vt:lpstr>Teko</vt:lpstr>
      <vt:lpstr>Wingdings</vt:lpstr>
      <vt:lpstr>Arial</vt:lpstr>
      <vt:lpstr>Indian Technology Company Profile by Slidesgo</vt:lpstr>
      <vt:lpstr>Professional photo and video editing application OptiPics</vt:lpstr>
      <vt:lpstr>01</vt:lpstr>
      <vt:lpstr>ABOUT US</vt:lpstr>
      <vt:lpstr>INTRODUCTION</vt:lpstr>
      <vt:lpstr>Reasons for choosing a topic</vt:lpstr>
      <vt:lpstr>Objective of the topic</vt:lpstr>
      <vt:lpstr>INTRODUCTION TO PyQt5 AND PySide2</vt:lpstr>
      <vt:lpstr>PyQt5</vt:lpstr>
      <vt:lpstr>PySide2</vt:lpstr>
      <vt:lpstr>DESCRIPTION OF PROGRAM SYSTEM</vt:lpstr>
      <vt:lpstr>- Photo editing includes: + Draw on pictures + Change filter + Crop photo + Rotate photo -Share photo</vt:lpstr>
      <vt:lpstr>Non-functional requirements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photo and video editing application OptiPics</dc:title>
  <dc:creator>Hy Linh</dc:creator>
  <cp:lastModifiedBy>Hy Linh</cp:lastModifiedBy>
  <cp:revision>2</cp:revision>
  <dcterms:modified xsi:type="dcterms:W3CDTF">2023-05-06T18:18:03Z</dcterms:modified>
</cp:coreProperties>
</file>