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 id="2147483768" r:id="rId2"/>
  </p:sldMasterIdLst>
  <p:sldIdLst>
    <p:sldId id="256" r:id="rId3"/>
    <p:sldId id="258" r:id="rId4"/>
    <p:sldId id="259" r:id="rId5"/>
    <p:sldId id="260" r:id="rId6"/>
    <p:sldId id="261" r:id="rId7"/>
    <p:sldId id="262" r:id="rId8"/>
    <p:sldId id="264" r:id="rId9"/>
    <p:sldId id="265" r:id="rId10"/>
    <p:sldId id="266" r:id="rId11"/>
    <p:sldId id="263"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91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D9E12-23DA-A01B-F851-68C19DEBCF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997626B-4C41-B76E-C097-98313A814F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0C6F976-863F-E513-6234-096FE845429A}"/>
              </a:ext>
            </a:extLst>
          </p:cNvPr>
          <p:cNvSpPr>
            <a:spLocks noGrp="1"/>
          </p:cNvSpPr>
          <p:nvPr>
            <p:ph type="dt" sz="half" idx="10"/>
          </p:nvPr>
        </p:nvSpPr>
        <p:spPr/>
        <p:txBody>
          <a:bodyPr/>
          <a:lstStyle/>
          <a:p>
            <a:fld id="{A594AF3C-53B7-455C-AB18-71FF25E76EC2}" type="datetimeFigureOut">
              <a:rPr lang="en-US" smtClean="0"/>
              <a:t>1/8/2025</a:t>
            </a:fld>
            <a:endParaRPr lang="en-US"/>
          </a:p>
        </p:txBody>
      </p:sp>
      <p:sp>
        <p:nvSpPr>
          <p:cNvPr id="5" name="Footer Placeholder 4">
            <a:extLst>
              <a:ext uri="{FF2B5EF4-FFF2-40B4-BE49-F238E27FC236}">
                <a16:creationId xmlns:a16="http://schemas.microsoft.com/office/drawing/2014/main" id="{F7B03C7F-310C-D6B2-254B-6DEB8D48A7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8838AA-E6FF-24AD-50DD-1864FCA59904}"/>
              </a:ext>
            </a:extLst>
          </p:cNvPr>
          <p:cNvSpPr>
            <a:spLocks noGrp="1"/>
          </p:cNvSpPr>
          <p:nvPr>
            <p:ph type="sldNum" sz="quarter" idx="12"/>
          </p:nvPr>
        </p:nvSpPr>
        <p:spPr/>
        <p:txBody>
          <a:bodyPr/>
          <a:lstStyle/>
          <a:p>
            <a:fld id="{FD1F7D2F-B91C-4FFA-B8F3-C8B29601BF65}" type="slidenum">
              <a:rPr lang="en-US" smtClean="0"/>
              <a:t>‹#›</a:t>
            </a:fld>
            <a:endParaRPr lang="en-US"/>
          </a:p>
        </p:txBody>
      </p:sp>
    </p:spTree>
    <p:extLst>
      <p:ext uri="{BB962C8B-B14F-4D97-AF65-F5344CB8AC3E}">
        <p14:creationId xmlns:p14="http://schemas.microsoft.com/office/powerpoint/2010/main" val="574097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07516-3074-4649-E438-B00935D5D05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1A45146-1693-C83F-C879-99C1571CCB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536EBE-7FC0-A37A-6A19-74205BC03D7F}"/>
              </a:ext>
            </a:extLst>
          </p:cNvPr>
          <p:cNvSpPr>
            <a:spLocks noGrp="1"/>
          </p:cNvSpPr>
          <p:nvPr>
            <p:ph type="dt" sz="half" idx="10"/>
          </p:nvPr>
        </p:nvSpPr>
        <p:spPr/>
        <p:txBody>
          <a:bodyPr/>
          <a:lstStyle/>
          <a:p>
            <a:fld id="{A594AF3C-53B7-455C-AB18-71FF25E76EC2}" type="datetimeFigureOut">
              <a:rPr lang="en-US" smtClean="0"/>
              <a:t>1/8/2025</a:t>
            </a:fld>
            <a:endParaRPr lang="en-US"/>
          </a:p>
        </p:txBody>
      </p:sp>
      <p:sp>
        <p:nvSpPr>
          <p:cNvPr id="5" name="Footer Placeholder 4">
            <a:extLst>
              <a:ext uri="{FF2B5EF4-FFF2-40B4-BE49-F238E27FC236}">
                <a16:creationId xmlns:a16="http://schemas.microsoft.com/office/drawing/2014/main" id="{E5AB67D5-FC2D-0212-5E84-C7ECD87D9D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C1AB88-3B1E-DAF9-A75F-2D071C526D7C}"/>
              </a:ext>
            </a:extLst>
          </p:cNvPr>
          <p:cNvSpPr>
            <a:spLocks noGrp="1"/>
          </p:cNvSpPr>
          <p:nvPr>
            <p:ph type="sldNum" sz="quarter" idx="12"/>
          </p:nvPr>
        </p:nvSpPr>
        <p:spPr/>
        <p:txBody>
          <a:bodyPr/>
          <a:lstStyle/>
          <a:p>
            <a:fld id="{FD1F7D2F-B91C-4FFA-B8F3-C8B29601BF65}" type="slidenum">
              <a:rPr lang="en-US" smtClean="0"/>
              <a:t>‹#›</a:t>
            </a:fld>
            <a:endParaRPr lang="en-US"/>
          </a:p>
        </p:txBody>
      </p:sp>
    </p:spTree>
    <p:extLst>
      <p:ext uri="{BB962C8B-B14F-4D97-AF65-F5344CB8AC3E}">
        <p14:creationId xmlns:p14="http://schemas.microsoft.com/office/powerpoint/2010/main" val="1715933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EC8481-5EC3-CCFE-31A7-C8C9D9C5090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CE37467-5734-ECE8-B80D-D4600E0707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B84587-1F82-DA11-7ACB-DDA055FB43B7}"/>
              </a:ext>
            </a:extLst>
          </p:cNvPr>
          <p:cNvSpPr>
            <a:spLocks noGrp="1"/>
          </p:cNvSpPr>
          <p:nvPr>
            <p:ph type="dt" sz="half" idx="10"/>
          </p:nvPr>
        </p:nvSpPr>
        <p:spPr/>
        <p:txBody>
          <a:bodyPr/>
          <a:lstStyle/>
          <a:p>
            <a:fld id="{A594AF3C-53B7-455C-AB18-71FF25E76EC2}" type="datetimeFigureOut">
              <a:rPr lang="en-US" smtClean="0"/>
              <a:t>1/8/2025</a:t>
            </a:fld>
            <a:endParaRPr lang="en-US"/>
          </a:p>
        </p:txBody>
      </p:sp>
      <p:sp>
        <p:nvSpPr>
          <p:cNvPr id="5" name="Footer Placeholder 4">
            <a:extLst>
              <a:ext uri="{FF2B5EF4-FFF2-40B4-BE49-F238E27FC236}">
                <a16:creationId xmlns:a16="http://schemas.microsoft.com/office/drawing/2014/main" id="{7064E135-4C0F-AD98-61FA-BF190C83F0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A04E96-946B-77C7-BA2A-5E5012DF0639}"/>
              </a:ext>
            </a:extLst>
          </p:cNvPr>
          <p:cNvSpPr>
            <a:spLocks noGrp="1"/>
          </p:cNvSpPr>
          <p:nvPr>
            <p:ph type="sldNum" sz="quarter" idx="12"/>
          </p:nvPr>
        </p:nvSpPr>
        <p:spPr/>
        <p:txBody>
          <a:bodyPr/>
          <a:lstStyle/>
          <a:p>
            <a:fld id="{FD1F7D2F-B91C-4FFA-B8F3-C8B29601BF65}" type="slidenum">
              <a:rPr lang="en-US" smtClean="0"/>
              <a:t>‹#›</a:t>
            </a:fld>
            <a:endParaRPr lang="en-US"/>
          </a:p>
        </p:txBody>
      </p:sp>
    </p:spTree>
    <p:extLst>
      <p:ext uri="{BB962C8B-B14F-4D97-AF65-F5344CB8AC3E}">
        <p14:creationId xmlns:p14="http://schemas.microsoft.com/office/powerpoint/2010/main" val="23816127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241623-A064-4BED-B073-BA4D61433402}" type="datetime1">
              <a:rPr lang="en-US" smtClean="0"/>
              <a:t>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096233921"/>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F3E5F3-28EE-488F-BD53-B744C06C3DEC}" type="datetime1">
              <a:rPr lang="en-US" smtClean="0"/>
              <a:t>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0165750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E72EB70D-CD01-44DA-83B3-8FEB3383D307}" type="datetime1">
              <a:rPr lang="en-US" smtClean="0"/>
              <a:t>1/8/2025</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132641782"/>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158CFD-9357-46BE-A189-D637A67C8730}" type="datetime1">
              <a:rPr lang="en-US" smtClean="0"/>
              <a:t>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557293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4742EE-B331-4632-BD10-A82FED6B6FC0}" type="datetime1">
              <a:rPr lang="en-US" smtClean="0"/>
              <a:t>1/8/2025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5460216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1BA835-D13F-49F4-8F11-5D576AC65FAD}" type="datetime1">
              <a:rPr lang="en-US" smtClean="0"/>
              <a:t>1/8/2025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9475178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BD1799-ACB5-4CB2-86A2-5C574F1C8706}" type="datetime1">
              <a:rPr lang="en-US" smtClean="0"/>
              <a:t>1/8/2025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2770165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5DD0D6-7A82-473E-879B-C6ECD6CCCFEC}" type="datetime1">
              <a:rPr lang="en-US" smtClean="0"/>
              <a:t>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91248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01728-641B-6904-7971-39B950C8D5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F81F30-8949-B39B-AC12-3C606CC026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930A4F-7383-8965-F05A-B656317782ED}"/>
              </a:ext>
            </a:extLst>
          </p:cNvPr>
          <p:cNvSpPr>
            <a:spLocks noGrp="1"/>
          </p:cNvSpPr>
          <p:nvPr>
            <p:ph type="dt" sz="half" idx="10"/>
          </p:nvPr>
        </p:nvSpPr>
        <p:spPr/>
        <p:txBody>
          <a:bodyPr/>
          <a:lstStyle/>
          <a:p>
            <a:fld id="{A594AF3C-53B7-455C-AB18-71FF25E76EC2}" type="datetimeFigureOut">
              <a:rPr lang="en-US" smtClean="0"/>
              <a:t>1/8/2025</a:t>
            </a:fld>
            <a:endParaRPr lang="en-US"/>
          </a:p>
        </p:txBody>
      </p:sp>
      <p:sp>
        <p:nvSpPr>
          <p:cNvPr id="5" name="Footer Placeholder 4">
            <a:extLst>
              <a:ext uri="{FF2B5EF4-FFF2-40B4-BE49-F238E27FC236}">
                <a16:creationId xmlns:a16="http://schemas.microsoft.com/office/drawing/2014/main" id="{9A85112B-9FBC-673A-0965-C75F3D9E0C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1571BD-8963-AB67-D165-813389C95FE0}"/>
              </a:ext>
            </a:extLst>
          </p:cNvPr>
          <p:cNvSpPr>
            <a:spLocks noGrp="1"/>
          </p:cNvSpPr>
          <p:nvPr>
            <p:ph type="sldNum" sz="quarter" idx="12"/>
          </p:nvPr>
        </p:nvSpPr>
        <p:spPr/>
        <p:txBody>
          <a:bodyPr/>
          <a:lstStyle/>
          <a:p>
            <a:fld id="{FD1F7D2F-B91C-4FFA-B8F3-C8B29601BF65}" type="slidenum">
              <a:rPr lang="en-US" smtClean="0"/>
              <a:t>‹#›</a:t>
            </a:fld>
            <a:endParaRPr lang="en-US"/>
          </a:p>
        </p:txBody>
      </p:sp>
    </p:spTree>
    <p:extLst>
      <p:ext uri="{BB962C8B-B14F-4D97-AF65-F5344CB8AC3E}">
        <p14:creationId xmlns:p14="http://schemas.microsoft.com/office/powerpoint/2010/main" val="36373058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605E03-BC17-41A7-854C-DFAB672737DC}" type="datetime1">
              <a:rPr lang="en-US" smtClean="0"/>
              <a:t>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7074474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86ED0C-1DA7-41F0-94CF-6218B1FEDFF1}" type="datetime1">
              <a:rPr lang="en-US" smtClean="0"/>
              <a:t>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6975700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EECF02AB-6034-4B88-BC5A-7C17CB0EF809}" type="datetime1">
              <a:rPr lang="en-US" smtClean="0"/>
              <a:t>1/8/2025</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872533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F0D20-2702-E5C1-7348-659791606E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A1568F-5184-8EAE-283B-E27382B739D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389CDB-0809-156A-5B53-30B1C11796FD}"/>
              </a:ext>
            </a:extLst>
          </p:cNvPr>
          <p:cNvSpPr>
            <a:spLocks noGrp="1"/>
          </p:cNvSpPr>
          <p:nvPr>
            <p:ph type="dt" sz="half" idx="10"/>
          </p:nvPr>
        </p:nvSpPr>
        <p:spPr/>
        <p:txBody>
          <a:bodyPr/>
          <a:lstStyle/>
          <a:p>
            <a:fld id="{A594AF3C-53B7-455C-AB18-71FF25E76EC2}" type="datetimeFigureOut">
              <a:rPr lang="en-US" smtClean="0"/>
              <a:t>1/8/2025</a:t>
            </a:fld>
            <a:endParaRPr lang="en-US"/>
          </a:p>
        </p:txBody>
      </p:sp>
      <p:sp>
        <p:nvSpPr>
          <p:cNvPr id="5" name="Footer Placeholder 4">
            <a:extLst>
              <a:ext uri="{FF2B5EF4-FFF2-40B4-BE49-F238E27FC236}">
                <a16:creationId xmlns:a16="http://schemas.microsoft.com/office/drawing/2014/main" id="{411A1815-890E-D20B-2275-CCBE39C39F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AD1AC5-37A4-82E0-4766-5336F0CEFDA0}"/>
              </a:ext>
            </a:extLst>
          </p:cNvPr>
          <p:cNvSpPr>
            <a:spLocks noGrp="1"/>
          </p:cNvSpPr>
          <p:nvPr>
            <p:ph type="sldNum" sz="quarter" idx="12"/>
          </p:nvPr>
        </p:nvSpPr>
        <p:spPr/>
        <p:txBody>
          <a:bodyPr/>
          <a:lstStyle/>
          <a:p>
            <a:fld id="{FD1F7D2F-B91C-4FFA-B8F3-C8B29601BF65}" type="slidenum">
              <a:rPr lang="en-US" smtClean="0"/>
              <a:t>‹#›</a:t>
            </a:fld>
            <a:endParaRPr lang="en-US"/>
          </a:p>
        </p:txBody>
      </p:sp>
    </p:spTree>
    <p:extLst>
      <p:ext uri="{BB962C8B-B14F-4D97-AF65-F5344CB8AC3E}">
        <p14:creationId xmlns:p14="http://schemas.microsoft.com/office/powerpoint/2010/main" val="2511315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5A814-41B1-185F-49A7-527BECA59F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36FF9A-9B92-7F58-C21E-9A61860127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45BE69-1588-F728-64A3-8E7465B779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E9A7AA4-8081-C720-BF80-53E46A1D24CA}"/>
              </a:ext>
            </a:extLst>
          </p:cNvPr>
          <p:cNvSpPr>
            <a:spLocks noGrp="1"/>
          </p:cNvSpPr>
          <p:nvPr>
            <p:ph type="dt" sz="half" idx="10"/>
          </p:nvPr>
        </p:nvSpPr>
        <p:spPr/>
        <p:txBody>
          <a:bodyPr/>
          <a:lstStyle/>
          <a:p>
            <a:fld id="{A594AF3C-53B7-455C-AB18-71FF25E76EC2}" type="datetimeFigureOut">
              <a:rPr lang="en-US" smtClean="0"/>
              <a:t>1/8/2025</a:t>
            </a:fld>
            <a:endParaRPr lang="en-US"/>
          </a:p>
        </p:txBody>
      </p:sp>
      <p:sp>
        <p:nvSpPr>
          <p:cNvPr id="6" name="Footer Placeholder 5">
            <a:extLst>
              <a:ext uri="{FF2B5EF4-FFF2-40B4-BE49-F238E27FC236}">
                <a16:creationId xmlns:a16="http://schemas.microsoft.com/office/drawing/2014/main" id="{214A1620-FC03-23EB-29DD-60F9E1EC8F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63945F-3A21-C2E6-6DAC-8A6CB92C7A6D}"/>
              </a:ext>
            </a:extLst>
          </p:cNvPr>
          <p:cNvSpPr>
            <a:spLocks noGrp="1"/>
          </p:cNvSpPr>
          <p:nvPr>
            <p:ph type="sldNum" sz="quarter" idx="12"/>
          </p:nvPr>
        </p:nvSpPr>
        <p:spPr/>
        <p:txBody>
          <a:bodyPr/>
          <a:lstStyle/>
          <a:p>
            <a:fld id="{FD1F7D2F-B91C-4FFA-B8F3-C8B29601BF65}" type="slidenum">
              <a:rPr lang="en-US" smtClean="0"/>
              <a:t>‹#›</a:t>
            </a:fld>
            <a:endParaRPr lang="en-US"/>
          </a:p>
        </p:txBody>
      </p:sp>
    </p:spTree>
    <p:extLst>
      <p:ext uri="{BB962C8B-B14F-4D97-AF65-F5344CB8AC3E}">
        <p14:creationId xmlns:p14="http://schemas.microsoft.com/office/powerpoint/2010/main" val="4080560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BDD72-FFFB-C2C8-C729-C7C026950D0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C00595-021C-F512-25DD-FCC974987B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C2EB2D-B428-56BF-4B6F-8EBAEE9889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C7A82E-317B-E5A2-65D7-1558F10E1E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3E3AC1-8FFC-9445-DCF4-19776C2EE3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C23A511-A236-9D1B-70B3-5EDF972CFE18}"/>
              </a:ext>
            </a:extLst>
          </p:cNvPr>
          <p:cNvSpPr>
            <a:spLocks noGrp="1"/>
          </p:cNvSpPr>
          <p:nvPr>
            <p:ph type="dt" sz="half" idx="10"/>
          </p:nvPr>
        </p:nvSpPr>
        <p:spPr/>
        <p:txBody>
          <a:bodyPr/>
          <a:lstStyle/>
          <a:p>
            <a:fld id="{A594AF3C-53B7-455C-AB18-71FF25E76EC2}" type="datetimeFigureOut">
              <a:rPr lang="en-US" smtClean="0"/>
              <a:t>1/8/2025</a:t>
            </a:fld>
            <a:endParaRPr lang="en-US"/>
          </a:p>
        </p:txBody>
      </p:sp>
      <p:sp>
        <p:nvSpPr>
          <p:cNvPr id="8" name="Footer Placeholder 7">
            <a:extLst>
              <a:ext uri="{FF2B5EF4-FFF2-40B4-BE49-F238E27FC236}">
                <a16:creationId xmlns:a16="http://schemas.microsoft.com/office/drawing/2014/main" id="{51E4AFF6-97D3-91FF-DC3D-03FCB04940F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EB19B2-8E1A-17E3-406D-7997A3A3097E}"/>
              </a:ext>
            </a:extLst>
          </p:cNvPr>
          <p:cNvSpPr>
            <a:spLocks noGrp="1"/>
          </p:cNvSpPr>
          <p:nvPr>
            <p:ph type="sldNum" sz="quarter" idx="12"/>
          </p:nvPr>
        </p:nvSpPr>
        <p:spPr/>
        <p:txBody>
          <a:bodyPr/>
          <a:lstStyle/>
          <a:p>
            <a:fld id="{FD1F7D2F-B91C-4FFA-B8F3-C8B29601BF65}" type="slidenum">
              <a:rPr lang="en-US" smtClean="0"/>
              <a:t>‹#›</a:t>
            </a:fld>
            <a:endParaRPr lang="en-US"/>
          </a:p>
        </p:txBody>
      </p:sp>
    </p:spTree>
    <p:extLst>
      <p:ext uri="{BB962C8B-B14F-4D97-AF65-F5344CB8AC3E}">
        <p14:creationId xmlns:p14="http://schemas.microsoft.com/office/powerpoint/2010/main" val="2537564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0E498-50C2-BB1B-506F-01D580A3D7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39FBE1-8A9A-1D9B-4FD2-6D87A13EE2C0}"/>
              </a:ext>
            </a:extLst>
          </p:cNvPr>
          <p:cNvSpPr>
            <a:spLocks noGrp="1"/>
          </p:cNvSpPr>
          <p:nvPr>
            <p:ph type="dt" sz="half" idx="10"/>
          </p:nvPr>
        </p:nvSpPr>
        <p:spPr/>
        <p:txBody>
          <a:bodyPr/>
          <a:lstStyle/>
          <a:p>
            <a:fld id="{A594AF3C-53B7-455C-AB18-71FF25E76EC2}" type="datetimeFigureOut">
              <a:rPr lang="en-US" smtClean="0"/>
              <a:t>1/8/2025</a:t>
            </a:fld>
            <a:endParaRPr lang="en-US"/>
          </a:p>
        </p:txBody>
      </p:sp>
      <p:sp>
        <p:nvSpPr>
          <p:cNvPr id="4" name="Footer Placeholder 3">
            <a:extLst>
              <a:ext uri="{FF2B5EF4-FFF2-40B4-BE49-F238E27FC236}">
                <a16:creationId xmlns:a16="http://schemas.microsoft.com/office/drawing/2014/main" id="{28B2E99E-9839-CE85-322F-4018D5B7DE9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657CAF-8602-570C-1B5A-94B6CE822EED}"/>
              </a:ext>
            </a:extLst>
          </p:cNvPr>
          <p:cNvSpPr>
            <a:spLocks noGrp="1"/>
          </p:cNvSpPr>
          <p:nvPr>
            <p:ph type="sldNum" sz="quarter" idx="12"/>
          </p:nvPr>
        </p:nvSpPr>
        <p:spPr/>
        <p:txBody>
          <a:bodyPr/>
          <a:lstStyle/>
          <a:p>
            <a:fld id="{FD1F7D2F-B91C-4FFA-B8F3-C8B29601BF65}" type="slidenum">
              <a:rPr lang="en-US" smtClean="0"/>
              <a:t>‹#›</a:t>
            </a:fld>
            <a:endParaRPr lang="en-US"/>
          </a:p>
        </p:txBody>
      </p:sp>
    </p:spTree>
    <p:extLst>
      <p:ext uri="{BB962C8B-B14F-4D97-AF65-F5344CB8AC3E}">
        <p14:creationId xmlns:p14="http://schemas.microsoft.com/office/powerpoint/2010/main" val="2928653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8A8410-2263-0562-6463-A96055A13642}"/>
              </a:ext>
            </a:extLst>
          </p:cNvPr>
          <p:cNvSpPr>
            <a:spLocks noGrp="1"/>
          </p:cNvSpPr>
          <p:nvPr>
            <p:ph type="dt" sz="half" idx="10"/>
          </p:nvPr>
        </p:nvSpPr>
        <p:spPr/>
        <p:txBody>
          <a:bodyPr/>
          <a:lstStyle/>
          <a:p>
            <a:fld id="{A594AF3C-53B7-455C-AB18-71FF25E76EC2}" type="datetimeFigureOut">
              <a:rPr lang="en-US" smtClean="0"/>
              <a:t>1/8/2025</a:t>
            </a:fld>
            <a:endParaRPr lang="en-US"/>
          </a:p>
        </p:txBody>
      </p:sp>
      <p:sp>
        <p:nvSpPr>
          <p:cNvPr id="3" name="Footer Placeholder 2">
            <a:extLst>
              <a:ext uri="{FF2B5EF4-FFF2-40B4-BE49-F238E27FC236}">
                <a16:creationId xmlns:a16="http://schemas.microsoft.com/office/drawing/2014/main" id="{9CB7BD97-0889-59CF-0A0D-E81A3AC8FF9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D211DE0-95AD-0DD0-CF3B-703904E7C413}"/>
              </a:ext>
            </a:extLst>
          </p:cNvPr>
          <p:cNvSpPr>
            <a:spLocks noGrp="1"/>
          </p:cNvSpPr>
          <p:nvPr>
            <p:ph type="sldNum" sz="quarter" idx="12"/>
          </p:nvPr>
        </p:nvSpPr>
        <p:spPr/>
        <p:txBody>
          <a:bodyPr/>
          <a:lstStyle/>
          <a:p>
            <a:fld id="{FD1F7D2F-B91C-4FFA-B8F3-C8B29601BF65}" type="slidenum">
              <a:rPr lang="en-US" smtClean="0"/>
              <a:t>‹#›</a:t>
            </a:fld>
            <a:endParaRPr lang="en-US"/>
          </a:p>
        </p:txBody>
      </p:sp>
    </p:spTree>
    <p:extLst>
      <p:ext uri="{BB962C8B-B14F-4D97-AF65-F5344CB8AC3E}">
        <p14:creationId xmlns:p14="http://schemas.microsoft.com/office/powerpoint/2010/main" val="3887008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35B7B-6C6B-1789-D9EE-B5449E2C54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37DF95-CC0A-2937-E841-63E9F2C5AB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2585307-0D69-9448-8A91-86805D0389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8A3054-77B8-D1F0-46D9-E132D026E47A}"/>
              </a:ext>
            </a:extLst>
          </p:cNvPr>
          <p:cNvSpPr>
            <a:spLocks noGrp="1"/>
          </p:cNvSpPr>
          <p:nvPr>
            <p:ph type="dt" sz="half" idx="10"/>
          </p:nvPr>
        </p:nvSpPr>
        <p:spPr/>
        <p:txBody>
          <a:bodyPr/>
          <a:lstStyle/>
          <a:p>
            <a:fld id="{A594AF3C-53B7-455C-AB18-71FF25E76EC2}" type="datetimeFigureOut">
              <a:rPr lang="en-US" smtClean="0"/>
              <a:t>1/8/2025</a:t>
            </a:fld>
            <a:endParaRPr lang="en-US"/>
          </a:p>
        </p:txBody>
      </p:sp>
      <p:sp>
        <p:nvSpPr>
          <p:cNvPr id="6" name="Footer Placeholder 5">
            <a:extLst>
              <a:ext uri="{FF2B5EF4-FFF2-40B4-BE49-F238E27FC236}">
                <a16:creationId xmlns:a16="http://schemas.microsoft.com/office/drawing/2014/main" id="{2300606D-8159-10AC-6D13-67F46AF662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4BC3D8-CEDA-3030-6795-F6CFA7F97828}"/>
              </a:ext>
            </a:extLst>
          </p:cNvPr>
          <p:cNvSpPr>
            <a:spLocks noGrp="1"/>
          </p:cNvSpPr>
          <p:nvPr>
            <p:ph type="sldNum" sz="quarter" idx="12"/>
          </p:nvPr>
        </p:nvSpPr>
        <p:spPr/>
        <p:txBody>
          <a:bodyPr/>
          <a:lstStyle/>
          <a:p>
            <a:fld id="{FD1F7D2F-B91C-4FFA-B8F3-C8B29601BF65}" type="slidenum">
              <a:rPr lang="en-US" smtClean="0"/>
              <a:t>‹#›</a:t>
            </a:fld>
            <a:endParaRPr lang="en-US"/>
          </a:p>
        </p:txBody>
      </p:sp>
    </p:spTree>
    <p:extLst>
      <p:ext uri="{BB962C8B-B14F-4D97-AF65-F5344CB8AC3E}">
        <p14:creationId xmlns:p14="http://schemas.microsoft.com/office/powerpoint/2010/main" val="2585288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6DA9-F2DB-11B8-1F55-53A3020AA0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90CCCCA-F520-2BBD-3756-E277EDE819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3024B1-8752-670F-D81C-9482E07AAE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6609B8-9380-D136-E704-5619876E41F8}"/>
              </a:ext>
            </a:extLst>
          </p:cNvPr>
          <p:cNvSpPr>
            <a:spLocks noGrp="1"/>
          </p:cNvSpPr>
          <p:nvPr>
            <p:ph type="dt" sz="half" idx="10"/>
          </p:nvPr>
        </p:nvSpPr>
        <p:spPr/>
        <p:txBody>
          <a:bodyPr/>
          <a:lstStyle/>
          <a:p>
            <a:fld id="{A594AF3C-53B7-455C-AB18-71FF25E76EC2}" type="datetimeFigureOut">
              <a:rPr lang="en-US" smtClean="0"/>
              <a:t>1/8/2025</a:t>
            </a:fld>
            <a:endParaRPr lang="en-US"/>
          </a:p>
        </p:txBody>
      </p:sp>
      <p:sp>
        <p:nvSpPr>
          <p:cNvPr id="6" name="Footer Placeholder 5">
            <a:extLst>
              <a:ext uri="{FF2B5EF4-FFF2-40B4-BE49-F238E27FC236}">
                <a16:creationId xmlns:a16="http://schemas.microsoft.com/office/drawing/2014/main" id="{DC34F184-AE5E-F99E-A409-8EBF91BBEC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02401F-07D9-8195-589D-D502D49790B3}"/>
              </a:ext>
            </a:extLst>
          </p:cNvPr>
          <p:cNvSpPr>
            <a:spLocks noGrp="1"/>
          </p:cNvSpPr>
          <p:nvPr>
            <p:ph type="sldNum" sz="quarter" idx="12"/>
          </p:nvPr>
        </p:nvSpPr>
        <p:spPr/>
        <p:txBody>
          <a:bodyPr/>
          <a:lstStyle/>
          <a:p>
            <a:fld id="{FD1F7D2F-B91C-4FFA-B8F3-C8B29601BF65}" type="slidenum">
              <a:rPr lang="en-US" smtClean="0"/>
              <a:t>‹#›</a:t>
            </a:fld>
            <a:endParaRPr lang="en-US"/>
          </a:p>
        </p:txBody>
      </p:sp>
    </p:spTree>
    <p:extLst>
      <p:ext uri="{BB962C8B-B14F-4D97-AF65-F5344CB8AC3E}">
        <p14:creationId xmlns:p14="http://schemas.microsoft.com/office/powerpoint/2010/main" val="159309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5A9D48-0D00-F1DF-37E4-AA58D525EA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72B6F4-AB43-F505-3DAA-4E41EFFD6D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D59751-40E0-F0A7-666E-D55FCEF6BE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594AF3C-53B7-455C-AB18-71FF25E76EC2}" type="datetimeFigureOut">
              <a:rPr lang="en-US" smtClean="0"/>
              <a:t>1/8/2025</a:t>
            </a:fld>
            <a:endParaRPr lang="en-US"/>
          </a:p>
        </p:txBody>
      </p:sp>
      <p:sp>
        <p:nvSpPr>
          <p:cNvPr id="5" name="Footer Placeholder 4">
            <a:extLst>
              <a:ext uri="{FF2B5EF4-FFF2-40B4-BE49-F238E27FC236}">
                <a16:creationId xmlns:a16="http://schemas.microsoft.com/office/drawing/2014/main" id="{87DB5D0B-7B32-1B2B-49E1-92F8839A31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3FAA034-F750-6BF6-19EB-AA2733C5C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D1F7D2F-B91C-4FFA-B8F3-C8B29601BF65}" type="slidenum">
              <a:rPr lang="en-US" smtClean="0"/>
              <a:t>‹#›</a:t>
            </a:fld>
            <a:endParaRPr lang="en-US"/>
          </a:p>
        </p:txBody>
      </p:sp>
    </p:spTree>
    <p:extLst>
      <p:ext uri="{BB962C8B-B14F-4D97-AF65-F5344CB8AC3E}">
        <p14:creationId xmlns:p14="http://schemas.microsoft.com/office/powerpoint/2010/main" val="3354293543"/>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A594AF3C-53B7-455C-AB18-71FF25E76EC2}" type="datetimeFigureOut">
              <a:rPr lang="en-US" smtClean="0"/>
              <a:t>1/8/2025</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FD1F7D2F-B91C-4FFA-B8F3-C8B29601BF65}" type="slidenum">
              <a:rPr lang="en-US" smtClean="0"/>
              <a:t>‹#›</a:t>
            </a:fld>
            <a:endParaRPr lang="en-US"/>
          </a:p>
        </p:txBody>
      </p:sp>
    </p:spTree>
    <p:extLst>
      <p:ext uri="{BB962C8B-B14F-4D97-AF65-F5344CB8AC3E}">
        <p14:creationId xmlns:p14="http://schemas.microsoft.com/office/powerpoint/2010/main" val="2901674839"/>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tint val="98000"/>
              </a:schemeClr>
              <a:schemeClr val="bg2">
                <a:tint val="99000"/>
                <a:shade val="96000"/>
                <a:satMod val="105000"/>
              </a:schemeClr>
            </a:duotone>
          </a:blip>
          <a:tile tx="0" ty="0" sx="100000" sy="100000" flip="none" algn="tl"/>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2A7C6AA-A652-4890-9A02-EDB3815867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A close-up of a network&#10;&#10;Description automatically generated">
            <a:extLst>
              <a:ext uri="{FF2B5EF4-FFF2-40B4-BE49-F238E27FC236}">
                <a16:creationId xmlns:a16="http://schemas.microsoft.com/office/drawing/2014/main" id="{5866D210-139C-B519-41B1-DBAE815B5E18}"/>
              </a:ext>
            </a:extLst>
          </p:cNvPr>
          <p:cNvPicPr>
            <a:picLocks noChangeAspect="1"/>
          </p:cNvPicPr>
          <p:nvPr/>
        </p:nvPicPr>
        <p:blipFill>
          <a:blip r:embed="rId3">
            <a:duotone>
              <a:prstClr val="black"/>
              <a:prstClr val="white"/>
            </a:duotone>
            <a:alphaModFix amt="35000"/>
          </a:blip>
          <a:srcRect t="29688"/>
          <a:stretch/>
        </p:blipFill>
        <p:spPr>
          <a:xfrm>
            <a:off x="-3048" y="10"/>
            <a:ext cx="12192000" cy="6857990"/>
          </a:xfrm>
          <a:prstGeom prst="rect">
            <a:avLst/>
          </a:prstGeom>
        </p:spPr>
      </p:pic>
      <p:sp>
        <p:nvSpPr>
          <p:cNvPr id="11" name="Rectangle 10">
            <a:extLst>
              <a:ext uri="{FF2B5EF4-FFF2-40B4-BE49-F238E27FC236}">
                <a16:creationId xmlns:a16="http://schemas.microsoft.com/office/drawing/2014/main" id="{913B5424-59E2-4A09-8740-2D48D6F363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059012"/>
            <a:ext cx="12188952" cy="1828800"/>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Corbel" panose="020B0503020204020204"/>
            </a:endParaRPr>
          </a:p>
        </p:txBody>
      </p:sp>
      <p:sp>
        <p:nvSpPr>
          <p:cNvPr id="2" name="Title 1">
            <a:extLst>
              <a:ext uri="{FF2B5EF4-FFF2-40B4-BE49-F238E27FC236}">
                <a16:creationId xmlns:a16="http://schemas.microsoft.com/office/drawing/2014/main" id="{E6CD30D2-EEE7-906D-0A46-DAF74DDA29CE}"/>
              </a:ext>
            </a:extLst>
          </p:cNvPr>
          <p:cNvSpPr>
            <a:spLocks noGrp="1"/>
          </p:cNvSpPr>
          <p:nvPr>
            <p:ph type="ctrTitle"/>
          </p:nvPr>
        </p:nvSpPr>
        <p:spPr>
          <a:xfrm>
            <a:off x="365759" y="2194560"/>
            <a:ext cx="11471565" cy="1739347"/>
          </a:xfrm>
        </p:spPr>
        <p:txBody>
          <a:bodyPr>
            <a:normAutofit/>
          </a:bodyPr>
          <a:lstStyle/>
          <a:p>
            <a:r>
              <a:rPr lang="en-US" sz="4200">
                <a:latin typeface="Tahoma" panose="020B0604030504040204" pitchFamily="34" charset="0"/>
                <a:ea typeface="Tahoma" panose="020B0604030504040204" pitchFamily="34" charset="0"/>
                <a:cs typeface="Tahoma" panose="020B0604030504040204" pitchFamily="34" charset="0"/>
              </a:rPr>
              <a:t>TÌM HIỂU NGÔN NGỮ XML VÀ XÂY DỰNG ỨNG DỤNG WEB QUẢN LÝ KẾT QUẢ HỌC TẬP SINH VIÊN</a:t>
            </a:r>
          </a:p>
        </p:txBody>
      </p:sp>
      <p:sp>
        <p:nvSpPr>
          <p:cNvPr id="3" name="Subtitle 2">
            <a:extLst>
              <a:ext uri="{FF2B5EF4-FFF2-40B4-BE49-F238E27FC236}">
                <a16:creationId xmlns:a16="http://schemas.microsoft.com/office/drawing/2014/main" id="{2A5B6D16-065E-1C2F-58B4-95E681989CF4}"/>
              </a:ext>
            </a:extLst>
          </p:cNvPr>
          <p:cNvSpPr>
            <a:spLocks noGrp="1"/>
          </p:cNvSpPr>
          <p:nvPr>
            <p:ph type="subTitle" idx="1"/>
          </p:nvPr>
        </p:nvSpPr>
        <p:spPr>
          <a:xfrm>
            <a:off x="1524000" y="3996250"/>
            <a:ext cx="9144000" cy="1309255"/>
          </a:xfrm>
        </p:spPr>
        <p:txBody>
          <a:bodyPr>
            <a:normAutofit/>
          </a:bodyPr>
          <a:lstStyle/>
          <a:p>
            <a:r>
              <a:rPr lang="vi-VN" dirty="0"/>
              <a:t>Ngô Huỳnh Quốc Khang</a:t>
            </a:r>
          </a:p>
          <a:p>
            <a:r>
              <a:rPr lang="vi-VN" dirty="0"/>
              <a:t>Lớp DA22TTD</a:t>
            </a:r>
            <a:endParaRPr lang="en-US" dirty="0"/>
          </a:p>
        </p:txBody>
      </p:sp>
    </p:spTree>
    <p:extLst>
      <p:ext uri="{BB962C8B-B14F-4D97-AF65-F5344CB8AC3E}">
        <p14:creationId xmlns:p14="http://schemas.microsoft.com/office/powerpoint/2010/main" val="241578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98000"/>
              </a:schemeClr>
              <a:schemeClr val="bg1">
                <a:tint val="99000"/>
                <a:shade val="96000"/>
                <a:satMod val="105000"/>
              </a:schemeClr>
            </a:duotone>
          </a:blip>
          <a:tile tx="0" ty="0" sx="100000" sy="100000" flip="none" algn="tl"/>
        </a:blipFill>
        <a:effectLst/>
      </p:bgPr>
    </p:bg>
    <p:spTree>
      <p:nvGrpSpPr>
        <p:cNvPr id="1" name="">
          <a:extLst>
            <a:ext uri="{FF2B5EF4-FFF2-40B4-BE49-F238E27FC236}">
              <a16:creationId xmlns:a16="http://schemas.microsoft.com/office/drawing/2014/main" id="{04CE29A7-8BB9-58AF-E5F6-3D12785799AC}"/>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21B515B6-B916-4A91-B5B0-1431A3B535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A close-up of a network&#10;&#10;Description automatically generated">
            <a:extLst>
              <a:ext uri="{FF2B5EF4-FFF2-40B4-BE49-F238E27FC236}">
                <a16:creationId xmlns:a16="http://schemas.microsoft.com/office/drawing/2014/main" id="{FA4F9749-00B7-AE41-8558-A813BAFB946D}"/>
              </a:ext>
            </a:extLst>
          </p:cNvPr>
          <p:cNvPicPr>
            <a:picLocks noChangeAspect="1"/>
          </p:cNvPicPr>
          <p:nvPr/>
        </p:nvPicPr>
        <p:blipFill>
          <a:blip r:embed="rId3">
            <a:duotone>
              <a:prstClr val="black"/>
              <a:schemeClr val="tx2">
                <a:tint val="45000"/>
                <a:satMod val="400000"/>
              </a:schemeClr>
            </a:duotone>
            <a:alphaModFix amt="35000"/>
          </a:blip>
          <a:srcRect t="29687"/>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664FD49F-13EF-4195-9713-CD9CA72257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76109"/>
            <a:ext cx="12188952" cy="1645919"/>
          </a:xfrm>
          <a:prstGeom prst="rect">
            <a:avLst/>
          </a:prstGeom>
          <a:solidFill>
            <a:schemeClr val="tx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E1349839-7EFC-E39F-A1BC-30104AE146CD}"/>
              </a:ext>
            </a:extLst>
          </p:cNvPr>
          <p:cNvSpPr>
            <a:spLocks noGrp="1"/>
          </p:cNvSpPr>
          <p:nvPr>
            <p:ph type="title"/>
          </p:nvPr>
        </p:nvSpPr>
        <p:spPr>
          <a:xfrm>
            <a:off x="1202919" y="284176"/>
            <a:ext cx="9784080" cy="1508760"/>
          </a:xfrm>
        </p:spPr>
        <p:txBody>
          <a:bodyPr>
            <a:normAutofit/>
          </a:bodyPr>
          <a:lstStyle/>
          <a:p>
            <a:r>
              <a:rPr lang="vi-VN" dirty="0">
                <a:latin typeface="Tahoma" panose="020B0604030504040204" pitchFamily="34" charset="0"/>
                <a:ea typeface="Tahoma" panose="020B0604030504040204" pitchFamily="34" charset="0"/>
                <a:cs typeface="Tahoma" panose="020B0604030504040204" pitchFamily="34" charset="0"/>
              </a:rPr>
              <a:t>Các tính năng chính của hệ thống</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Subtitle 2">
            <a:extLst>
              <a:ext uri="{FF2B5EF4-FFF2-40B4-BE49-F238E27FC236}">
                <a16:creationId xmlns:a16="http://schemas.microsoft.com/office/drawing/2014/main" id="{3BD62929-2CF8-725A-6D69-96EF33239F84}"/>
              </a:ext>
            </a:extLst>
          </p:cNvPr>
          <p:cNvSpPr>
            <a:spLocks noGrp="1"/>
          </p:cNvSpPr>
          <p:nvPr>
            <p:ph idx="1"/>
          </p:nvPr>
        </p:nvSpPr>
        <p:spPr>
          <a:xfrm>
            <a:off x="1202919" y="2011680"/>
            <a:ext cx="9784080" cy="4206240"/>
          </a:xfrm>
        </p:spPr>
        <p:txBody>
          <a:bodyPr>
            <a:normAutofit fontScale="92500" lnSpcReduction="20000"/>
          </a:bodyPr>
          <a:lstStyle/>
          <a:p>
            <a:pPr algn="just">
              <a:lnSpc>
                <a:spcPct val="150000"/>
              </a:lnSpc>
              <a:buFont typeface="Arial" panose="020B0604020202020204" pitchFamily="34" charset="0"/>
              <a:buChar char="•"/>
            </a:pPr>
            <a:r>
              <a:rPr lang="vi-VN" b="1" dirty="0"/>
              <a:t>Chức năng</a:t>
            </a:r>
          </a:p>
          <a:p>
            <a:pPr lvl="1" algn="just">
              <a:lnSpc>
                <a:spcPct val="150000"/>
              </a:lnSpc>
              <a:buFont typeface="Wingdings" panose="05000000000000000000" pitchFamily="2" charset="2"/>
              <a:buChar char="§"/>
            </a:pPr>
            <a:r>
              <a:rPr lang="vi-VN" dirty="0"/>
              <a:t>Chức năng thêm, sửa xóa thông tin kết quả học tập.</a:t>
            </a:r>
          </a:p>
          <a:p>
            <a:pPr lvl="1" algn="just">
              <a:lnSpc>
                <a:spcPct val="150000"/>
              </a:lnSpc>
              <a:buFont typeface="Wingdings" panose="05000000000000000000" pitchFamily="2" charset="2"/>
              <a:buChar char="§"/>
            </a:pPr>
            <a:r>
              <a:rPr lang="vi-VN" dirty="0"/>
              <a:t>Chức năng tra cứu kết quả học tập.</a:t>
            </a:r>
          </a:p>
          <a:p>
            <a:pPr lvl="1" algn="just">
              <a:lnSpc>
                <a:spcPct val="150000"/>
              </a:lnSpc>
              <a:buFont typeface="Wingdings" panose="05000000000000000000" pitchFamily="2" charset="2"/>
              <a:buChar char="§"/>
            </a:pPr>
            <a:r>
              <a:rPr lang="vi-VN" dirty="0"/>
              <a:t>Chức năng công bố kết quả học tập.</a:t>
            </a:r>
          </a:p>
          <a:p>
            <a:pPr lvl="1" algn="just">
              <a:lnSpc>
                <a:spcPct val="150000"/>
              </a:lnSpc>
              <a:buFont typeface="Wingdings" panose="05000000000000000000" pitchFamily="2" charset="2"/>
              <a:buChar char="§"/>
            </a:pPr>
            <a:r>
              <a:rPr lang="vi-VN" dirty="0"/>
              <a:t>Chức năng đăng ký môn.</a:t>
            </a:r>
          </a:p>
          <a:p>
            <a:pPr algn="just">
              <a:lnSpc>
                <a:spcPct val="150000"/>
              </a:lnSpc>
              <a:buFont typeface="Arial" panose="020B0604020202020204" pitchFamily="34" charset="0"/>
              <a:buChar char="•"/>
            </a:pPr>
            <a:r>
              <a:rPr lang="vi-VN" b="1" dirty="0">
                <a:latin typeface="Arial (Body)"/>
                <a:ea typeface="Tahoma" panose="020B0604030504040204" pitchFamily="34" charset="0"/>
                <a:cs typeface="Tahoma" panose="020B0604030504040204" pitchFamily="34" charset="0"/>
              </a:rPr>
              <a:t>Phi chức năng</a:t>
            </a:r>
          </a:p>
          <a:p>
            <a:pPr algn="just">
              <a:lnSpc>
                <a:spcPct val="150000"/>
              </a:lnSpc>
            </a:pPr>
            <a:r>
              <a:rPr lang="vi-VN" dirty="0">
                <a:latin typeface="Arial (Body)"/>
                <a:ea typeface="Tahoma" panose="020B0604030504040204" pitchFamily="34" charset="0"/>
                <a:cs typeface="Tahoma" panose="020B0604030504040204" pitchFamily="34" charset="0"/>
              </a:rPr>
              <a:t>Bố cục trang web đơn giản, dễ sử dụng.</a:t>
            </a:r>
          </a:p>
          <a:p>
            <a:pPr algn="just">
              <a:lnSpc>
                <a:spcPct val="150000"/>
              </a:lnSpc>
            </a:pPr>
            <a:r>
              <a:rPr lang="vi-VN" dirty="0">
                <a:latin typeface="Arial (Body)"/>
                <a:ea typeface="Tahoma" panose="020B0604030504040204" pitchFamily="34" charset="0"/>
                <a:cs typeface="Tahoma" panose="020B0604030504040204" pitchFamily="34" charset="0"/>
              </a:rPr>
              <a:t>Phông chữ rõ ràng và dễ đọc.</a:t>
            </a:r>
            <a:endParaRPr lang="en-US" dirty="0">
              <a:latin typeface="Arial (Body)"/>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875352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98000"/>
              </a:schemeClr>
              <a:schemeClr val="bg1">
                <a:tint val="99000"/>
                <a:shade val="96000"/>
                <a:satMod val="105000"/>
              </a:schemeClr>
            </a:duotone>
          </a:blip>
          <a:tile tx="0" ty="0" sx="100000" sy="100000" flip="none" algn="tl"/>
        </a:blipFill>
        <a:effectLst/>
      </p:bgPr>
    </p:bg>
    <p:spTree>
      <p:nvGrpSpPr>
        <p:cNvPr id="1" name="">
          <a:extLst>
            <a:ext uri="{FF2B5EF4-FFF2-40B4-BE49-F238E27FC236}">
              <a16:creationId xmlns:a16="http://schemas.microsoft.com/office/drawing/2014/main" id="{5E14188C-4A8A-FADB-7D02-2D335EF04AD3}"/>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0D32D617-A1E2-E15E-AEEA-6D82DC7E60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A close-up of a network&#10;&#10;Description automatically generated">
            <a:extLst>
              <a:ext uri="{FF2B5EF4-FFF2-40B4-BE49-F238E27FC236}">
                <a16:creationId xmlns:a16="http://schemas.microsoft.com/office/drawing/2014/main" id="{0192E06F-EDBB-AE55-C841-1FEB54C701AC}"/>
              </a:ext>
            </a:extLst>
          </p:cNvPr>
          <p:cNvPicPr>
            <a:picLocks noChangeAspect="1"/>
          </p:cNvPicPr>
          <p:nvPr/>
        </p:nvPicPr>
        <p:blipFill>
          <a:blip r:embed="rId3">
            <a:duotone>
              <a:prstClr val="black"/>
              <a:schemeClr val="tx2">
                <a:tint val="45000"/>
                <a:satMod val="400000"/>
              </a:schemeClr>
            </a:duotone>
            <a:alphaModFix amt="35000"/>
          </a:blip>
          <a:srcRect t="29687"/>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04985DA5-F7BB-E494-264F-FEC2D05D5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76109"/>
            <a:ext cx="12188952" cy="1645919"/>
          </a:xfrm>
          <a:prstGeom prst="rect">
            <a:avLst/>
          </a:prstGeom>
          <a:solidFill>
            <a:schemeClr val="tx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BC193E67-C7C1-0C9F-4053-CD3B02EF6189}"/>
              </a:ext>
            </a:extLst>
          </p:cNvPr>
          <p:cNvSpPr>
            <a:spLocks noGrp="1"/>
          </p:cNvSpPr>
          <p:nvPr>
            <p:ph type="title"/>
          </p:nvPr>
        </p:nvSpPr>
        <p:spPr>
          <a:xfrm>
            <a:off x="1202919" y="284176"/>
            <a:ext cx="9784080" cy="1508760"/>
          </a:xfrm>
        </p:spPr>
        <p:txBody>
          <a:bodyPr>
            <a:normAutofit/>
          </a:bodyPr>
          <a:lstStyle/>
          <a:p>
            <a:pPr algn="ctr"/>
            <a:r>
              <a:rPr lang="vi-VN" dirty="0">
                <a:latin typeface="Tahoma" panose="020B0604030504040204" pitchFamily="34" charset="0"/>
                <a:ea typeface="Tahoma" panose="020B0604030504040204" pitchFamily="34" charset="0"/>
                <a:cs typeface="Tahoma" panose="020B0604030504040204" pitchFamily="34" charset="0"/>
              </a:rPr>
              <a:t>Sơ đồ hệ thống lưu trữ xml CỦA ỨNG DỤNG</a:t>
            </a:r>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5" name="Content Placeholder 4">
            <a:extLst>
              <a:ext uri="{FF2B5EF4-FFF2-40B4-BE49-F238E27FC236}">
                <a16:creationId xmlns:a16="http://schemas.microsoft.com/office/drawing/2014/main" id="{7FCF329B-E979-D947-0EA2-0DD80A8E77DE}"/>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264762" y="1998127"/>
            <a:ext cx="5662475" cy="44026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55572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B83191-D5CC-8EE4-0202-C5BFA9E3E03D}"/>
            </a:ext>
          </a:extLst>
        </p:cNvPr>
        <p:cNvGrpSpPr/>
        <p:nvPr/>
      </p:nvGrpSpPr>
      <p:grpSpPr>
        <a:xfrm>
          <a:off x="0" y="0"/>
          <a:ext cx="0" cy="0"/>
          <a:chOff x="0" y="0"/>
          <a:chExt cx="0" cy="0"/>
        </a:xfrm>
      </p:grpSpPr>
      <p:pic>
        <p:nvPicPr>
          <p:cNvPr id="4" name="Picture 3" descr="A close-up of a network&#10;&#10;Description automatically generated">
            <a:extLst>
              <a:ext uri="{FF2B5EF4-FFF2-40B4-BE49-F238E27FC236}">
                <a16:creationId xmlns:a16="http://schemas.microsoft.com/office/drawing/2014/main" id="{73B6221C-B3E5-0197-76C8-BC2F3EBF9904}"/>
              </a:ext>
            </a:extLst>
          </p:cNvPr>
          <p:cNvPicPr>
            <a:picLocks noChangeAspect="1"/>
          </p:cNvPicPr>
          <p:nvPr/>
        </p:nvPicPr>
        <p:blipFill>
          <a:blip r:embed="rId2">
            <a:duotone>
              <a:prstClr val="black"/>
              <a:schemeClr val="tx2">
                <a:tint val="45000"/>
                <a:satMod val="400000"/>
              </a:schemeClr>
            </a:duotone>
            <a:alphaModFix amt="35000"/>
          </a:blip>
          <a:srcRect t="29687"/>
          <a:stretch/>
        </p:blipFill>
        <p:spPr>
          <a:xfrm>
            <a:off x="20" y="10"/>
            <a:ext cx="12191980" cy="6857990"/>
          </a:xfrm>
          <a:prstGeom prst="rect">
            <a:avLst/>
          </a:prstGeom>
        </p:spPr>
      </p:pic>
      <p:sp>
        <p:nvSpPr>
          <p:cNvPr id="2" name="Title 1">
            <a:extLst>
              <a:ext uri="{FF2B5EF4-FFF2-40B4-BE49-F238E27FC236}">
                <a16:creationId xmlns:a16="http://schemas.microsoft.com/office/drawing/2014/main" id="{40FDFB65-11F8-4D9E-5823-B291EEAAB24A}"/>
              </a:ext>
            </a:extLst>
          </p:cNvPr>
          <p:cNvSpPr>
            <a:spLocks noGrp="1"/>
          </p:cNvSpPr>
          <p:nvPr>
            <p:ph type="title"/>
          </p:nvPr>
        </p:nvSpPr>
        <p:spPr>
          <a:xfrm>
            <a:off x="1202919" y="284176"/>
            <a:ext cx="9784080" cy="1508760"/>
          </a:xfrm>
        </p:spPr>
        <p:txBody>
          <a:bodyPr>
            <a:normAutofit/>
          </a:bodyPr>
          <a:lstStyle/>
          <a:p>
            <a:pPr algn="ctr"/>
            <a:r>
              <a:rPr lang="vi-VN" dirty="0">
                <a:latin typeface="Tahoma" panose="020B0604030504040204" pitchFamily="34" charset="0"/>
                <a:ea typeface="Tahoma" panose="020B0604030504040204" pitchFamily="34" charset="0"/>
                <a:cs typeface="Tahoma" panose="020B0604030504040204" pitchFamily="34" charset="0"/>
              </a:rPr>
              <a:t>THIẾT KẾ GIAO DIỆN NGƯỜI DÙNG</a:t>
            </a:r>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6" name="Content Placeholder 5" descr="A screenshot of a computer&#10;&#10;Description automatically generated">
            <a:extLst>
              <a:ext uri="{FF2B5EF4-FFF2-40B4-BE49-F238E27FC236}">
                <a16:creationId xmlns:a16="http://schemas.microsoft.com/office/drawing/2014/main" id="{1C371827-DFF2-4DA2-9329-0AF7FCB9B8D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03325" y="2105763"/>
            <a:ext cx="9783763" cy="4018075"/>
          </a:xfrm>
        </p:spPr>
      </p:pic>
    </p:spTree>
    <p:extLst>
      <p:ext uri="{BB962C8B-B14F-4D97-AF65-F5344CB8AC3E}">
        <p14:creationId xmlns:p14="http://schemas.microsoft.com/office/powerpoint/2010/main" val="3544977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FBD080-F78E-5204-1357-C07DD2211B44}"/>
            </a:ext>
          </a:extLst>
        </p:cNvPr>
        <p:cNvGrpSpPr/>
        <p:nvPr/>
      </p:nvGrpSpPr>
      <p:grpSpPr>
        <a:xfrm>
          <a:off x="0" y="0"/>
          <a:ext cx="0" cy="0"/>
          <a:chOff x="0" y="0"/>
          <a:chExt cx="0" cy="0"/>
        </a:xfrm>
      </p:grpSpPr>
      <p:pic>
        <p:nvPicPr>
          <p:cNvPr id="4" name="Picture 3" descr="A close-up of a network&#10;&#10;Description automatically generated">
            <a:extLst>
              <a:ext uri="{FF2B5EF4-FFF2-40B4-BE49-F238E27FC236}">
                <a16:creationId xmlns:a16="http://schemas.microsoft.com/office/drawing/2014/main" id="{C48B3B2D-8C14-70B0-987A-6211C01DBFE9}"/>
              </a:ext>
            </a:extLst>
          </p:cNvPr>
          <p:cNvPicPr>
            <a:picLocks noChangeAspect="1"/>
          </p:cNvPicPr>
          <p:nvPr/>
        </p:nvPicPr>
        <p:blipFill>
          <a:blip r:embed="rId2">
            <a:duotone>
              <a:prstClr val="black"/>
              <a:schemeClr val="tx2">
                <a:tint val="45000"/>
                <a:satMod val="400000"/>
              </a:schemeClr>
            </a:duotone>
            <a:alphaModFix amt="35000"/>
          </a:blip>
          <a:srcRect t="29687"/>
          <a:stretch/>
        </p:blipFill>
        <p:spPr>
          <a:xfrm>
            <a:off x="20" y="10"/>
            <a:ext cx="12191980" cy="6857990"/>
          </a:xfrm>
          <a:prstGeom prst="rect">
            <a:avLst/>
          </a:prstGeom>
        </p:spPr>
      </p:pic>
      <p:sp>
        <p:nvSpPr>
          <p:cNvPr id="2" name="Title 1">
            <a:extLst>
              <a:ext uri="{FF2B5EF4-FFF2-40B4-BE49-F238E27FC236}">
                <a16:creationId xmlns:a16="http://schemas.microsoft.com/office/drawing/2014/main" id="{D6ED6A35-2B2C-F824-D926-914270FD1514}"/>
              </a:ext>
            </a:extLst>
          </p:cNvPr>
          <p:cNvSpPr>
            <a:spLocks noGrp="1"/>
          </p:cNvSpPr>
          <p:nvPr>
            <p:ph type="title"/>
          </p:nvPr>
        </p:nvSpPr>
        <p:spPr>
          <a:xfrm>
            <a:off x="1202919" y="284176"/>
            <a:ext cx="9784080" cy="1508760"/>
          </a:xfrm>
        </p:spPr>
        <p:txBody>
          <a:bodyPr>
            <a:normAutofit/>
          </a:bodyPr>
          <a:lstStyle/>
          <a:p>
            <a:pPr algn="ctr"/>
            <a:r>
              <a:rPr lang="vi-VN" dirty="0">
                <a:latin typeface="Tahoma" panose="020B0604030504040204" pitchFamily="34" charset="0"/>
                <a:ea typeface="Tahoma" panose="020B0604030504040204" pitchFamily="34" charset="0"/>
                <a:cs typeface="Tahoma" panose="020B0604030504040204" pitchFamily="34" charset="0"/>
              </a:rPr>
              <a:t>THIẾT KẾ GIAO DIỆN NGƯỜI DÙNG</a:t>
            </a:r>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8" name="Content Placeholder 7" descr="A screenshot of a computer&#10;&#10;Description automatically generated">
            <a:extLst>
              <a:ext uri="{FF2B5EF4-FFF2-40B4-BE49-F238E27FC236}">
                <a16:creationId xmlns:a16="http://schemas.microsoft.com/office/drawing/2014/main" id="{E022A211-4AAB-0570-E225-7A8C6CB29E3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03325" y="2188891"/>
            <a:ext cx="9783763" cy="3851818"/>
          </a:xfrm>
        </p:spPr>
      </p:pic>
    </p:spTree>
    <p:extLst>
      <p:ext uri="{BB962C8B-B14F-4D97-AF65-F5344CB8AC3E}">
        <p14:creationId xmlns:p14="http://schemas.microsoft.com/office/powerpoint/2010/main" val="3213513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91E0B2-59F4-86C2-CD62-C48E005590B6}"/>
            </a:ext>
          </a:extLst>
        </p:cNvPr>
        <p:cNvGrpSpPr/>
        <p:nvPr/>
      </p:nvGrpSpPr>
      <p:grpSpPr>
        <a:xfrm>
          <a:off x="0" y="0"/>
          <a:ext cx="0" cy="0"/>
          <a:chOff x="0" y="0"/>
          <a:chExt cx="0" cy="0"/>
        </a:xfrm>
      </p:grpSpPr>
      <p:pic>
        <p:nvPicPr>
          <p:cNvPr id="4" name="Picture 3" descr="A close-up of a network&#10;&#10;Description automatically generated">
            <a:extLst>
              <a:ext uri="{FF2B5EF4-FFF2-40B4-BE49-F238E27FC236}">
                <a16:creationId xmlns:a16="http://schemas.microsoft.com/office/drawing/2014/main" id="{FD25AEEE-E87A-AC4F-812F-A37914A27493}"/>
              </a:ext>
            </a:extLst>
          </p:cNvPr>
          <p:cNvPicPr>
            <a:picLocks noChangeAspect="1"/>
          </p:cNvPicPr>
          <p:nvPr/>
        </p:nvPicPr>
        <p:blipFill>
          <a:blip r:embed="rId2">
            <a:duotone>
              <a:prstClr val="black"/>
              <a:schemeClr val="tx2">
                <a:tint val="45000"/>
                <a:satMod val="400000"/>
              </a:schemeClr>
            </a:duotone>
            <a:alphaModFix amt="35000"/>
          </a:blip>
          <a:srcRect t="29687"/>
          <a:stretch/>
        </p:blipFill>
        <p:spPr>
          <a:xfrm>
            <a:off x="20" y="10"/>
            <a:ext cx="12191980" cy="6857990"/>
          </a:xfrm>
          <a:prstGeom prst="rect">
            <a:avLst/>
          </a:prstGeom>
        </p:spPr>
      </p:pic>
      <p:sp>
        <p:nvSpPr>
          <p:cNvPr id="2" name="Title 1">
            <a:extLst>
              <a:ext uri="{FF2B5EF4-FFF2-40B4-BE49-F238E27FC236}">
                <a16:creationId xmlns:a16="http://schemas.microsoft.com/office/drawing/2014/main" id="{F0FA1762-3A2D-3B35-8E3A-590BA167BB1D}"/>
              </a:ext>
            </a:extLst>
          </p:cNvPr>
          <p:cNvSpPr>
            <a:spLocks noGrp="1"/>
          </p:cNvSpPr>
          <p:nvPr>
            <p:ph type="title"/>
          </p:nvPr>
        </p:nvSpPr>
        <p:spPr>
          <a:xfrm>
            <a:off x="1202919" y="284176"/>
            <a:ext cx="9784080" cy="1508760"/>
          </a:xfrm>
        </p:spPr>
        <p:txBody>
          <a:bodyPr>
            <a:normAutofit/>
          </a:bodyPr>
          <a:lstStyle/>
          <a:p>
            <a:pPr algn="ctr"/>
            <a:r>
              <a:rPr lang="vi-VN" dirty="0">
                <a:latin typeface="Tahoma" panose="020B0604030504040204" pitchFamily="34" charset="0"/>
                <a:ea typeface="Tahoma" panose="020B0604030504040204" pitchFamily="34" charset="0"/>
                <a:cs typeface="Tahoma" panose="020B0604030504040204" pitchFamily="34" charset="0"/>
              </a:rPr>
              <a:t>THIẾT KẾ GIAO DIỆN NGƯỜI DÙNG</a:t>
            </a:r>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7" name="Content Placeholder 6" descr="A screenshot of a computer&#10;&#10;Description automatically generated">
            <a:extLst>
              <a:ext uri="{FF2B5EF4-FFF2-40B4-BE49-F238E27FC236}">
                <a16:creationId xmlns:a16="http://schemas.microsoft.com/office/drawing/2014/main" id="{53BFB44A-682C-C185-4CAB-FA3498D5F0A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50403" y="2011363"/>
            <a:ext cx="9289607" cy="4206875"/>
          </a:xfrm>
        </p:spPr>
      </p:pic>
    </p:spTree>
    <p:extLst>
      <p:ext uri="{BB962C8B-B14F-4D97-AF65-F5344CB8AC3E}">
        <p14:creationId xmlns:p14="http://schemas.microsoft.com/office/powerpoint/2010/main" val="542251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8FDD07-13C5-86ED-3205-D79808CF0011}"/>
            </a:ext>
          </a:extLst>
        </p:cNvPr>
        <p:cNvGrpSpPr/>
        <p:nvPr/>
      </p:nvGrpSpPr>
      <p:grpSpPr>
        <a:xfrm>
          <a:off x="0" y="0"/>
          <a:ext cx="0" cy="0"/>
          <a:chOff x="0" y="0"/>
          <a:chExt cx="0" cy="0"/>
        </a:xfrm>
      </p:grpSpPr>
      <p:pic>
        <p:nvPicPr>
          <p:cNvPr id="4" name="Picture 3" descr="A close-up of a network&#10;&#10;Description automatically generated">
            <a:extLst>
              <a:ext uri="{FF2B5EF4-FFF2-40B4-BE49-F238E27FC236}">
                <a16:creationId xmlns:a16="http://schemas.microsoft.com/office/drawing/2014/main" id="{1E3BFF55-D3ED-008E-F94D-F77764D8602F}"/>
              </a:ext>
            </a:extLst>
          </p:cNvPr>
          <p:cNvPicPr>
            <a:picLocks noChangeAspect="1"/>
          </p:cNvPicPr>
          <p:nvPr/>
        </p:nvPicPr>
        <p:blipFill>
          <a:blip r:embed="rId2">
            <a:duotone>
              <a:prstClr val="black"/>
              <a:schemeClr val="tx2">
                <a:tint val="45000"/>
                <a:satMod val="400000"/>
              </a:schemeClr>
            </a:duotone>
            <a:alphaModFix amt="35000"/>
          </a:blip>
          <a:srcRect t="29687"/>
          <a:stretch/>
        </p:blipFill>
        <p:spPr>
          <a:xfrm>
            <a:off x="20" y="10"/>
            <a:ext cx="12191980" cy="6857990"/>
          </a:xfrm>
          <a:prstGeom prst="rect">
            <a:avLst/>
          </a:prstGeom>
        </p:spPr>
      </p:pic>
      <p:sp>
        <p:nvSpPr>
          <p:cNvPr id="2" name="Title 1">
            <a:extLst>
              <a:ext uri="{FF2B5EF4-FFF2-40B4-BE49-F238E27FC236}">
                <a16:creationId xmlns:a16="http://schemas.microsoft.com/office/drawing/2014/main" id="{12A22B41-396E-0C62-A23E-51C8C7470B5B}"/>
              </a:ext>
            </a:extLst>
          </p:cNvPr>
          <p:cNvSpPr>
            <a:spLocks noGrp="1"/>
          </p:cNvSpPr>
          <p:nvPr>
            <p:ph type="title"/>
          </p:nvPr>
        </p:nvSpPr>
        <p:spPr>
          <a:xfrm>
            <a:off x="1202919" y="284176"/>
            <a:ext cx="9784080" cy="1508760"/>
          </a:xfrm>
        </p:spPr>
        <p:txBody>
          <a:bodyPr>
            <a:normAutofit/>
          </a:bodyPr>
          <a:lstStyle/>
          <a:p>
            <a:pPr algn="ctr"/>
            <a:r>
              <a:rPr lang="vi-VN" dirty="0">
                <a:latin typeface="Tahoma" panose="020B0604030504040204" pitchFamily="34" charset="0"/>
                <a:ea typeface="Tahoma" panose="020B0604030504040204" pitchFamily="34" charset="0"/>
                <a:cs typeface="Tahoma" panose="020B0604030504040204" pitchFamily="34" charset="0"/>
              </a:rPr>
              <a:t>THIẾT KẾ GIAO DIỆN NGƯỜI DÙNG</a:t>
            </a:r>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8" name="Content Placeholder 7" descr="A screenshot of a computer&#10;&#10;Description automatically generated">
            <a:extLst>
              <a:ext uri="{FF2B5EF4-FFF2-40B4-BE49-F238E27FC236}">
                <a16:creationId xmlns:a16="http://schemas.microsoft.com/office/drawing/2014/main" id="{6DC1DC77-2FEB-9BCF-1094-5FD44309463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60714" y="2011363"/>
            <a:ext cx="9468985" cy="4206875"/>
          </a:xfrm>
        </p:spPr>
      </p:pic>
    </p:spTree>
    <p:extLst>
      <p:ext uri="{BB962C8B-B14F-4D97-AF65-F5344CB8AC3E}">
        <p14:creationId xmlns:p14="http://schemas.microsoft.com/office/powerpoint/2010/main" val="1615739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CEB5E5-681D-B78A-9A1E-A3A717641F4E}"/>
            </a:ext>
          </a:extLst>
        </p:cNvPr>
        <p:cNvGrpSpPr/>
        <p:nvPr/>
      </p:nvGrpSpPr>
      <p:grpSpPr>
        <a:xfrm>
          <a:off x="0" y="0"/>
          <a:ext cx="0" cy="0"/>
          <a:chOff x="0" y="0"/>
          <a:chExt cx="0" cy="0"/>
        </a:xfrm>
      </p:grpSpPr>
      <p:pic>
        <p:nvPicPr>
          <p:cNvPr id="4" name="Picture 3" descr="A close-up of a network&#10;&#10;Description automatically generated">
            <a:extLst>
              <a:ext uri="{FF2B5EF4-FFF2-40B4-BE49-F238E27FC236}">
                <a16:creationId xmlns:a16="http://schemas.microsoft.com/office/drawing/2014/main" id="{772AE235-4745-3DDA-14DF-2BE71898480D}"/>
              </a:ext>
            </a:extLst>
          </p:cNvPr>
          <p:cNvPicPr>
            <a:picLocks noChangeAspect="1"/>
          </p:cNvPicPr>
          <p:nvPr/>
        </p:nvPicPr>
        <p:blipFill>
          <a:blip r:embed="rId2">
            <a:duotone>
              <a:prstClr val="black"/>
              <a:schemeClr val="tx2">
                <a:tint val="45000"/>
                <a:satMod val="400000"/>
              </a:schemeClr>
            </a:duotone>
            <a:alphaModFix amt="35000"/>
          </a:blip>
          <a:srcRect t="29687"/>
          <a:stretch/>
        </p:blipFill>
        <p:spPr>
          <a:xfrm>
            <a:off x="20" y="10"/>
            <a:ext cx="12191980" cy="6857990"/>
          </a:xfrm>
          <a:prstGeom prst="rect">
            <a:avLst/>
          </a:prstGeom>
        </p:spPr>
      </p:pic>
      <p:sp>
        <p:nvSpPr>
          <p:cNvPr id="2" name="Title 1">
            <a:extLst>
              <a:ext uri="{FF2B5EF4-FFF2-40B4-BE49-F238E27FC236}">
                <a16:creationId xmlns:a16="http://schemas.microsoft.com/office/drawing/2014/main" id="{D9FC8B94-7C8F-8941-6363-7DC426E15837}"/>
              </a:ext>
            </a:extLst>
          </p:cNvPr>
          <p:cNvSpPr>
            <a:spLocks noGrp="1"/>
          </p:cNvSpPr>
          <p:nvPr>
            <p:ph type="title"/>
          </p:nvPr>
        </p:nvSpPr>
        <p:spPr>
          <a:xfrm>
            <a:off x="1202919" y="284176"/>
            <a:ext cx="9784080" cy="1508760"/>
          </a:xfrm>
        </p:spPr>
        <p:txBody>
          <a:bodyPr>
            <a:normAutofit/>
          </a:bodyPr>
          <a:lstStyle/>
          <a:p>
            <a:pPr algn="ctr"/>
            <a:r>
              <a:rPr lang="vi-VN" dirty="0">
                <a:latin typeface="Tahoma" panose="020B0604030504040204" pitchFamily="34" charset="0"/>
                <a:ea typeface="Tahoma" panose="020B0604030504040204" pitchFamily="34" charset="0"/>
                <a:cs typeface="Tahoma" panose="020B0604030504040204" pitchFamily="34" charset="0"/>
              </a:rPr>
              <a:t>THIẾT KẾ GIAO DIỆN NGƯỜI DÙNG</a:t>
            </a:r>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22" name="Content Placeholder 21" descr="A screenshot of a computer&#10;&#10;Description automatically generated">
            <a:extLst>
              <a:ext uri="{FF2B5EF4-FFF2-40B4-BE49-F238E27FC236}">
                <a16:creationId xmlns:a16="http://schemas.microsoft.com/office/drawing/2014/main" id="{544B68A5-211F-C5FD-A13F-749E98C764C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03325" y="2952979"/>
            <a:ext cx="9783763" cy="2323643"/>
          </a:xfrm>
        </p:spPr>
      </p:pic>
    </p:spTree>
    <p:extLst>
      <p:ext uri="{BB962C8B-B14F-4D97-AF65-F5344CB8AC3E}">
        <p14:creationId xmlns:p14="http://schemas.microsoft.com/office/powerpoint/2010/main" val="22215769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A52CB8-24C8-8809-4038-683B943333E5}"/>
            </a:ext>
          </a:extLst>
        </p:cNvPr>
        <p:cNvGrpSpPr/>
        <p:nvPr/>
      </p:nvGrpSpPr>
      <p:grpSpPr>
        <a:xfrm>
          <a:off x="0" y="0"/>
          <a:ext cx="0" cy="0"/>
          <a:chOff x="0" y="0"/>
          <a:chExt cx="0" cy="0"/>
        </a:xfrm>
      </p:grpSpPr>
      <p:pic>
        <p:nvPicPr>
          <p:cNvPr id="4" name="Picture 3" descr="A close-up of a network&#10;&#10;Description automatically generated">
            <a:extLst>
              <a:ext uri="{FF2B5EF4-FFF2-40B4-BE49-F238E27FC236}">
                <a16:creationId xmlns:a16="http://schemas.microsoft.com/office/drawing/2014/main" id="{E26E54B9-4C47-A6FD-1F5A-A301EA2E12A4}"/>
              </a:ext>
            </a:extLst>
          </p:cNvPr>
          <p:cNvPicPr>
            <a:picLocks noChangeAspect="1"/>
          </p:cNvPicPr>
          <p:nvPr/>
        </p:nvPicPr>
        <p:blipFill>
          <a:blip r:embed="rId2">
            <a:duotone>
              <a:prstClr val="black"/>
              <a:schemeClr val="tx2">
                <a:tint val="45000"/>
                <a:satMod val="400000"/>
              </a:schemeClr>
            </a:duotone>
            <a:alphaModFix amt="35000"/>
          </a:blip>
          <a:srcRect t="29687"/>
          <a:stretch/>
        </p:blipFill>
        <p:spPr>
          <a:xfrm>
            <a:off x="20" y="10"/>
            <a:ext cx="12191980" cy="6857990"/>
          </a:xfrm>
          <a:prstGeom prst="rect">
            <a:avLst/>
          </a:prstGeom>
        </p:spPr>
      </p:pic>
      <p:sp>
        <p:nvSpPr>
          <p:cNvPr id="2" name="Title 1">
            <a:extLst>
              <a:ext uri="{FF2B5EF4-FFF2-40B4-BE49-F238E27FC236}">
                <a16:creationId xmlns:a16="http://schemas.microsoft.com/office/drawing/2014/main" id="{E81AA5C5-129F-2B1D-BA74-0ADA08781FD6}"/>
              </a:ext>
            </a:extLst>
          </p:cNvPr>
          <p:cNvSpPr>
            <a:spLocks noGrp="1"/>
          </p:cNvSpPr>
          <p:nvPr>
            <p:ph type="title"/>
          </p:nvPr>
        </p:nvSpPr>
        <p:spPr>
          <a:xfrm>
            <a:off x="1202919" y="284176"/>
            <a:ext cx="9784080" cy="1508760"/>
          </a:xfrm>
        </p:spPr>
        <p:txBody>
          <a:bodyPr>
            <a:normAutofit/>
          </a:bodyPr>
          <a:lstStyle/>
          <a:p>
            <a:pPr algn="ctr"/>
            <a:r>
              <a:rPr lang="vi-VN" dirty="0">
                <a:latin typeface="Tahoma" panose="020B0604030504040204" pitchFamily="34" charset="0"/>
                <a:ea typeface="Tahoma" panose="020B0604030504040204" pitchFamily="34" charset="0"/>
                <a:cs typeface="Tahoma" panose="020B0604030504040204" pitchFamily="34" charset="0"/>
              </a:rPr>
              <a:t>THIẾT KẾ GIAO DIỆN NGƯỜI DÙNG</a:t>
            </a:r>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7" name="Content Placeholder 6" descr="A screenshot of a computer&#10;&#10;Description automatically generated">
            <a:extLst>
              <a:ext uri="{FF2B5EF4-FFF2-40B4-BE49-F238E27FC236}">
                <a16:creationId xmlns:a16="http://schemas.microsoft.com/office/drawing/2014/main" id="{ED7D9979-D712-FE22-4B27-8A0C09C7A9E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03325" y="2055061"/>
            <a:ext cx="9783763" cy="4119479"/>
          </a:xfrm>
        </p:spPr>
      </p:pic>
    </p:spTree>
    <p:extLst>
      <p:ext uri="{BB962C8B-B14F-4D97-AF65-F5344CB8AC3E}">
        <p14:creationId xmlns:p14="http://schemas.microsoft.com/office/powerpoint/2010/main" val="35369472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BB48EB-5A06-5EA4-ABD3-9C0A257A67C6}"/>
            </a:ext>
          </a:extLst>
        </p:cNvPr>
        <p:cNvGrpSpPr/>
        <p:nvPr/>
      </p:nvGrpSpPr>
      <p:grpSpPr>
        <a:xfrm>
          <a:off x="0" y="0"/>
          <a:ext cx="0" cy="0"/>
          <a:chOff x="0" y="0"/>
          <a:chExt cx="0" cy="0"/>
        </a:xfrm>
      </p:grpSpPr>
      <p:pic>
        <p:nvPicPr>
          <p:cNvPr id="4" name="Picture 3" descr="A close-up of a network&#10;&#10;Description automatically generated">
            <a:extLst>
              <a:ext uri="{FF2B5EF4-FFF2-40B4-BE49-F238E27FC236}">
                <a16:creationId xmlns:a16="http://schemas.microsoft.com/office/drawing/2014/main" id="{A32A4DB7-49FD-1086-5FCD-80F74423C142}"/>
              </a:ext>
            </a:extLst>
          </p:cNvPr>
          <p:cNvPicPr>
            <a:picLocks noChangeAspect="1"/>
          </p:cNvPicPr>
          <p:nvPr/>
        </p:nvPicPr>
        <p:blipFill>
          <a:blip r:embed="rId2">
            <a:duotone>
              <a:prstClr val="black"/>
              <a:schemeClr val="tx2">
                <a:tint val="45000"/>
                <a:satMod val="400000"/>
              </a:schemeClr>
            </a:duotone>
            <a:alphaModFix amt="35000"/>
          </a:blip>
          <a:srcRect t="29687"/>
          <a:stretch/>
        </p:blipFill>
        <p:spPr>
          <a:xfrm>
            <a:off x="20" y="10"/>
            <a:ext cx="12191980" cy="6857990"/>
          </a:xfrm>
          <a:prstGeom prst="rect">
            <a:avLst/>
          </a:prstGeom>
        </p:spPr>
      </p:pic>
      <p:sp>
        <p:nvSpPr>
          <p:cNvPr id="2" name="Title 1">
            <a:extLst>
              <a:ext uri="{FF2B5EF4-FFF2-40B4-BE49-F238E27FC236}">
                <a16:creationId xmlns:a16="http://schemas.microsoft.com/office/drawing/2014/main" id="{99316861-0D6F-466E-BFDA-835651F462F3}"/>
              </a:ext>
            </a:extLst>
          </p:cNvPr>
          <p:cNvSpPr>
            <a:spLocks noGrp="1"/>
          </p:cNvSpPr>
          <p:nvPr>
            <p:ph type="title"/>
          </p:nvPr>
        </p:nvSpPr>
        <p:spPr>
          <a:xfrm>
            <a:off x="1202919" y="284176"/>
            <a:ext cx="9784080" cy="1508760"/>
          </a:xfrm>
        </p:spPr>
        <p:txBody>
          <a:bodyPr>
            <a:normAutofit/>
          </a:bodyPr>
          <a:lstStyle/>
          <a:p>
            <a:pPr algn="ctr"/>
            <a:r>
              <a:rPr lang="vi-VN" dirty="0">
                <a:latin typeface="Tahoma" panose="020B0604030504040204" pitchFamily="34" charset="0"/>
                <a:ea typeface="Tahoma" panose="020B0604030504040204" pitchFamily="34" charset="0"/>
                <a:cs typeface="Tahoma" panose="020B0604030504040204" pitchFamily="34" charset="0"/>
              </a:rPr>
              <a:t>THIẾT KẾ GIAO DIỆN NGƯỜI DÙNG</a:t>
            </a:r>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8" name="Content Placeholder 7" descr="A screenshot of a computer&#10;&#10;Description automatically generated">
            <a:extLst>
              <a:ext uri="{FF2B5EF4-FFF2-40B4-BE49-F238E27FC236}">
                <a16:creationId xmlns:a16="http://schemas.microsoft.com/office/drawing/2014/main" id="{F3C0D8D2-BC9A-6200-473C-BAA48AD9BC1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03325" y="2448256"/>
            <a:ext cx="9783763" cy="3333088"/>
          </a:xfrm>
        </p:spPr>
      </p:pic>
    </p:spTree>
    <p:extLst>
      <p:ext uri="{BB962C8B-B14F-4D97-AF65-F5344CB8AC3E}">
        <p14:creationId xmlns:p14="http://schemas.microsoft.com/office/powerpoint/2010/main" val="36992230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0B547F-6F32-17A5-94AF-B588316D0A94}"/>
            </a:ext>
          </a:extLst>
        </p:cNvPr>
        <p:cNvGrpSpPr/>
        <p:nvPr/>
      </p:nvGrpSpPr>
      <p:grpSpPr>
        <a:xfrm>
          <a:off x="0" y="0"/>
          <a:ext cx="0" cy="0"/>
          <a:chOff x="0" y="0"/>
          <a:chExt cx="0" cy="0"/>
        </a:xfrm>
      </p:grpSpPr>
      <p:pic>
        <p:nvPicPr>
          <p:cNvPr id="4" name="Picture 3" descr="A close-up of a network&#10;&#10;Description automatically generated">
            <a:extLst>
              <a:ext uri="{FF2B5EF4-FFF2-40B4-BE49-F238E27FC236}">
                <a16:creationId xmlns:a16="http://schemas.microsoft.com/office/drawing/2014/main" id="{FE79F927-5677-253D-5001-AE3C6698006C}"/>
              </a:ext>
            </a:extLst>
          </p:cNvPr>
          <p:cNvPicPr>
            <a:picLocks noChangeAspect="1"/>
          </p:cNvPicPr>
          <p:nvPr/>
        </p:nvPicPr>
        <p:blipFill>
          <a:blip r:embed="rId2">
            <a:duotone>
              <a:prstClr val="black"/>
              <a:schemeClr val="tx2">
                <a:tint val="45000"/>
                <a:satMod val="400000"/>
              </a:schemeClr>
            </a:duotone>
            <a:alphaModFix amt="35000"/>
          </a:blip>
          <a:srcRect t="29687"/>
          <a:stretch/>
        </p:blipFill>
        <p:spPr>
          <a:xfrm>
            <a:off x="20" y="10"/>
            <a:ext cx="12191980" cy="6857990"/>
          </a:xfrm>
          <a:prstGeom prst="rect">
            <a:avLst/>
          </a:prstGeom>
        </p:spPr>
      </p:pic>
      <p:sp>
        <p:nvSpPr>
          <p:cNvPr id="2" name="Title 1">
            <a:extLst>
              <a:ext uri="{FF2B5EF4-FFF2-40B4-BE49-F238E27FC236}">
                <a16:creationId xmlns:a16="http://schemas.microsoft.com/office/drawing/2014/main" id="{358B35F2-1571-1F92-C425-5039084C8AC2}"/>
              </a:ext>
            </a:extLst>
          </p:cNvPr>
          <p:cNvSpPr>
            <a:spLocks noGrp="1"/>
          </p:cNvSpPr>
          <p:nvPr>
            <p:ph type="title"/>
          </p:nvPr>
        </p:nvSpPr>
        <p:spPr>
          <a:xfrm>
            <a:off x="1202919" y="284176"/>
            <a:ext cx="9784080" cy="1508760"/>
          </a:xfrm>
        </p:spPr>
        <p:txBody>
          <a:bodyPr>
            <a:normAutofit/>
          </a:bodyPr>
          <a:lstStyle/>
          <a:p>
            <a:pPr algn="ctr"/>
            <a:r>
              <a:rPr lang="vi-VN" dirty="0">
                <a:latin typeface="Tahoma" panose="020B0604030504040204" pitchFamily="34" charset="0"/>
                <a:ea typeface="Tahoma" panose="020B0604030504040204" pitchFamily="34" charset="0"/>
                <a:cs typeface="Tahoma" panose="020B0604030504040204" pitchFamily="34" charset="0"/>
              </a:rPr>
              <a:t>Hướng phát triển ứng dụng</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5" name="Content Placeholder 4">
            <a:extLst>
              <a:ext uri="{FF2B5EF4-FFF2-40B4-BE49-F238E27FC236}">
                <a16:creationId xmlns:a16="http://schemas.microsoft.com/office/drawing/2014/main" id="{250367F1-9C57-EF23-8DBB-1DD3760EC42A}"/>
              </a:ext>
            </a:extLst>
          </p:cNvPr>
          <p:cNvSpPr>
            <a:spLocks noGrp="1"/>
          </p:cNvSpPr>
          <p:nvPr>
            <p:ph idx="1"/>
          </p:nvPr>
        </p:nvSpPr>
        <p:spPr/>
        <p:txBody>
          <a:bodyPr/>
          <a:lstStyle/>
          <a:p>
            <a:pPr>
              <a:lnSpc>
                <a:spcPct val="150000"/>
              </a:lnSpc>
            </a:pPr>
            <a:r>
              <a:rPr lang="vi-VN" dirty="0">
                <a:latin typeface="Arial (Body)"/>
              </a:rPr>
              <a:t>Cải thiện hệ thống quản lý điểm. thiện thêm tính năng chọn nhiều sinh viên cùng lúc.</a:t>
            </a:r>
          </a:p>
          <a:p>
            <a:pPr>
              <a:lnSpc>
                <a:spcPct val="150000"/>
              </a:lnSpc>
            </a:pPr>
            <a:r>
              <a:rPr lang="en-US" dirty="0">
                <a:latin typeface="Arial (Body)"/>
              </a:rPr>
              <a:t>Gia </a:t>
            </a:r>
            <a:r>
              <a:rPr lang="en-US" dirty="0" err="1">
                <a:latin typeface="Arial (Body)"/>
              </a:rPr>
              <a:t>tăng</a:t>
            </a:r>
            <a:r>
              <a:rPr lang="en-US" dirty="0">
                <a:latin typeface="Arial (Body)"/>
              </a:rPr>
              <a:t> </a:t>
            </a:r>
            <a:r>
              <a:rPr lang="en-US" dirty="0" err="1">
                <a:latin typeface="Arial (Body)"/>
              </a:rPr>
              <a:t>khả</a:t>
            </a:r>
            <a:r>
              <a:rPr lang="en-US" dirty="0">
                <a:latin typeface="Arial (Body)"/>
              </a:rPr>
              <a:t> </a:t>
            </a:r>
            <a:r>
              <a:rPr lang="en-US" dirty="0" err="1">
                <a:latin typeface="Arial (Body)"/>
              </a:rPr>
              <a:t>năng</a:t>
            </a:r>
            <a:r>
              <a:rPr lang="en-US" dirty="0">
                <a:latin typeface="Arial (Body)"/>
              </a:rPr>
              <a:t> </a:t>
            </a:r>
            <a:r>
              <a:rPr lang="en-US" dirty="0" err="1">
                <a:latin typeface="Arial (Body)"/>
              </a:rPr>
              <a:t>bảo</a:t>
            </a:r>
            <a:r>
              <a:rPr lang="en-US" dirty="0">
                <a:latin typeface="Arial (Body)"/>
              </a:rPr>
              <a:t> </a:t>
            </a:r>
            <a:r>
              <a:rPr lang="en-US" dirty="0" err="1">
                <a:latin typeface="Arial (Body)"/>
              </a:rPr>
              <a:t>mật</a:t>
            </a:r>
            <a:r>
              <a:rPr lang="en-US" dirty="0">
                <a:latin typeface="Arial (Body)"/>
              </a:rPr>
              <a:t> </a:t>
            </a:r>
            <a:r>
              <a:rPr lang="en-US" dirty="0" err="1">
                <a:latin typeface="Arial (Body)"/>
              </a:rPr>
              <a:t>cho</a:t>
            </a:r>
            <a:r>
              <a:rPr lang="en-US" dirty="0">
                <a:latin typeface="Arial (Body)"/>
              </a:rPr>
              <a:t> </a:t>
            </a:r>
            <a:r>
              <a:rPr lang="en-US" dirty="0" err="1">
                <a:latin typeface="Arial (Body)"/>
              </a:rPr>
              <a:t>hệ</a:t>
            </a:r>
            <a:r>
              <a:rPr lang="en-US" dirty="0">
                <a:latin typeface="Arial (Body)"/>
              </a:rPr>
              <a:t> </a:t>
            </a:r>
            <a:r>
              <a:rPr lang="en-US" dirty="0" err="1">
                <a:latin typeface="Arial (Body)"/>
              </a:rPr>
              <a:t>thống</a:t>
            </a:r>
            <a:r>
              <a:rPr lang="en-US" dirty="0">
                <a:latin typeface="Arial (Body)"/>
              </a:rPr>
              <a:t>, </a:t>
            </a:r>
            <a:r>
              <a:rPr lang="en-US" dirty="0" err="1">
                <a:latin typeface="Arial (Body)"/>
              </a:rPr>
              <a:t>cụ</a:t>
            </a:r>
            <a:r>
              <a:rPr lang="en-US" dirty="0">
                <a:latin typeface="Arial (Body)"/>
              </a:rPr>
              <a:t> </a:t>
            </a:r>
            <a:r>
              <a:rPr lang="en-US" dirty="0" err="1">
                <a:latin typeface="Arial (Body)"/>
              </a:rPr>
              <a:t>thể</a:t>
            </a:r>
            <a:r>
              <a:rPr lang="en-US" dirty="0">
                <a:latin typeface="Arial (Body)"/>
              </a:rPr>
              <a:t> </a:t>
            </a:r>
            <a:r>
              <a:rPr lang="en-US" dirty="0" err="1">
                <a:latin typeface="Arial (Body)"/>
              </a:rPr>
              <a:t>là</a:t>
            </a:r>
            <a:r>
              <a:rPr lang="en-US" dirty="0">
                <a:latin typeface="Arial (Body)"/>
              </a:rPr>
              <a:t> </a:t>
            </a:r>
            <a:r>
              <a:rPr lang="en-US" dirty="0" err="1">
                <a:latin typeface="Arial (Body)"/>
              </a:rPr>
              <a:t>trong</a:t>
            </a:r>
            <a:r>
              <a:rPr lang="en-US" dirty="0">
                <a:latin typeface="Arial (Body)"/>
              </a:rPr>
              <a:t> </a:t>
            </a:r>
            <a:r>
              <a:rPr lang="en-US" dirty="0" err="1">
                <a:latin typeface="Arial (Body)"/>
              </a:rPr>
              <a:t>các</a:t>
            </a:r>
            <a:r>
              <a:rPr lang="en-US" dirty="0">
                <a:latin typeface="Arial (Body)"/>
              </a:rPr>
              <a:t> </a:t>
            </a:r>
            <a:r>
              <a:rPr lang="en-US" dirty="0" err="1">
                <a:latin typeface="Arial (Body)"/>
              </a:rPr>
              <a:t>quá</a:t>
            </a:r>
            <a:r>
              <a:rPr lang="en-US" dirty="0">
                <a:latin typeface="Arial (Body)"/>
              </a:rPr>
              <a:t> </a:t>
            </a:r>
            <a:r>
              <a:rPr lang="en-US" dirty="0" err="1">
                <a:latin typeface="Arial (Body)"/>
              </a:rPr>
              <a:t>trình</a:t>
            </a:r>
            <a:r>
              <a:rPr lang="en-US" dirty="0">
                <a:latin typeface="Arial (Body)"/>
              </a:rPr>
              <a:t> </a:t>
            </a:r>
            <a:r>
              <a:rPr lang="en-US" dirty="0" err="1">
                <a:latin typeface="Arial (Body)"/>
              </a:rPr>
              <a:t>truy</a:t>
            </a:r>
            <a:r>
              <a:rPr lang="en-US" dirty="0">
                <a:latin typeface="Arial (Body)"/>
              </a:rPr>
              <a:t> </a:t>
            </a:r>
            <a:r>
              <a:rPr lang="en-US" dirty="0" err="1">
                <a:latin typeface="Arial (Body)"/>
              </a:rPr>
              <a:t>suất</a:t>
            </a:r>
            <a:r>
              <a:rPr lang="en-US" dirty="0">
                <a:latin typeface="Arial (Body)"/>
              </a:rPr>
              <a:t> </a:t>
            </a:r>
            <a:r>
              <a:rPr lang="en-US" dirty="0" err="1">
                <a:latin typeface="Arial (Body)"/>
              </a:rPr>
              <a:t>dữ</a:t>
            </a:r>
            <a:r>
              <a:rPr lang="en-US" dirty="0">
                <a:latin typeface="Arial (Body)"/>
              </a:rPr>
              <a:t> </a:t>
            </a:r>
            <a:r>
              <a:rPr lang="en-US" dirty="0" err="1">
                <a:latin typeface="Arial (Body)"/>
              </a:rPr>
              <a:t>liệu</a:t>
            </a:r>
            <a:r>
              <a:rPr lang="en-US" dirty="0">
                <a:latin typeface="Arial (Body)"/>
              </a:rPr>
              <a:t> </a:t>
            </a:r>
            <a:r>
              <a:rPr lang="en-US" dirty="0" err="1">
                <a:latin typeface="Arial (Body)"/>
              </a:rPr>
              <a:t>và</a:t>
            </a:r>
            <a:r>
              <a:rPr lang="en-US" dirty="0">
                <a:latin typeface="Arial (Body)"/>
              </a:rPr>
              <a:t> </a:t>
            </a:r>
            <a:r>
              <a:rPr lang="en-US" dirty="0" err="1">
                <a:latin typeface="Arial (Body)"/>
              </a:rPr>
              <a:t>đăng</a:t>
            </a:r>
            <a:r>
              <a:rPr lang="en-US" dirty="0">
                <a:latin typeface="Arial (Body)"/>
              </a:rPr>
              <a:t> </a:t>
            </a:r>
            <a:r>
              <a:rPr lang="en-US" dirty="0" err="1">
                <a:latin typeface="Arial (Body)"/>
              </a:rPr>
              <a:t>nhập</a:t>
            </a:r>
            <a:r>
              <a:rPr lang="en-US" dirty="0">
                <a:latin typeface="Arial (Body)"/>
              </a:rPr>
              <a:t> </a:t>
            </a:r>
            <a:r>
              <a:rPr lang="en-US" dirty="0" err="1">
                <a:latin typeface="Arial (Body)"/>
              </a:rPr>
              <a:t>tài</a:t>
            </a:r>
            <a:r>
              <a:rPr lang="en-US" dirty="0">
                <a:latin typeface="Arial (Body)"/>
              </a:rPr>
              <a:t> </a:t>
            </a:r>
            <a:r>
              <a:rPr lang="en-US" dirty="0" err="1">
                <a:latin typeface="Arial (Body)"/>
              </a:rPr>
              <a:t>khoản</a:t>
            </a:r>
            <a:r>
              <a:rPr lang="en-US" dirty="0">
                <a:latin typeface="Arial (Body)"/>
              </a:rPr>
              <a:t>.</a:t>
            </a:r>
            <a:endParaRPr lang="vi-VN" dirty="0">
              <a:latin typeface="Arial (Body)"/>
            </a:endParaRPr>
          </a:p>
          <a:p>
            <a:pPr>
              <a:lnSpc>
                <a:spcPct val="150000"/>
              </a:lnSpc>
            </a:pPr>
            <a:r>
              <a:rPr lang="vi-VN" dirty="0">
                <a:latin typeface="Arial (Body)"/>
              </a:rPr>
              <a:t>thêm chức năng thông báo mỗi khi có kết quả học tập mới được công bố.</a:t>
            </a:r>
            <a:endParaRPr lang="en-US" dirty="0">
              <a:latin typeface="Arial (Body)"/>
            </a:endParaRPr>
          </a:p>
        </p:txBody>
      </p:sp>
    </p:spTree>
    <p:extLst>
      <p:ext uri="{BB962C8B-B14F-4D97-AF65-F5344CB8AC3E}">
        <p14:creationId xmlns:p14="http://schemas.microsoft.com/office/powerpoint/2010/main" val="3063776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1BF07016-55A7-8CF0-B9DE-64A8C0CC1E90}"/>
            </a:ext>
          </a:extLst>
        </p:cNvPr>
        <p:cNvGrpSpPr/>
        <p:nvPr/>
      </p:nvGrpSpPr>
      <p:grpSpPr>
        <a:xfrm>
          <a:off x="0" y="0"/>
          <a:ext cx="0" cy="0"/>
          <a:chOff x="0" y="0"/>
          <a:chExt cx="0" cy="0"/>
        </a:xfrm>
      </p:grpSpPr>
      <p:pic>
        <p:nvPicPr>
          <p:cNvPr id="4" name="Picture 3" descr="A close-up of a network&#10;&#10;Description automatically generated">
            <a:extLst>
              <a:ext uri="{FF2B5EF4-FFF2-40B4-BE49-F238E27FC236}">
                <a16:creationId xmlns:a16="http://schemas.microsoft.com/office/drawing/2014/main" id="{D18F056C-60FF-A12C-D8B2-7C4741C2C051}"/>
              </a:ext>
            </a:extLst>
          </p:cNvPr>
          <p:cNvPicPr>
            <a:picLocks noChangeAspect="1"/>
          </p:cNvPicPr>
          <p:nvPr/>
        </p:nvPicPr>
        <p:blipFill>
          <a:blip r:embed="rId2">
            <a:duotone>
              <a:schemeClr val="bg2">
                <a:shade val="45000"/>
                <a:satMod val="135000"/>
              </a:schemeClr>
              <a:prstClr val="white"/>
            </a:duotone>
            <a:alphaModFix amt="25000"/>
          </a:blip>
          <a:srcRect t="29687"/>
          <a:stretch/>
        </p:blipFill>
        <p:spPr>
          <a:xfrm>
            <a:off x="20" y="10"/>
            <a:ext cx="12191980" cy="6857990"/>
          </a:xfrm>
          <a:prstGeom prst="rect">
            <a:avLst/>
          </a:prstGeom>
        </p:spPr>
      </p:pic>
      <p:sp>
        <p:nvSpPr>
          <p:cNvPr id="2" name="Title 1">
            <a:extLst>
              <a:ext uri="{FF2B5EF4-FFF2-40B4-BE49-F238E27FC236}">
                <a16:creationId xmlns:a16="http://schemas.microsoft.com/office/drawing/2014/main" id="{9D8F6F2D-B01A-FF56-6F5E-34AF03F7A0B3}"/>
              </a:ext>
            </a:extLst>
          </p:cNvPr>
          <p:cNvSpPr>
            <a:spLocks noGrp="1"/>
          </p:cNvSpPr>
          <p:nvPr>
            <p:ph type="title"/>
          </p:nvPr>
        </p:nvSpPr>
        <p:spPr/>
        <p:txBody>
          <a:bodyPr>
            <a:normAutofit/>
          </a:bodyPr>
          <a:lstStyle/>
          <a:p>
            <a:pPr algn="ctr"/>
            <a:r>
              <a:rPr lang="vi-VN">
                <a:latin typeface="Tahoma" panose="020B0604030504040204" pitchFamily="34" charset="0"/>
                <a:ea typeface="Tahoma" panose="020B0604030504040204" pitchFamily="34" charset="0"/>
                <a:cs typeface="Tahoma" panose="020B0604030504040204" pitchFamily="34" charset="0"/>
              </a:rPr>
              <a:t>GIỚI THIỆU VỀ XML</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Subtitle 2">
            <a:extLst>
              <a:ext uri="{FF2B5EF4-FFF2-40B4-BE49-F238E27FC236}">
                <a16:creationId xmlns:a16="http://schemas.microsoft.com/office/drawing/2014/main" id="{C9CAFD54-DDB0-D6F0-661F-5FA1DEF00496}"/>
              </a:ext>
            </a:extLst>
          </p:cNvPr>
          <p:cNvSpPr>
            <a:spLocks noGrp="1"/>
          </p:cNvSpPr>
          <p:nvPr>
            <p:ph idx="1"/>
          </p:nvPr>
        </p:nvSpPr>
        <p:spPr/>
        <p:txBody>
          <a:bodyPr>
            <a:normAutofit/>
          </a:bodyPr>
          <a:lstStyle/>
          <a:p>
            <a:pPr algn="just">
              <a:lnSpc>
                <a:spcPct val="150000"/>
              </a:lnSpc>
            </a:pPr>
            <a:r>
              <a:rPr lang="vi-VN" dirty="0">
                <a:latin typeface="Arial (Body)"/>
              </a:rPr>
              <a:t>V</a:t>
            </a:r>
            <a:r>
              <a:rPr lang="en-US" dirty="0" err="1">
                <a:latin typeface="Arial (Body)"/>
              </a:rPr>
              <a:t>iết</a:t>
            </a:r>
            <a:r>
              <a:rPr lang="en-US" dirty="0">
                <a:latin typeface="Arial (Body)"/>
              </a:rPr>
              <a:t> </a:t>
            </a:r>
            <a:r>
              <a:rPr lang="en-US" dirty="0" err="1">
                <a:latin typeface="Arial (Body)"/>
              </a:rPr>
              <a:t>tắt</a:t>
            </a:r>
            <a:r>
              <a:rPr lang="en-US" dirty="0">
                <a:latin typeface="Arial (Body)"/>
              </a:rPr>
              <a:t> </a:t>
            </a:r>
            <a:r>
              <a:rPr lang="en-US" dirty="0" err="1">
                <a:latin typeface="Arial (Body)"/>
              </a:rPr>
              <a:t>của</a:t>
            </a:r>
            <a:r>
              <a:rPr lang="en-US" dirty="0">
                <a:latin typeface="Arial (Body)"/>
              </a:rPr>
              <a:t> </a:t>
            </a:r>
            <a:r>
              <a:rPr lang="en-US" b="1" dirty="0">
                <a:latin typeface="Arial (Body)"/>
              </a:rPr>
              <a:t>Extensible Markup </a:t>
            </a:r>
            <a:r>
              <a:rPr lang="vi-VN" b="1" dirty="0">
                <a:latin typeface="Arial (Body)"/>
              </a:rPr>
              <a:t>Language.</a:t>
            </a:r>
          </a:p>
          <a:p>
            <a:pPr algn="just">
              <a:lnSpc>
                <a:spcPct val="150000"/>
              </a:lnSpc>
            </a:pPr>
            <a:r>
              <a:rPr lang="vi-VN" dirty="0">
                <a:latin typeface="Arial (Body)"/>
              </a:rPr>
              <a:t>Được thiết kế để lưu trữ và truyền tải dữ liệu dưới dạng văn bản.</a:t>
            </a:r>
            <a:endParaRPr lang="vi-VN" b="1" dirty="0">
              <a:latin typeface="Arial (Body)"/>
            </a:endParaRPr>
          </a:p>
          <a:p>
            <a:pPr algn="just">
              <a:lnSpc>
                <a:spcPct val="150000"/>
              </a:lnSpc>
            </a:pPr>
            <a:r>
              <a:rPr lang="vi-VN" dirty="0">
                <a:latin typeface="Arial (Body)"/>
              </a:rPr>
              <a:t>XML được sử dụng rộng rãi trong các ứng dụng và hệ thống máy tính để trao đổi thông tin.</a:t>
            </a:r>
            <a:endParaRPr lang="en-US" b="1" dirty="0">
              <a:latin typeface="Arial (Body)"/>
            </a:endParaRPr>
          </a:p>
        </p:txBody>
      </p:sp>
    </p:spTree>
    <p:extLst>
      <p:ext uri="{BB962C8B-B14F-4D97-AF65-F5344CB8AC3E}">
        <p14:creationId xmlns:p14="http://schemas.microsoft.com/office/powerpoint/2010/main" val="16900827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tint val="98000"/>
              </a:schemeClr>
              <a:schemeClr val="bg2">
                <a:tint val="99000"/>
                <a:shade val="96000"/>
                <a:satMod val="105000"/>
              </a:schemeClr>
            </a:duotone>
          </a:blip>
          <a:tile tx="0" ty="0" sx="100000" sy="100000" flip="none" algn="tl"/>
        </a:blipFill>
        <a:effectLst/>
      </p:bgPr>
    </p:bg>
    <p:spTree>
      <p:nvGrpSpPr>
        <p:cNvPr id="1" name="">
          <a:extLst>
            <a:ext uri="{FF2B5EF4-FFF2-40B4-BE49-F238E27FC236}">
              <a16:creationId xmlns:a16="http://schemas.microsoft.com/office/drawing/2014/main" id="{F34A013C-4070-6345-DA63-375671AAFF34}"/>
            </a:ext>
          </a:extLst>
        </p:cNvPr>
        <p:cNvGrpSpPr/>
        <p:nvPr/>
      </p:nvGrpSpPr>
      <p:grpSpPr>
        <a:xfrm>
          <a:off x="0" y="0"/>
          <a:ext cx="0" cy="0"/>
          <a:chOff x="0" y="0"/>
          <a:chExt cx="0" cy="0"/>
        </a:xfrm>
      </p:grpSpPr>
      <p:pic>
        <p:nvPicPr>
          <p:cNvPr id="4" name="Picture 3" descr="A close-up of a network&#10;&#10;Description automatically generated">
            <a:extLst>
              <a:ext uri="{FF2B5EF4-FFF2-40B4-BE49-F238E27FC236}">
                <a16:creationId xmlns:a16="http://schemas.microsoft.com/office/drawing/2014/main" id="{EB45FC34-950A-54DE-F1DE-2D16B1A63FDB}"/>
              </a:ext>
            </a:extLst>
          </p:cNvPr>
          <p:cNvPicPr>
            <a:picLocks noChangeAspect="1"/>
          </p:cNvPicPr>
          <p:nvPr/>
        </p:nvPicPr>
        <p:blipFill>
          <a:blip r:embed="rId3">
            <a:duotone>
              <a:prstClr val="black"/>
              <a:schemeClr val="tx2">
                <a:tint val="45000"/>
                <a:satMod val="400000"/>
              </a:schemeClr>
            </a:duotone>
            <a:alphaModFix amt="60000"/>
          </a:blip>
          <a:srcRect t="18864" b="10823"/>
          <a:stretch/>
        </p:blipFill>
        <p:spPr>
          <a:xfrm>
            <a:off x="-3707" y="10"/>
            <a:ext cx="12192000" cy="6857990"/>
          </a:xfrm>
          <a:prstGeom prst="rect">
            <a:avLst/>
          </a:prstGeom>
        </p:spPr>
      </p:pic>
      <p:sp>
        <p:nvSpPr>
          <p:cNvPr id="9" name="Rectangle 8">
            <a:extLst>
              <a:ext uri="{FF2B5EF4-FFF2-40B4-BE49-F238E27FC236}">
                <a16:creationId xmlns:a16="http://schemas.microsoft.com/office/drawing/2014/main" id="{B8CB77BC-1B2D-46A4-8812-B088D2C586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059012"/>
            <a:ext cx="12188952" cy="1828800"/>
          </a:xfrm>
          <a:prstGeom prst="rect">
            <a:avLst/>
          </a:prstGeom>
          <a:solidFill>
            <a:schemeClr val="bg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11" name="Rectangle 10">
            <a:extLst>
              <a:ext uri="{FF2B5EF4-FFF2-40B4-BE49-F238E27FC236}">
                <a16:creationId xmlns:a16="http://schemas.microsoft.com/office/drawing/2014/main" id="{D5CEE44C-D9FF-4C98-A22D-F9E25F738B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3887812"/>
            <a:ext cx="12188952" cy="457200"/>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itle 1">
            <a:extLst>
              <a:ext uri="{FF2B5EF4-FFF2-40B4-BE49-F238E27FC236}">
                <a16:creationId xmlns:a16="http://schemas.microsoft.com/office/drawing/2014/main" id="{5F3521CF-8269-5023-63AB-72FCCD4E1B80}"/>
              </a:ext>
            </a:extLst>
          </p:cNvPr>
          <p:cNvSpPr>
            <a:spLocks noGrp="1"/>
          </p:cNvSpPr>
          <p:nvPr>
            <p:ph type="ctrTitle"/>
          </p:nvPr>
        </p:nvSpPr>
        <p:spPr>
          <a:xfrm>
            <a:off x="365759" y="2166364"/>
            <a:ext cx="11471565" cy="1739347"/>
          </a:xfrm>
        </p:spPr>
        <p:txBody>
          <a:bodyPr>
            <a:normAutofit/>
          </a:bodyPr>
          <a:lstStyle/>
          <a:p>
            <a:r>
              <a:rPr lang="vi-VN">
                <a:solidFill>
                  <a:schemeClr val="tx1"/>
                </a:solidFill>
                <a:ea typeface="Tahoma" panose="020B0604030504040204" pitchFamily="34" charset="0"/>
                <a:cs typeface="Tahoma" panose="020B0604030504040204" pitchFamily="34" charset="0"/>
              </a:rPr>
              <a:t>THANKS FOR LISTENING</a:t>
            </a:r>
            <a:endParaRPr lang="en-US">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3" name="Subtitle 2">
            <a:extLst>
              <a:ext uri="{FF2B5EF4-FFF2-40B4-BE49-F238E27FC236}">
                <a16:creationId xmlns:a16="http://schemas.microsoft.com/office/drawing/2014/main" id="{6594CA34-80E0-5CC3-C1B5-4F94315BFCBC}"/>
              </a:ext>
            </a:extLst>
          </p:cNvPr>
          <p:cNvSpPr>
            <a:spLocks noGrp="1"/>
          </p:cNvSpPr>
          <p:nvPr>
            <p:ph type="subTitle" idx="1"/>
          </p:nvPr>
        </p:nvSpPr>
        <p:spPr>
          <a:xfrm>
            <a:off x="347472" y="3913632"/>
            <a:ext cx="11503152" cy="457200"/>
          </a:xfrm>
        </p:spPr>
        <p:txBody>
          <a:bodyPr>
            <a:normAutofit/>
          </a:bodyPr>
          <a:lstStyle/>
          <a:p>
            <a:endParaRPr lang="en-US" dirty="0">
              <a:solidFill>
                <a:schemeClr val="bg1"/>
              </a:solidFill>
            </a:endParaRPr>
          </a:p>
        </p:txBody>
      </p:sp>
    </p:spTree>
    <p:extLst>
      <p:ext uri="{BB962C8B-B14F-4D97-AF65-F5344CB8AC3E}">
        <p14:creationId xmlns:p14="http://schemas.microsoft.com/office/powerpoint/2010/main" val="1914118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nodePh="1">
                                  <p:stCondLst>
                                    <p:cond delay="2000"/>
                                  </p:stCondLst>
                                  <p:endCondLst>
                                    <p:cond evt="begin" delay="0">
                                      <p:tn val="8"/>
                                    </p:cond>
                                  </p:end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4B95DCC7-648E-4F0E-68A3-EB063717DDBC}"/>
            </a:ext>
          </a:extLst>
        </p:cNvPr>
        <p:cNvGrpSpPr/>
        <p:nvPr/>
      </p:nvGrpSpPr>
      <p:grpSpPr>
        <a:xfrm>
          <a:off x="0" y="0"/>
          <a:ext cx="0" cy="0"/>
          <a:chOff x="0" y="0"/>
          <a:chExt cx="0" cy="0"/>
        </a:xfrm>
      </p:grpSpPr>
      <p:pic>
        <p:nvPicPr>
          <p:cNvPr id="4" name="Picture 3" descr="A close-up of a network&#10;&#10;Description automatically generated">
            <a:extLst>
              <a:ext uri="{FF2B5EF4-FFF2-40B4-BE49-F238E27FC236}">
                <a16:creationId xmlns:a16="http://schemas.microsoft.com/office/drawing/2014/main" id="{FC5977A5-BE64-8EC4-C78E-9BE74E87E088}"/>
              </a:ext>
            </a:extLst>
          </p:cNvPr>
          <p:cNvPicPr>
            <a:picLocks noChangeAspect="1"/>
          </p:cNvPicPr>
          <p:nvPr/>
        </p:nvPicPr>
        <p:blipFill>
          <a:blip r:embed="rId2">
            <a:duotone>
              <a:schemeClr val="bg2">
                <a:shade val="45000"/>
                <a:satMod val="135000"/>
              </a:schemeClr>
              <a:prstClr val="white"/>
            </a:duotone>
            <a:alphaModFix amt="35000"/>
          </a:blip>
          <a:srcRect l="28960" r="-1"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3CAA82D3-4014-6A82-56F6-5E6CF47CFD04}"/>
              </a:ext>
            </a:extLst>
          </p:cNvPr>
          <p:cNvSpPr>
            <a:spLocks noGrp="1"/>
          </p:cNvSpPr>
          <p:nvPr>
            <p:ph type="title"/>
          </p:nvPr>
        </p:nvSpPr>
        <p:spPr/>
        <p:txBody>
          <a:bodyPr>
            <a:normAutofit/>
          </a:bodyPr>
          <a:lstStyle/>
          <a:p>
            <a:pPr algn="ctr"/>
            <a:r>
              <a:rPr lang="vi-VN">
                <a:latin typeface="Tahoma" panose="020B0604030504040204" pitchFamily="34" charset="0"/>
                <a:ea typeface="Tahoma" panose="020B0604030504040204" pitchFamily="34" charset="0"/>
                <a:cs typeface="Tahoma" panose="020B0604030504040204" pitchFamily="34" charset="0"/>
              </a:rPr>
              <a:t>CẤU TRÚC CƠ BẢN CỦA XML</a:t>
            </a:r>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17" name="Content Placeholder 16" descr="A diagram of a child&#10;&#10;Description automatically generated">
            <a:extLst>
              <a:ext uri="{FF2B5EF4-FFF2-40B4-BE49-F238E27FC236}">
                <a16:creationId xmlns:a16="http://schemas.microsoft.com/office/drawing/2014/main" id="{D55BA7D3-C6A9-A84F-3800-F3F7270148B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28631" y="2077102"/>
            <a:ext cx="7946934" cy="449672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03185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FEC330AB-9FEC-BCB2-5DEC-73E1480226D3}"/>
            </a:ext>
          </a:extLst>
        </p:cNvPr>
        <p:cNvGrpSpPr/>
        <p:nvPr/>
      </p:nvGrpSpPr>
      <p:grpSpPr>
        <a:xfrm>
          <a:off x="0" y="0"/>
          <a:ext cx="0" cy="0"/>
          <a:chOff x="0" y="0"/>
          <a:chExt cx="0" cy="0"/>
        </a:xfrm>
      </p:grpSpPr>
      <p:pic>
        <p:nvPicPr>
          <p:cNvPr id="4" name="Picture 3" descr="A close-up of a network&#10;&#10;Description automatically generated">
            <a:extLst>
              <a:ext uri="{FF2B5EF4-FFF2-40B4-BE49-F238E27FC236}">
                <a16:creationId xmlns:a16="http://schemas.microsoft.com/office/drawing/2014/main" id="{0777F000-6D69-E60A-E436-1F3CADD6319D}"/>
              </a:ext>
            </a:extLst>
          </p:cNvPr>
          <p:cNvPicPr>
            <a:picLocks noChangeAspect="1"/>
          </p:cNvPicPr>
          <p:nvPr/>
        </p:nvPicPr>
        <p:blipFill>
          <a:blip r:embed="rId2">
            <a:duotone>
              <a:schemeClr val="bg2">
                <a:shade val="45000"/>
                <a:satMod val="135000"/>
              </a:schemeClr>
              <a:prstClr val="white"/>
            </a:duotone>
            <a:alphaModFix amt="35000"/>
          </a:blip>
          <a:srcRect l="28960" r="-1"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5B9224E4-7B98-CC65-C458-5E2C2916C880}"/>
              </a:ext>
            </a:extLst>
          </p:cNvPr>
          <p:cNvSpPr>
            <a:spLocks noGrp="1"/>
          </p:cNvSpPr>
          <p:nvPr>
            <p:ph type="title"/>
          </p:nvPr>
        </p:nvSpPr>
        <p:spPr/>
        <p:txBody>
          <a:bodyPr>
            <a:normAutofit/>
          </a:bodyPr>
          <a:lstStyle/>
          <a:p>
            <a:pPr algn="ctr"/>
            <a:r>
              <a:rPr lang="vi-VN" dirty="0">
                <a:latin typeface="Tahoma" panose="020B0604030504040204" pitchFamily="34" charset="0"/>
                <a:ea typeface="Tahoma" panose="020B0604030504040204" pitchFamily="34" charset="0"/>
                <a:cs typeface="Tahoma" panose="020B0604030504040204" pitchFamily="34" charset="0"/>
              </a:rPr>
              <a:t>VÍ DỤ VỀ CẤU TRÚC CƠ BẢN CỦA MỘT TẬP TIN XML</a:t>
            </a:r>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11" name="Content Placeholder 10" descr="A screenshot of a computer program&#10;&#10;Description automatically generated">
            <a:extLst>
              <a:ext uri="{FF2B5EF4-FFF2-40B4-BE49-F238E27FC236}">
                <a16:creationId xmlns:a16="http://schemas.microsoft.com/office/drawing/2014/main" id="{C1BC6ACE-DC4F-2636-713E-5D1ADEDA937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14768" y="2077102"/>
            <a:ext cx="4562463" cy="449672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855400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98000"/>
              </a:schemeClr>
              <a:schemeClr val="bg1">
                <a:tint val="99000"/>
                <a:shade val="96000"/>
                <a:satMod val="105000"/>
              </a:schemeClr>
            </a:duotone>
          </a:blip>
          <a:tile tx="0" ty="0" sx="100000" sy="100000" flip="none" algn="tl"/>
        </a:blipFill>
        <a:effectLst/>
      </p:bgPr>
    </p:bg>
    <p:spTree>
      <p:nvGrpSpPr>
        <p:cNvPr id="1" name="">
          <a:extLst>
            <a:ext uri="{FF2B5EF4-FFF2-40B4-BE49-F238E27FC236}">
              <a16:creationId xmlns:a16="http://schemas.microsoft.com/office/drawing/2014/main" id="{1A9C2C66-0A36-3728-2337-1AD266877375}"/>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21B515B6-B916-4A91-B5B0-1431A3B535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A close-up of a network&#10;&#10;Description automatically generated">
            <a:extLst>
              <a:ext uri="{FF2B5EF4-FFF2-40B4-BE49-F238E27FC236}">
                <a16:creationId xmlns:a16="http://schemas.microsoft.com/office/drawing/2014/main" id="{80922687-95BB-7559-C9E8-31D61B397915}"/>
              </a:ext>
            </a:extLst>
          </p:cNvPr>
          <p:cNvPicPr>
            <a:picLocks noChangeAspect="1"/>
          </p:cNvPicPr>
          <p:nvPr/>
        </p:nvPicPr>
        <p:blipFill>
          <a:blip r:embed="rId3">
            <a:duotone>
              <a:prstClr val="black"/>
              <a:schemeClr val="tx2">
                <a:tint val="45000"/>
                <a:satMod val="400000"/>
              </a:schemeClr>
            </a:duotone>
            <a:alphaModFix amt="35000"/>
          </a:blip>
          <a:srcRect t="29687"/>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664FD49F-13EF-4195-9713-CD9CA72257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76109"/>
            <a:ext cx="12188952" cy="1645919"/>
          </a:xfrm>
          <a:prstGeom prst="rect">
            <a:avLst/>
          </a:prstGeom>
          <a:solidFill>
            <a:schemeClr val="tx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20B22514-BA28-3014-F19C-8A5706110FCB}"/>
              </a:ext>
            </a:extLst>
          </p:cNvPr>
          <p:cNvSpPr>
            <a:spLocks noGrp="1"/>
          </p:cNvSpPr>
          <p:nvPr>
            <p:ph type="title"/>
          </p:nvPr>
        </p:nvSpPr>
        <p:spPr>
          <a:xfrm>
            <a:off x="1202919" y="284176"/>
            <a:ext cx="9784080" cy="1508760"/>
          </a:xfrm>
        </p:spPr>
        <p:txBody>
          <a:bodyPr>
            <a:normAutofit/>
          </a:bodyPr>
          <a:lstStyle/>
          <a:p>
            <a:pPr algn="ctr"/>
            <a:r>
              <a:rPr lang="en-US" dirty="0">
                <a:latin typeface="Tahoma" panose="020B0604030504040204" pitchFamily="34" charset="0"/>
                <a:ea typeface="Tahoma" panose="020B0604030504040204" pitchFamily="34" charset="0"/>
                <a:cs typeface="Tahoma" panose="020B0604030504040204" pitchFamily="34" charset="0"/>
              </a:rPr>
              <a:t>ỨNG DỤNG CỦA XML TRONG QUẢN LÝ DỮ LIỆU</a:t>
            </a:r>
          </a:p>
        </p:txBody>
      </p:sp>
      <p:sp>
        <p:nvSpPr>
          <p:cNvPr id="3" name="Subtitle 2">
            <a:extLst>
              <a:ext uri="{FF2B5EF4-FFF2-40B4-BE49-F238E27FC236}">
                <a16:creationId xmlns:a16="http://schemas.microsoft.com/office/drawing/2014/main" id="{0F61622C-B910-F25A-B3A3-FB79F5550CB1}"/>
              </a:ext>
            </a:extLst>
          </p:cNvPr>
          <p:cNvSpPr>
            <a:spLocks noGrp="1"/>
          </p:cNvSpPr>
          <p:nvPr>
            <p:ph idx="1"/>
          </p:nvPr>
        </p:nvSpPr>
        <p:spPr>
          <a:xfrm>
            <a:off x="1202919" y="2011680"/>
            <a:ext cx="9784080" cy="4206240"/>
          </a:xfrm>
        </p:spPr>
        <p:txBody>
          <a:bodyPr>
            <a:normAutofit/>
          </a:bodyPr>
          <a:lstStyle/>
          <a:p>
            <a:pPr>
              <a:lnSpc>
                <a:spcPct val="150000"/>
              </a:lnSpc>
            </a:pPr>
            <a:r>
              <a:rPr lang="vi-VN" dirty="0"/>
              <a:t>Lưu trữ và trao đổi dữ liệu giữa các hệ thống.</a:t>
            </a:r>
            <a:endParaRPr lang="vi-VN" b="1" dirty="0"/>
          </a:p>
          <a:p>
            <a:pPr>
              <a:lnSpc>
                <a:spcPct val="150000"/>
              </a:lnSpc>
            </a:pPr>
            <a:r>
              <a:rPr lang="vi-VN" dirty="0"/>
              <a:t>Cấu trúc dữ liệu linh hoạt, cho phép người dùng tự định nghĩa thẻ.</a:t>
            </a:r>
          </a:p>
          <a:p>
            <a:pPr>
              <a:lnSpc>
                <a:spcPct val="150000"/>
              </a:lnSpc>
            </a:pPr>
            <a:r>
              <a:rPr lang="vi-VN" dirty="0"/>
              <a:t>giúp tích hợp các hệ thống khác nhau bằng cách trao đổi dữ liệu ở định dạng chung.</a:t>
            </a:r>
            <a:endParaRPr lang="en-US" b="1" dirty="0"/>
          </a:p>
        </p:txBody>
      </p:sp>
    </p:spTree>
    <p:extLst>
      <p:ext uri="{BB962C8B-B14F-4D97-AF65-F5344CB8AC3E}">
        <p14:creationId xmlns:p14="http://schemas.microsoft.com/office/powerpoint/2010/main" val="4274108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98000"/>
              </a:schemeClr>
              <a:schemeClr val="bg1">
                <a:tint val="99000"/>
                <a:shade val="96000"/>
                <a:satMod val="105000"/>
              </a:schemeClr>
            </a:duotone>
          </a:blip>
          <a:tile tx="0" ty="0" sx="100000" sy="100000" flip="none" algn="tl"/>
        </a:blipFill>
        <a:effectLst/>
      </p:bgPr>
    </p:bg>
    <p:spTree>
      <p:nvGrpSpPr>
        <p:cNvPr id="1" name="">
          <a:extLst>
            <a:ext uri="{FF2B5EF4-FFF2-40B4-BE49-F238E27FC236}">
              <a16:creationId xmlns:a16="http://schemas.microsoft.com/office/drawing/2014/main" id="{9F851791-45AC-9DA9-F18F-A95A2CBB84B8}"/>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21B515B6-B916-4A91-B5B0-1431A3B535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A close-up of a network&#10;&#10;Description automatically generated">
            <a:extLst>
              <a:ext uri="{FF2B5EF4-FFF2-40B4-BE49-F238E27FC236}">
                <a16:creationId xmlns:a16="http://schemas.microsoft.com/office/drawing/2014/main" id="{6C0C078E-8CEF-A44B-D480-8A9D58B09FB8}"/>
              </a:ext>
            </a:extLst>
          </p:cNvPr>
          <p:cNvPicPr>
            <a:picLocks noChangeAspect="1"/>
          </p:cNvPicPr>
          <p:nvPr/>
        </p:nvPicPr>
        <p:blipFill>
          <a:blip r:embed="rId3">
            <a:duotone>
              <a:prstClr val="black"/>
              <a:schemeClr val="tx2">
                <a:tint val="45000"/>
                <a:satMod val="400000"/>
              </a:schemeClr>
            </a:duotone>
            <a:alphaModFix amt="35000"/>
          </a:blip>
          <a:srcRect t="29687"/>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664FD49F-13EF-4195-9713-CD9CA72257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76109"/>
            <a:ext cx="12188952" cy="1645919"/>
          </a:xfrm>
          <a:prstGeom prst="rect">
            <a:avLst/>
          </a:prstGeom>
          <a:solidFill>
            <a:schemeClr val="tx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1EDE9B3D-D44A-9C92-A407-16A93F2A5624}"/>
              </a:ext>
            </a:extLst>
          </p:cNvPr>
          <p:cNvSpPr>
            <a:spLocks noGrp="1"/>
          </p:cNvSpPr>
          <p:nvPr>
            <p:ph type="title"/>
          </p:nvPr>
        </p:nvSpPr>
        <p:spPr>
          <a:xfrm>
            <a:off x="1202919" y="284176"/>
            <a:ext cx="9784080" cy="1508760"/>
          </a:xfrm>
        </p:spPr>
        <p:txBody>
          <a:bodyPr>
            <a:normAutofit/>
          </a:bodyPr>
          <a:lstStyle/>
          <a:p>
            <a:r>
              <a:rPr lang="vi-VN" dirty="0">
                <a:latin typeface="Tahoma" panose="020B0604030504040204" pitchFamily="34" charset="0"/>
                <a:ea typeface="Tahoma" panose="020B0604030504040204" pitchFamily="34" charset="0"/>
                <a:cs typeface="Tahoma" panose="020B0604030504040204" pitchFamily="34" charset="0"/>
              </a:rPr>
              <a:t>TỔNG QUAN VỀ ỨNG DỤNG WEB QUẢN LÝ KẾT QUẢ HỌC TẬP SINH VIÊN</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Subtitle 2">
            <a:extLst>
              <a:ext uri="{FF2B5EF4-FFF2-40B4-BE49-F238E27FC236}">
                <a16:creationId xmlns:a16="http://schemas.microsoft.com/office/drawing/2014/main" id="{B17423D6-C42D-5E4E-53B4-C36487EAAB04}"/>
              </a:ext>
            </a:extLst>
          </p:cNvPr>
          <p:cNvSpPr>
            <a:spLocks noGrp="1"/>
          </p:cNvSpPr>
          <p:nvPr>
            <p:ph idx="1"/>
          </p:nvPr>
        </p:nvSpPr>
        <p:spPr>
          <a:xfrm>
            <a:off x="1202919" y="2011680"/>
            <a:ext cx="9784080" cy="4206240"/>
          </a:xfrm>
        </p:spPr>
        <p:txBody>
          <a:bodyPr>
            <a:normAutofit/>
          </a:bodyPr>
          <a:lstStyle/>
          <a:p>
            <a:pPr algn="just">
              <a:lnSpc>
                <a:spcPct val="150000"/>
              </a:lnSpc>
            </a:pPr>
            <a:r>
              <a:rPr lang="vi-VN" dirty="0">
                <a:latin typeface="Arial (Body)"/>
              </a:rPr>
              <a:t>Cung cấp một công cụ hiệu quả và tiện lợi để quản lý, theo dõi và đánh giá quá trình học tập của sinh viên.</a:t>
            </a:r>
            <a:endParaRPr lang="vi-VN" b="1" dirty="0">
              <a:latin typeface="Arial (Body)"/>
            </a:endParaRPr>
          </a:p>
          <a:p>
            <a:pPr algn="just">
              <a:lnSpc>
                <a:spcPct val="150000"/>
              </a:lnSpc>
            </a:pPr>
            <a:r>
              <a:rPr lang="vi-VN" dirty="0">
                <a:latin typeface="Arial (Body)"/>
              </a:rPr>
              <a:t>Giảng viên và cán bộ quản lý dễ dàng nhập liệu, cập nhật và tra cứu thông tin về điểm số, kết quả học tập của từng sinh viên.</a:t>
            </a:r>
          </a:p>
          <a:p>
            <a:pPr algn="just">
              <a:lnSpc>
                <a:spcPct val="150000"/>
              </a:lnSpc>
            </a:pPr>
            <a:r>
              <a:rPr lang="vi-VN" dirty="0">
                <a:latin typeface="Arial (Body)"/>
                <a:ea typeface="Tahoma" panose="020B0604030504040204" pitchFamily="34" charset="0"/>
                <a:cs typeface="Tahoma" panose="020B0604030504040204" pitchFamily="34" charset="0"/>
              </a:rPr>
              <a:t>S</a:t>
            </a:r>
            <a:r>
              <a:rPr lang="en-US" dirty="0" err="1">
                <a:latin typeface="Arial (Body)"/>
                <a:ea typeface="Tahoma" panose="020B0604030504040204" pitchFamily="34" charset="0"/>
                <a:cs typeface="Tahoma" panose="020B0604030504040204" pitchFamily="34" charset="0"/>
              </a:rPr>
              <a:t>inh</a:t>
            </a:r>
            <a:r>
              <a:rPr lang="en-US" dirty="0">
                <a:latin typeface="Arial (Body)"/>
                <a:ea typeface="Tahoma" panose="020B0604030504040204" pitchFamily="34" charset="0"/>
                <a:cs typeface="Tahoma" panose="020B0604030504040204" pitchFamily="34" charset="0"/>
              </a:rPr>
              <a:t> </a:t>
            </a:r>
            <a:r>
              <a:rPr lang="en-US" dirty="0" err="1">
                <a:latin typeface="Arial (Body)"/>
                <a:ea typeface="Tahoma" panose="020B0604030504040204" pitchFamily="34" charset="0"/>
                <a:cs typeface="Tahoma" panose="020B0604030504040204" pitchFamily="34" charset="0"/>
              </a:rPr>
              <a:t>viên</a:t>
            </a:r>
            <a:r>
              <a:rPr lang="en-US" dirty="0">
                <a:latin typeface="Arial (Body)"/>
                <a:ea typeface="Tahoma" panose="020B0604030504040204" pitchFamily="34" charset="0"/>
                <a:cs typeface="Tahoma" panose="020B0604030504040204" pitchFamily="34" charset="0"/>
              </a:rPr>
              <a:t> </a:t>
            </a:r>
            <a:r>
              <a:rPr lang="en-US" dirty="0" err="1">
                <a:latin typeface="Arial (Body)"/>
                <a:ea typeface="Tahoma" panose="020B0604030504040204" pitchFamily="34" charset="0"/>
                <a:cs typeface="Tahoma" panose="020B0604030504040204" pitchFamily="34" charset="0"/>
              </a:rPr>
              <a:t>có</a:t>
            </a:r>
            <a:r>
              <a:rPr lang="en-US" dirty="0">
                <a:latin typeface="Arial (Body)"/>
                <a:ea typeface="Tahoma" panose="020B0604030504040204" pitchFamily="34" charset="0"/>
                <a:cs typeface="Tahoma" panose="020B0604030504040204" pitchFamily="34" charset="0"/>
              </a:rPr>
              <a:t> </a:t>
            </a:r>
            <a:r>
              <a:rPr lang="en-US" dirty="0" err="1">
                <a:latin typeface="Arial (Body)"/>
                <a:ea typeface="Tahoma" panose="020B0604030504040204" pitchFamily="34" charset="0"/>
                <a:cs typeface="Tahoma" panose="020B0604030504040204" pitchFamily="34" charset="0"/>
              </a:rPr>
              <a:t>thể</a:t>
            </a:r>
            <a:r>
              <a:rPr lang="en-US" dirty="0">
                <a:latin typeface="Arial (Body)"/>
                <a:ea typeface="Tahoma" panose="020B0604030504040204" pitchFamily="34" charset="0"/>
                <a:cs typeface="Tahoma" panose="020B0604030504040204" pitchFamily="34" charset="0"/>
              </a:rPr>
              <a:t> </a:t>
            </a:r>
            <a:r>
              <a:rPr lang="en-US" dirty="0" err="1">
                <a:latin typeface="Arial (Body)"/>
                <a:ea typeface="Tahoma" panose="020B0604030504040204" pitchFamily="34" charset="0"/>
                <a:cs typeface="Tahoma" panose="020B0604030504040204" pitchFamily="34" charset="0"/>
              </a:rPr>
              <a:t>truy</a:t>
            </a:r>
            <a:r>
              <a:rPr lang="en-US" dirty="0">
                <a:latin typeface="Arial (Body)"/>
                <a:ea typeface="Tahoma" panose="020B0604030504040204" pitchFamily="34" charset="0"/>
                <a:cs typeface="Tahoma" panose="020B0604030504040204" pitchFamily="34" charset="0"/>
              </a:rPr>
              <a:t> </a:t>
            </a:r>
            <a:r>
              <a:rPr lang="en-US" dirty="0" err="1">
                <a:latin typeface="Arial (Body)"/>
                <a:ea typeface="Tahoma" panose="020B0604030504040204" pitchFamily="34" charset="0"/>
                <a:cs typeface="Tahoma" panose="020B0604030504040204" pitchFamily="34" charset="0"/>
              </a:rPr>
              <a:t>cập</a:t>
            </a:r>
            <a:r>
              <a:rPr lang="en-US" dirty="0">
                <a:latin typeface="Arial (Body)"/>
                <a:ea typeface="Tahoma" panose="020B0604030504040204" pitchFamily="34" charset="0"/>
                <a:cs typeface="Tahoma" panose="020B0604030504040204" pitchFamily="34" charset="0"/>
              </a:rPr>
              <a:t> </a:t>
            </a:r>
            <a:r>
              <a:rPr lang="en-US" dirty="0" err="1">
                <a:latin typeface="Arial (Body)"/>
                <a:ea typeface="Tahoma" panose="020B0604030504040204" pitchFamily="34" charset="0"/>
                <a:cs typeface="Tahoma" panose="020B0604030504040204" pitchFamily="34" charset="0"/>
              </a:rPr>
              <a:t>vào</a:t>
            </a:r>
            <a:r>
              <a:rPr lang="en-US" dirty="0">
                <a:latin typeface="Arial (Body)"/>
                <a:ea typeface="Tahoma" panose="020B0604030504040204" pitchFamily="34" charset="0"/>
                <a:cs typeface="Tahoma" panose="020B0604030504040204" pitchFamily="34" charset="0"/>
              </a:rPr>
              <a:t> </a:t>
            </a:r>
            <a:r>
              <a:rPr lang="en-US" dirty="0" err="1">
                <a:latin typeface="Arial (Body)"/>
                <a:ea typeface="Tahoma" panose="020B0604030504040204" pitchFamily="34" charset="0"/>
                <a:cs typeface="Tahoma" panose="020B0604030504040204" pitchFamily="34" charset="0"/>
              </a:rPr>
              <a:t>hệ</a:t>
            </a:r>
            <a:r>
              <a:rPr lang="en-US" dirty="0">
                <a:latin typeface="Arial (Body)"/>
                <a:ea typeface="Tahoma" panose="020B0604030504040204" pitchFamily="34" charset="0"/>
                <a:cs typeface="Tahoma" panose="020B0604030504040204" pitchFamily="34" charset="0"/>
              </a:rPr>
              <a:t> </a:t>
            </a:r>
            <a:r>
              <a:rPr lang="en-US" dirty="0" err="1">
                <a:latin typeface="Arial (Body)"/>
                <a:ea typeface="Tahoma" panose="020B0604030504040204" pitchFamily="34" charset="0"/>
                <a:cs typeface="Tahoma" panose="020B0604030504040204" pitchFamily="34" charset="0"/>
              </a:rPr>
              <a:t>thống</a:t>
            </a:r>
            <a:r>
              <a:rPr lang="en-US" dirty="0">
                <a:latin typeface="Arial (Body)"/>
                <a:ea typeface="Tahoma" panose="020B0604030504040204" pitchFamily="34" charset="0"/>
                <a:cs typeface="Tahoma" panose="020B0604030504040204" pitchFamily="34" charset="0"/>
              </a:rPr>
              <a:t> </a:t>
            </a:r>
            <a:r>
              <a:rPr lang="en-US" dirty="0" err="1">
                <a:latin typeface="Arial (Body)"/>
                <a:ea typeface="Tahoma" panose="020B0604030504040204" pitchFamily="34" charset="0"/>
                <a:cs typeface="Tahoma" panose="020B0604030504040204" pitchFamily="34" charset="0"/>
              </a:rPr>
              <a:t>để</a:t>
            </a:r>
            <a:r>
              <a:rPr lang="en-US" dirty="0">
                <a:latin typeface="Arial (Body)"/>
                <a:ea typeface="Tahoma" panose="020B0604030504040204" pitchFamily="34" charset="0"/>
                <a:cs typeface="Tahoma" panose="020B0604030504040204" pitchFamily="34" charset="0"/>
              </a:rPr>
              <a:t> </a:t>
            </a:r>
            <a:r>
              <a:rPr lang="en-US" dirty="0" err="1">
                <a:latin typeface="Arial (Body)"/>
                <a:ea typeface="Tahoma" panose="020B0604030504040204" pitchFamily="34" charset="0"/>
                <a:cs typeface="Tahoma" panose="020B0604030504040204" pitchFamily="34" charset="0"/>
              </a:rPr>
              <a:t>theo</a:t>
            </a:r>
            <a:r>
              <a:rPr lang="en-US" dirty="0">
                <a:latin typeface="Arial (Body)"/>
                <a:ea typeface="Tahoma" panose="020B0604030504040204" pitchFamily="34" charset="0"/>
                <a:cs typeface="Tahoma" panose="020B0604030504040204" pitchFamily="34" charset="0"/>
              </a:rPr>
              <a:t> </a:t>
            </a:r>
            <a:r>
              <a:rPr lang="en-US" dirty="0" err="1">
                <a:latin typeface="Arial (Body)"/>
                <a:ea typeface="Tahoma" panose="020B0604030504040204" pitchFamily="34" charset="0"/>
                <a:cs typeface="Tahoma" panose="020B0604030504040204" pitchFamily="34" charset="0"/>
              </a:rPr>
              <a:t>dõi</a:t>
            </a:r>
            <a:r>
              <a:rPr lang="en-US" dirty="0">
                <a:latin typeface="Arial (Body)"/>
                <a:ea typeface="Tahoma" panose="020B0604030504040204" pitchFamily="34" charset="0"/>
                <a:cs typeface="Tahoma" panose="020B0604030504040204" pitchFamily="34" charset="0"/>
              </a:rPr>
              <a:t> </a:t>
            </a:r>
            <a:r>
              <a:rPr lang="en-US" dirty="0" err="1">
                <a:latin typeface="Arial (Body)"/>
                <a:ea typeface="Tahoma" panose="020B0604030504040204" pitchFamily="34" charset="0"/>
                <a:cs typeface="Tahoma" panose="020B0604030504040204" pitchFamily="34" charset="0"/>
              </a:rPr>
              <a:t>tiến</a:t>
            </a:r>
            <a:r>
              <a:rPr lang="en-US" dirty="0">
                <a:latin typeface="Arial (Body)"/>
                <a:ea typeface="Tahoma" panose="020B0604030504040204" pitchFamily="34" charset="0"/>
                <a:cs typeface="Tahoma" panose="020B0604030504040204" pitchFamily="34" charset="0"/>
              </a:rPr>
              <a:t> </a:t>
            </a:r>
            <a:r>
              <a:rPr lang="en-US" dirty="0" err="1">
                <a:latin typeface="Arial (Body)"/>
                <a:ea typeface="Tahoma" panose="020B0604030504040204" pitchFamily="34" charset="0"/>
                <a:cs typeface="Tahoma" panose="020B0604030504040204" pitchFamily="34" charset="0"/>
              </a:rPr>
              <a:t>độ</a:t>
            </a:r>
            <a:r>
              <a:rPr lang="en-US" dirty="0">
                <a:latin typeface="Arial (Body)"/>
                <a:ea typeface="Tahoma" panose="020B0604030504040204" pitchFamily="34" charset="0"/>
                <a:cs typeface="Tahoma" panose="020B0604030504040204" pitchFamily="34" charset="0"/>
              </a:rPr>
              <a:t> </a:t>
            </a:r>
            <a:r>
              <a:rPr lang="en-US" dirty="0" err="1">
                <a:latin typeface="Arial (Body)"/>
                <a:ea typeface="Tahoma" panose="020B0604030504040204" pitchFamily="34" charset="0"/>
                <a:cs typeface="Tahoma" panose="020B0604030504040204" pitchFamily="34" charset="0"/>
              </a:rPr>
              <a:t>học</a:t>
            </a:r>
            <a:r>
              <a:rPr lang="en-US" dirty="0">
                <a:latin typeface="Arial (Body)"/>
                <a:ea typeface="Tahoma" panose="020B0604030504040204" pitchFamily="34" charset="0"/>
                <a:cs typeface="Tahoma" panose="020B0604030504040204" pitchFamily="34" charset="0"/>
              </a:rPr>
              <a:t> </a:t>
            </a:r>
            <a:r>
              <a:rPr lang="en-US" dirty="0" err="1">
                <a:latin typeface="Arial (Body)"/>
                <a:ea typeface="Tahoma" panose="020B0604030504040204" pitchFamily="34" charset="0"/>
                <a:cs typeface="Tahoma" panose="020B0604030504040204" pitchFamily="34" charset="0"/>
              </a:rPr>
              <a:t>tập</a:t>
            </a:r>
            <a:r>
              <a:rPr lang="en-US" dirty="0">
                <a:latin typeface="Arial (Body)"/>
                <a:ea typeface="Tahoma" panose="020B0604030504040204" pitchFamily="34" charset="0"/>
                <a:cs typeface="Tahoma" panose="020B0604030504040204" pitchFamily="34" charset="0"/>
              </a:rPr>
              <a:t> </a:t>
            </a:r>
            <a:r>
              <a:rPr lang="en-US" dirty="0" err="1">
                <a:latin typeface="Arial (Body)"/>
                <a:ea typeface="Tahoma" panose="020B0604030504040204" pitchFamily="34" charset="0"/>
                <a:cs typeface="Tahoma" panose="020B0604030504040204" pitchFamily="34" charset="0"/>
              </a:rPr>
              <a:t>của</a:t>
            </a:r>
            <a:r>
              <a:rPr lang="en-US" dirty="0">
                <a:latin typeface="Arial (Body)"/>
                <a:ea typeface="Tahoma" panose="020B0604030504040204" pitchFamily="34" charset="0"/>
                <a:cs typeface="Tahoma" panose="020B0604030504040204" pitchFamily="34" charset="0"/>
              </a:rPr>
              <a:t> </a:t>
            </a:r>
            <a:r>
              <a:rPr lang="vi-VN" dirty="0">
                <a:latin typeface="Arial (Body)"/>
                <a:ea typeface="Tahoma" panose="020B0604030504040204" pitchFamily="34" charset="0"/>
                <a:cs typeface="Tahoma" panose="020B0604030504040204" pitchFamily="34" charset="0"/>
              </a:rPr>
              <a:t>mình.</a:t>
            </a:r>
            <a:endParaRPr lang="en-US" dirty="0">
              <a:latin typeface="Arial (Body)"/>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780489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122BB6-686F-74BC-BA2E-BB1C44363D7A}"/>
            </a:ext>
          </a:extLst>
        </p:cNvPr>
        <p:cNvGrpSpPr/>
        <p:nvPr/>
      </p:nvGrpSpPr>
      <p:grpSpPr>
        <a:xfrm>
          <a:off x="0" y="0"/>
          <a:ext cx="0" cy="0"/>
          <a:chOff x="0" y="0"/>
          <a:chExt cx="0" cy="0"/>
        </a:xfrm>
      </p:grpSpPr>
      <p:pic>
        <p:nvPicPr>
          <p:cNvPr id="4" name="Picture 3" descr="A close-up of a network&#10;&#10;Description automatically generated">
            <a:extLst>
              <a:ext uri="{FF2B5EF4-FFF2-40B4-BE49-F238E27FC236}">
                <a16:creationId xmlns:a16="http://schemas.microsoft.com/office/drawing/2014/main" id="{ADD1069C-485A-B070-817C-E4C44DDA975D}"/>
              </a:ext>
            </a:extLst>
          </p:cNvPr>
          <p:cNvPicPr>
            <a:picLocks noChangeAspect="1"/>
          </p:cNvPicPr>
          <p:nvPr/>
        </p:nvPicPr>
        <p:blipFill>
          <a:blip r:embed="rId2">
            <a:duotone>
              <a:prstClr val="black"/>
              <a:schemeClr val="tx2">
                <a:tint val="45000"/>
                <a:satMod val="400000"/>
              </a:schemeClr>
            </a:duotone>
            <a:alphaModFix amt="35000"/>
          </a:blip>
          <a:srcRect t="29687"/>
          <a:stretch/>
        </p:blipFill>
        <p:spPr>
          <a:xfrm>
            <a:off x="20" y="10"/>
            <a:ext cx="12191980" cy="6857990"/>
          </a:xfrm>
          <a:prstGeom prst="rect">
            <a:avLst/>
          </a:prstGeom>
        </p:spPr>
      </p:pic>
      <p:sp>
        <p:nvSpPr>
          <p:cNvPr id="2" name="Title 1">
            <a:extLst>
              <a:ext uri="{FF2B5EF4-FFF2-40B4-BE49-F238E27FC236}">
                <a16:creationId xmlns:a16="http://schemas.microsoft.com/office/drawing/2014/main" id="{EFC702AC-F0C4-29B3-455E-BCEBC45A72C2}"/>
              </a:ext>
            </a:extLst>
          </p:cNvPr>
          <p:cNvSpPr>
            <a:spLocks noGrp="1"/>
          </p:cNvSpPr>
          <p:nvPr>
            <p:ph type="title"/>
          </p:nvPr>
        </p:nvSpPr>
        <p:spPr>
          <a:xfrm>
            <a:off x="1202919" y="284176"/>
            <a:ext cx="9784080" cy="1508760"/>
          </a:xfrm>
        </p:spPr>
        <p:txBody>
          <a:bodyPr>
            <a:normAutofit/>
          </a:bodyPr>
          <a:lstStyle/>
          <a:p>
            <a:pPr algn="ctr"/>
            <a:r>
              <a:rPr lang="vi-VN" sz="3200" dirty="0">
                <a:latin typeface="Tahoma" panose="020B0604030504040204" pitchFamily="34" charset="0"/>
                <a:ea typeface="Tahoma" panose="020B0604030504040204" pitchFamily="34" charset="0"/>
                <a:cs typeface="Tahoma" panose="020B0604030504040204" pitchFamily="34" charset="0"/>
              </a:rPr>
              <a:t>Các công nghệ hỗ trợ xây dựng ứng dụng</a:t>
            </a:r>
            <a:endParaRPr lang="en-US" sz="3200" dirty="0">
              <a:latin typeface="Tahoma" panose="020B0604030504040204" pitchFamily="34" charset="0"/>
              <a:ea typeface="Tahoma" panose="020B0604030504040204" pitchFamily="34" charset="0"/>
              <a:cs typeface="Tahoma" panose="020B0604030504040204" pitchFamily="34" charset="0"/>
            </a:endParaRPr>
          </a:p>
        </p:txBody>
      </p:sp>
      <p:sp>
        <p:nvSpPr>
          <p:cNvPr id="3" name="Subtitle 2">
            <a:extLst>
              <a:ext uri="{FF2B5EF4-FFF2-40B4-BE49-F238E27FC236}">
                <a16:creationId xmlns:a16="http://schemas.microsoft.com/office/drawing/2014/main" id="{56B739D1-68E4-6915-D109-4EF66B10EF40}"/>
              </a:ext>
            </a:extLst>
          </p:cNvPr>
          <p:cNvSpPr>
            <a:spLocks noGrp="1"/>
          </p:cNvSpPr>
          <p:nvPr>
            <p:ph idx="1"/>
          </p:nvPr>
        </p:nvSpPr>
        <p:spPr>
          <a:xfrm>
            <a:off x="1202919" y="2011680"/>
            <a:ext cx="9784080" cy="4206240"/>
          </a:xfrm>
        </p:spPr>
        <p:txBody>
          <a:bodyPr>
            <a:normAutofit/>
          </a:bodyPr>
          <a:lstStyle/>
          <a:p>
            <a:pPr algn="just">
              <a:lnSpc>
                <a:spcPct val="150000"/>
              </a:lnSpc>
            </a:pPr>
            <a:r>
              <a:rPr lang="vi-VN" dirty="0">
                <a:latin typeface="Arial (Body)"/>
                <a:ea typeface="Tahoma" panose="020B0604030504040204" pitchFamily="34" charset="0"/>
                <a:cs typeface="Tahoma" panose="020B0604030504040204" pitchFamily="34" charset="0"/>
              </a:rPr>
              <a:t>HTML là ngôn ngữ đánh dấu chính được sử dụng để xây dựng cấu trúc cơ bản của một trang web. Nó sử dụng các thẻ (tags) để định nghĩa nội dung, bao gồm tiêu đề, đoạn văn, liên kết, hình ảnh, bảng, danh sách, và nhiều yếu tố khác.</a:t>
            </a:r>
          </a:p>
          <a:p>
            <a:pPr algn="just">
              <a:lnSpc>
                <a:spcPct val="150000"/>
              </a:lnSpc>
            </a:pPr>
            <a:r>
              <a:rPr lang="vi-VN" dirty="0">
                <a:latin typeface="Arial (Body)"/>
                <a:ea typeface="Tahoma" panose="020B0604030504040204" pitchFamily="34" charset="0"/>
                <a:cs typeface="Tahoma" panose="020B0604030504040204" pitchFamily="34" charset="0"/>
              </a:rPr>
              <a:t>CSS là ngôn ngữ được sử dụng để mô tả cách thức hiển thị của các phần tử HTML trên trang web. CSS cho phép bạn thay đổi màu sắc, kích thước, bố cục, khoảng cách, và nhiều thuộc tính khác của các phần tử HTML.</a:t>
            </a:r>
            <a:endParaRPr lang="en-US" dirty="0">
              <a:latin typeface="Arial (Body)"/>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443355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8B7D64-838E-FBBD-377A-57004C255FE7}"/>
            </a:ext>
          </a:extLst>
        </p:cNvPr>
        <p:cNvGrpSpPr/>
        <p:nvPr/>
      </p:nvGrpSpPr>
      <p:grpSpPr>
        <a:xfrm>
          <a:off x="0" y="0"/>
          <a:ext cx="0" cy="0"/>
          <a:chOff x="0" y="0"/>
          <a:chExt cx="0" cy="0"/>
        </a:xfrm>
      </p:grpSpPr>
      <p:pic>
        <p:nvPicPr>
          <p:cNvPr id="4" name="Picture 3" descr="A close-up of a network&#10;&#10;Description automatically generated">
            <a:extLst>
              <a:ext uri="{FF2B5EF4-FFF2-40B4-BE49-F238E27FC236}">
                <a16:creationId xmlns:a16="http://schemas.microsoft.com/office/drawing/2014/main" id="{A1DF5776-AAFC-0834-CFB5-88DC80D35995}"/>
              </a:ext>
            </a:extLst>
          </p:cNvPr>
          <p:cNvPicPr>
            <a:picLocks noChangeAspect="1"/>
          </p:cNvPicPr>
          <p:nvPr/>
        </p:nvPicPr>
        <p:blipFill>
          <a:blip r:embed="rId2">
            <a:duotone>
              <a:prstClr val="black"/>
              <a:schemeClr val="tx2">
                <a:tint val="45000"/>
                <a:satMod val="400000"/>
              </a:schemeClr>
            </a:duotone>
            <a:alphaModFix amt="35000"/>
          </a:blip>
          <a:srcRect t="29687"/>
          <a:stretch/>
        </p:blipFill>
        <p:spPr>
          <a:xfrm>
            <a:off x="20" y="10"/>
            <a:ext cx="12191980" cy="6857990"/>
          </a:xfrm>
          <a:prstGeom prst="rect">
            <a:avLst/>
          </a:prstGeom>
        </p:spPr>
      </p:pic>
      <p:sp>
        <p:nvSpPr>
          <p:cNvPr id="2" name="Title 1">
            <a:extLst>
              <a:ext uri="{FF2B5EF4-FFF2-40B4-BE49-F238E27FC236}">
                <a16:creationId xmlns:a16="http://schemas.microsoft.com/office/drawing/2014/main" id="{5DCD4071-F474-AEC2-7749-7DE381A5F4FA}"/>
              </a:ext>
            </a:extLst>
          </p:cNvPr>
          <p:cNvSpPr>
            <a:spLocks noGrp="1"/>
          </p:cNvSpPr>
          <p:nvPr>
            <p:ph type="title"/>
          </p:nvPr>
        </p:nvSpPr>
        <p:spPr>
          <a:xfrm>
            <a:off x="1202919" y="284176"/>
            <a:ext cx="9784080" cy="1508760"/>
          </a:xfrm>
        </p:spPr>
        <p:txBody>
          <a:bodyPr>
            <a:normAutofit/>
          </a:bodyPr>
          <a:lstStyle/>
          <a:p>
            <a:pPr algn="ctr"/>
            <a:r>
              <a:rPr lang="vi-VN" sz="3200" dirty="0">
                <a:latin typeface="Tahoma" panose="020B0604030504040204" pitchFamily="34" charset="0"/>
                <a:ea typeface="Tahoma" panose="020B0604030504040204" pitchFamily="34" charset="0"/>
                <a:cs typeface="Tahoma" panose="020B0604030504040204" pitchFamily="34" charset="0"/>
              </a:rPr>
              <a:t>Các công nghệ hỗ trợ xây dựng ứng dụng</a:t>
            </a:r>
            <a:endParaRPr lang="en-US" sz="3200" dirty="0">
              <a:latin typeface="Tahoma" panose="020B0604030504040204" pitchFamily="34" charset="0"/>
              <a:ea typeface="Tahoma" panose="020B0604030504040204" pitchFamily="34" charset="0"/>
              <a:cs typeface="Tahoma" panose="020B0604030504040204" pitchFamily="34" charset="0"/>
            </a:endParaRPr>
          </a:p>
        </p:txBody>
      </p:sp>
      <p:sp>
        <p:nvSpPr>
          <p:cNvPr id="3" name="Subtitle 2">
            <a:extLst>
              <a:ext uri="{FF2B5EF4-FFF2-40B4-BE49-F238E27FC236}">
                <a16:creationId xmlns:a16="http://schemas.microsoft.com/office/drawing/2014/main" id="{179D846D-BD23-21D3-84A3-26FED1708507}"/>
              </a:ext>
            </a:extLst>
          </p:cNvPr>
          <p:cNvSpPr>
            <a:spLocks noGrp="1"/>
          </p:cNvSpPr>
          <p:nvPr>
            <p:ph idx="1"/>
          </p:nvPr>
        </p:nvSpPr>
        <p:spPr>
          <a:xfrm>
            <a:off x="1202919" y="2011680"/>
            <a:ext cx="9784080" cy="4206240"/>
          </a:xfrm>
        </p:spPr>
        <p:txBody>
          <a:bodyPr>
            <a:normAutofit/>
          </a:bodyPr>
          <a:lstStyle/>
          <a:p>
            <a:pPr algn="just">
              <a:lnSpc>
                <a:spcPct val="150000"/>
              </a:lnSpc>
            </a:pPr>
            <a:r>
              <a:rPr lang="vi-VN" dirty="0">
                <a:latin typeface="Arial (Body)"/>
                <a:ea typeface="Tahoma" panose="020B0604030504040204" pitchFamily="34" charset="0"/>
                <a:cs typeface="Tahoma" panose="020B0604030504040204" pitchFamily="34" charset="0"/>
              </a:rPr>
              <a:t>JavaScript là ngôn ngữ lập trình phía client (trình duyệt) cho phép tương tác với người dùng và xử lý các sự kiện động trên trang web mà không cần phải tải lại trang. </a:t>
            </a:r>
          </a:p>
          <a:p>
            <a:pPr algn="just">
              <a:lnSpc>
                <a:spcPct val="150000"/>
              </a:lnSpc>
            </a:pPr>
            <a:r>
              <a:rPr lang="vi-VN" dirty="0">
                <a:latin typeface="Arial (Body)"/>
                <a:ea typeface="Tahoma" panose="020B0604030504040204" pitchFamily="34" charset="0"/>
                <a:cs typeface="Tahoma" panose="020B0604030504040204" pitchFamily="34" charset="0"/>
              </a:rPr>
              <a:t>Bootstrap là một framework CSS phổ biến .Cung cấp các thành phần giao diện người dùng (UI) và các công cụ để thiết kế web responsive (tương thích với mọi thiết bị) một cách nhanh chóng và dễ dàng. </a:t>
            </a:r>
            <a:endParaRPr lang="en-US" dirty="0">
              <a:latin typeface="Arial (Body)"/>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66659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D2CB0D-0FA3-5273-A79A-C443AE618F9D}"/>
            </a:ext>
          </a:extLst>
        </p:cNvPr>
        <p:cNvGrpSpPr/>
        <p:nvPr/>
      </p:nvGrpSpPr>
      <p:grpSpPr>
        <a:xfrm>
          <a:off x="0" y="0"/>
          <a:ext cx="0" cy="0"/>
          <a:chOff x="0" y="0"/>
          <a:chExt cx="0" cy="0"/>
        </a:xfrm>
      </p:grpSpPr>
      <p:pic>
        <p:nvPicPr>
          <p:cNvPr id="4" name="Picture 3" descr="A close-up of a network&#10;&#10;Description automatically generated">
            <a:extLst>
              <a:ext uri="{FF2B5EF4-FFF2-40B4-BE49-F238E27FC236}">
                <a16:creationId xmlns:a16="http://schemas.microsoft.com/office/drawing/2014/main" id="{FB966FBD-7E81-60A9-2BE4-481C46ED070B}"/>
              </a:ext>
            </a:extLst>
          </p:cNvPr>
          <p:cNvPicPr>
            <a:picLocks noChangeAspect="1"/>
          </p:cNvPicPr>
          <p:nvPr/>
        </p:nvPicPr>
        <p:blipFill>
          <a:blip r:embed="rId2">
            <a:duotone>
              <a:prstClr val="black"/>
              <a:schemeClr val="tx2">
                <a:tint val="45000"/>
                <a:satMod val="400000"/>
              </a:schemeClr>
            </a:duotone>
            <a:alphaModFix amt="35000"/>
          </a:blip>
          <a:srcRect t="29687"/>
          <a:stretch/>
        </p:blipFill>
        <p:spPr>
          <a:xfrm>
            <a:off x="20" y="10"/>
            <a:ext cx="12191980" cy="6857990"/>
          </a:xfrm>
          <a:prstGeom prst="rect">
            <a:avLst/>
          </a:prstGeom>
        </p:spPr>
      </p:pic>
      <p:sp>
        <p:nvSpPr>
          <p:cNvPr id="2" name="Title 1">
            <a:extLst>
              <a:ext uri="{FF2B5EF4-FFF2-40B4-BE49-F238E27FC236}">
                <a16:creationId xmlns:a16="http://schemas.microsoft.com/office/drawing/2014/main" id="{835B5517-A4BB-BE14-9CBF-08E9D8E23CDF}"/>
              </a:ext>
            </a:extLst>
          </p:cNvPr>
          <p:cNvSpPr>
            <a:spLocks noGrp="1"/>
          </p:cNvSpPr>
          <p:nvPr>
            <p:ph type="title"/>
          </p:nvPr>
        </p:nvSpPr>
        <p:spPr>
          <a:xfrm>
            <a:off x="1202919" y="284176"/>
            <a:ext cx="9784080" cy="1508760"/>
          </a:xfrm>
        </p:spPr>
        <p:txBody>
          <a:bodyPr>
            <a:normAutofit/>
          </a:bodyPr>
          <a:lstStyle/>
          <a:p>
            <a:pPr algn="ctr"/>
            <a:r>
              <a:rPr lang="vi-VN" sz="3200" dirty="0">
                <a:latin typeface="Tahoma" panose="020B0604030504040204" pitchFamily="34" charset="0"/>
                <a:ea typeface="Tahoma" panose="020B0604030504040204" pitchFamily="34" charset="0"/>
                <a:cs typeface="Tahoma" panose="020B0604030504040204" pitchFamily="34" charset="0"/>
              </a:rPr>
              <a:t>Các công nghệ hỗ trợ xây dựng ứng dụng</a:t>
            </a:r>
            <a:endParaRPr lang="en-US" sz="3200" dirty="0">
              <a:latin typeface="Tahoma" panose="020B0604030504040204" pitchFamily="34" charset="0"/>
              <a:ea typeface="Tahoma" panose="020B0604030504040204" pitchFamily="34" charset="0"/>
              <a:cs typeface="Tahoma" panose="020B0604030504040204" pitchFamily="34" charset="0"/>
            </a:endParaRPr>
          </a:p>
        </p:txBody>
      </p:sp>
      <p:sp>
        <p:nvSpPr>
          <p:cNvPr id="3" name="Subtitle 2">
            <a:extLst>
              <a:ext uri="{FF2B5EF4-FFF2-40B4-BE49-F238E27FC236}">
                <a16:creationId xmlns:a16="http://schemas.microsoft.com/office/drawing/2014/main" id="{0460E7A6-2B23-CEAF-F7BB-BE4FB0E18BFF}"/>
              </a:ext>
            </a:extLst>
          </p:cNvPr>
          <p:cNvSpPr>
            <a:spLocks noGrp="1"/>
          </p:cNvSpPr>
          <p:nvPr>
            <p:ph idx="1"/>
          </p:nvPr>
        </p:nvSpPr>
        <p:spPr>
          <a:xfrm>
            <a:off x="1202919" y="2011680"/>
            <a:ext cx="9784080" cy="4206240"/>
          </a:xfrm>
        </p:spPr>
        <p:txBody>
          <a:bodyPr>
            <a:normAutofit/>
          </a:bodyPr>
          <a:lstStyle/>
          <a:p>
            <a:pPr algn="just">
              <a:lnSpc>
                <a:spcPct val="150000"/>
              </a:lnSpc>
            </a:pPr>
            <a:r>
              <a:rPr lang="vi-VN" dirty="0">
                <a:latin typeface="Arial (Body)"/>
                <a:ea typeface="Tahoma" panose="020B0604030504040204" pitchFamily="34" charset="0"/>
                <a:cs typeface="Tahoma" panose="020B0604030504040204" pitchFamily="34" charset="0"/>
              </a:rPr>
              <a:t>PHP là một ngôn ngữ lập trình phía máy chủ (server-side), chủ yếu được sử dụng để phát triển các ứng dụng web động. PHP có thể kết nối với cơ sở dữ liệu, xử lý các biểu mẫu (forms), tạo nội dung động và quản lý phiên làm việc của người dùng. PHP thường được sử dụng để xử lý các yêu cầu từ người dùng, như gửi dữ liệu từ biểu mẫu và tương tác với cơ sở dữ liệu.</a:t>
            </a:r>
            <a:endParaRPr lang="en-US" dirty="0">
              <a:latin typeface="Arial (Body)"/>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878409007"/>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Banded">
  <a:themeElements>
    <a:clrScheme name="Banded">
      <a:dk1>
        <a:sysClr val="windowText" lastClr="000000"/>
      </a:dk1>
      <a:lt1>
        <a:sysClr val="window" lastClr="FFFFFF"/>
      </a:lt1>
      <a:dk2>
        <a:srgbClr val="323232"/>
      </a:dk2>
      <a:lt2>
        <a:srgbClr val="E3DED1"/>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tint val="98000"/>
              </a:schemeClr>
              <a:schemeClr val="phClr">
                <a:tint val="99000"/>
                <a:shade val="96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C3935CB6-B0E3-44A7-AB37-996D901F73AB}"/>
    </a:ext>
  </a:extLst>
</a:theme>
</file>

<file path=docProps/app.xml><?xml version="1.0" encoding="utf-8"?>
<Properties xmlns="http://schemas.openxmlformats.org/officeDocument/2006/extended-properties" xmlns:vt="http://schemas.openxmlformats.org/officeDocument/2006/docPropsVTypes">
  <TotalTime>168</TotalTime>
  <Words>745</Words>
  <Application>Microsoft Office PowerPoint</Application>
  <PresentationFormat>Widescreen</PresentationFormat>
  <Paragraphs>47</Paragraphs>
  <Slides>20</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20</vt:i4>
      </vt:variant>
    </vt:vector>
  </HeadingPairs>
  <TitlesOfParts>
    <vt:vector size="29" baseType="lpstr">
      <vt:lpstr>Aptos</vt:lpstr>
      <vt:lpstr>Aptos Display</vt:lpstr>
      <vt:lpstr>Arial</vt:lpstr>
      <vt:lpstr>Arial (Body)</vt:lpstr>
      <vt:lpstr>Corbel</vt:lpstr>
      <vt:lpstr>Tahoma</vt:lpstr>
      <vt:lpstr>Wingdings</vt:lpstr>
      <vt:lpstr>Custom Design</vt:lpstr>
      <vt:lpstr>Banded</vt:lpstr>
      <vt:lpstr>TÌM HIỂU NGÔN NGỮ XML VÀ XÂY DỰNG ỨNG DỤNG WEB QUẢN LÝ KẾT QUẢ HỌC TẬP SINH VIÊN</vt:lpstr>
      <vt:lpstr>GIỚI THIỆU VỀ XML</vt:lpstr>
      <vt:lpstr>CẤU TRÚC CƠ BẢN CỦA XML</vt:lpstr>
      <vt:lpstr>VÍ DỤ VỀ CẤU TRÚC CƠ BẢN CỦA MỘT TẬP TIN XML</vt:lpstr>
      <vt:lpstr>ỨNG DỤNG CỦA XML TRONG QUẢN LÝ DỮ LIỆU</vt:lpstr>
      <vt:lpstr>TỔNG QUAN VỀ ỨNG DỤNG WEB QUẢN LÝ KẾT QUẢ HỌC TẬP SINH VIÊN</vt:lpstr>
      <vt:lpstr>Các công nghệ hỗ trợ xây dựng ứng dụng</vt:lpstr>
      <vt:lpstr>Các công nghệ hỗ trợ xây dựng ứng dụng</vt:lpstr>
      <vt:lpstr>Các công nghệ hỗ trợ xây dựng ứng dụng</vt:lpstr>
      <vt:lpstr>Các tính năng chính của hệ thống</vt:lpstr>
      <vt:lpstr>Sơ đồ hệ thống lưu trữ xml CỦA ỨNG DỤNG</vt:lpstr>
      <vt:lpstr>THIẾT KẾ GIAO DIỆN NGƯỜI DÙNG</vt:lpstr>
      <vt:lpstr>THIẾT KẾ GIAO DIỆN NGƯỜI DÙNG</vt:lpstr>
      <vt:lpstr>THIẾT KẾ GIAO DIỆN NGƯỜI DÙNG</vt:lpstr>
      <vt:lpstr>THIẾT KẾ GIAO DIỆN NGƯỜI DÙNG</vt:lpstr>
      <vt:lpstr>THIẾT KẾ GIAO DIỆN NGƯỜI DÙNG</vt:lpstr>
      <vt:lpstr>THIẾT KẾ GIAO DIỆN NGƯỜI DÙNG</vt:lpstr>
      <vt:lpstr>THIẾT KẾ GIAO DIỆN NGƯỜI DÙNG</vt:lpstr>
      <vt:lpstr>Hướng phát triển ứng dụng</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quoc khang</dc:creator>
  <cp:lastModifiedBy>quoc khang</cp:lastModifiedBy>
  <cp:revision>1</cp:revision>
  <dcterms:created xsi:type="dcterms:W3CDTF">2025-01-08T13:11:03Z</dcterms:created>
  <dcterms:modified xsi:type="dcterms:W3CDTF">2025-01-08T15:59:50Z</dcterms:modified>
</cp:coreProperties>
</file>