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1" r:id="rId8"/>
    <p:sldId id="265" r:id="rId9"/>
    <p:sldId id="262" r:id="rId10"/>
    <p:sldId id="266" r:id="rId11"/>
    <p:sldId id="263" r:id="rId12"/>
    <p:sldId id="268" r:id="rId13"/>
    <p:sldId id="267" r:id="rId14"/>
    <p:sldId id="270" r:id="rId15"/>
    <p:sldId id="269" r:id="rId16"/>
    <p:sldId id="271" r:id="rId17"/>
    <p:sldId id="273" r:id="rId18"/>
    <p:sldId id="272" r:id="rId19"/>
    <p:sldId id="275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580C3-FBA9-4AED-A518-7AA6DD164C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DA7594-C68E-433B-9A0F-5A88197C81C0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NHẬN </a:t>
          </a:r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DIỆN BẢNG SỐ 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FC190-06CF-45ED-AA2E-516950E35001}" type="parTrans" cxnId="{21506EAE-117E-4070-A67B-C972EB878C68}">
      <dgm:prSet/>
      <dgm:spPr/>
      <dgm:t>
        <a:bodyPr/>
        <a:lstStyle/>
        <a:p>
          <a:endParaRPr lang="en-US" sz="3600"/>
        </a:p>
      </dgm:t>
    </dgm:pt>
    <dgm:pt modelId="{EE0A2CBC-BCC5-42BE-93D6-A4E4DCE80F27}" type="sibTrans" cxnId="{21506EAE-117E-4070-A67B-C972EB878C68}">
      <dgm:prSet/>
      <dgm:spPr/>
      <dgm:t>
        <a:bodyPr/>
        <a:lstStyle/>
        <a:p>
          <a:endParaRPr lang="en-US" sz="3600"/>
        </a:p>
      </dgm:t>
    </dgm:pt>
    <dgm:pt modelId="{74D8CFBD-2323-487A-86AF-C4F7BEF85DA6}" type="pres">
      <dgm:prSet presAssocID="{ADB580C3-FBA9-4AED-A518-7AA6DD164C50}" presName="linear" presStyleCnt="0">
        <dgm:presLayoutVars>
          <dgm:animLvl val="lvl"/>
          <dgm:resizeHandles val="exact"/>
        </dgm:presLayoutVars>
      </dgm:prSet>
      <dgm:spPr/>
    </dgm:pt>
    <dgm:pt modelId="{CA48E41C-6FE3-40F7-8920-6396D14455A4}" type="pres">
      <dgm:prSet presAssocID="{F2DA7594-C68E-433B-9A0F-5A88197C81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A7BBA7-118B-41B8-B0DC-E82A8BE9F86C}" type="presOf" srcId="{ADB580C3-FBA9-4AED-A518-7AA6DD164C50}" destId="{74D8CFBD-2323-487A-86AF-C4F7BEF85DA6}" srcOrd="0" destOrd="0" presId="urn:microsoft.com/office/officeart/2005/8/layout/vList2"/>
    <dgm:cxn modelId="{21506EAE-117E-4070-A67B-C972EB878C68}" srcId="{ADB580C3-FBA9-4AED-A518-7AA6DD164C50}" destId="{F2DA7594-C68E-433B-9A0F-5A88197C81C0}" srcOrd="0" destOrd="0" parTransId="{833FC190-06CF-45ED-AA2E-516950E35001}" sibTransId="{EE0A2CBC-BCC5-42BE-93D6-A4E4DCE80F27}"/>
    <dgm:cxn modelId="{280819AF-F787-49E5-88BB-7D64206BB47E}" type="presOf" srcId="{F2DA7594-C68E-433B-9A0F-5A88197C81C0}" destId="{CA48E41C-6FE3-40F7-8920-6396D14455A4}" srcOrd="0" destOrd="0" presId="urn:microsoft.com/office/officeart/2005/8/layout/vList2"/>
    <dgm:cxn modelId="{FA5C35F1-CE5F-4687-AF10-196D03DEAD72}" type="presParOf" srcId="{74D8CFBD-2323-487A-86AF-C4F7BEF85DA6}" destId="{CA48E41C-6FE3-40F7-8920-6396D14455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9D399843-BA31-4E48-8CC9-F46F3E9EA1E6}" type="presOf" srcId="{19F2A3EC-8177-43E8-9E89-302F03585B23}" destId="{32DC7E33-D8B3-4208-8DB4-070675678710}" srcOrd="0" destOrd="0" presId="urn:microsoft.com/office/officeart/2005/8/layout/vList2"/>
    <dgm:cxn modelId="{C8A3D4B3-950F-4A76-9C85-0F1D9C13521B}" type="presOf" srcId="{B2981F43-3D03-41AC-9F9E-697415D6573F}" destId="{A6CE2153-0691-4C9E-A85B-C307949C66AD}" srcOrd="0" destOrd="0" presId="urn:microsoft.com/office/officeart/2005/8/layout/vList2"/>
    <dgm:cxn modelId="{01AFAE4F-1459-40C0-BE10-3A0EF2EC05CE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9D399843-BA31-4E48-8CC9-F46F3E9EA1E6}" type="presOf" srcId="{19F2A3EC-8177-43E8-9E89-302F03585B23}" destId="{32DC7E33-D8B3-4208-8DB4-070675678710}" srcOrd="0" destOrd="0" presId="urn:microsoft.com/office/officeart/2005/8/layout/vList2"/>
    <dgm:cxn modelId="{C8A3D4B3-950F-4A76-9C85-0F1D9C13521B}" type="presOf" srcId="{B2981F43-3D03-41AC-9F9E-697415D6573F}" destId="{A6CE2153-0691-4C9E-A85B-C307949C66AD}" srcOrd="0" destOrd="0" presId="urn:microsoft.com/office/officeart/2005/8/layout/vList2"/>
    <dgm:cxn modelId="{01AFAE4F-1459-40C0-BE10-3A0EF2EC05CE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 custLinFactNeighborX="-1801" custLinFactNeighborY="7135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 custLinFactNeighborX="-1801" custLinFactNeighborY="7135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Nhận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ký tự trong bảng số</a:t>
          </a: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95537D-0540-401A-8E50-8B247D0C2A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F7B66-69EC-408B-9D79-1502A2AF05F8}">
      <dgm:prSet/>
      <dgm:spPr/>
      <dgm:t>
        <a:bodyPr/>
        <a:lstStyle/>
        <a:p>
          <a:pPr rtl="0"/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</dgm:t>
    </dgm:pt>
    <dgm:pt modelId="{A4E13DCC-B832-4139-BF0D-F4DEFF77767F}" type="parTrans" cxnId="{FB9F8820-AFCB-4E01-B31E-10F62896F875}">
      <dgm:prSet/>
      <dgm:spPr/>
      <dgm:t>
        <a:bodyPr/>
        <a:lstStyle/>
        <a:p>
          <a:endParaRPr lang="en-US"/>
        </a:p>
      </dgm:t>
    </dgm:pt>
    <dgm:pt modelId="{8AE85CEB-6334-43A3-94D2-D20B20DF503F}" type="sibTrans" cxnId="{FB9F8820-AFCB-4E01-B31E-10F62896F875}">
      <dgm:prSet/>
      <dgm:spPr/>
      <dgm:t>
        <a:bodyPr/>
        <a:lstStyle/>
        <a:p>
          <a:endParaRPr lang="en-US"/>
        </a:p>
      </dgm:t>
    </dgm:pt>
    <dgm:pt modelId="{571768BE-3BEF-44DE-940D-A03E212A312D}">
      <dgm:prSet custT="1"/>
      <dgm:spPr/>
      <dgm:t>
        <a:bodyPr/>
        <a:lstStyle/>
        <a:p>
          <a:pPr rtl="0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Mai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Quốc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45B0E-E8E7-4FF3-9B2C-62447569C82C}" type="parTrans" cxnId="{C0D2144B-53D9-400E-8295-5A957305A5CD}">
      <dgm:prSet/>
      <dgm:spPr/>
      <dgm:t>
        <a:bodyPr/>
        <a:lstStyle/>
        <a:p>
          <a:endParaRPr lang="en-US"/>
        </a:p>
      </dgm:t>
    </dgm:pt>
    <dgm:pt modelId="{C9EF3AF8-F2A7-4247-836E-E18E8394EEAC}" type="sibTrans" cxnId="{C0D2144B-53D9-400E-8295-5A957305A5CD}">
      <dgm:prSet/>
      <dgm:spPr/>
      <dgm:t>
        <a:bodyPr/>
        <a:lstStyle/>
        <a:p>
          <a:endParaRPr lang="en-US"/>
        </a:p>
      </dgm:t>
    </dgm:pt>
    <dgm:pt modelId="{9E423815-475C-454D-B5B0-155ACF6D5603}">
      <dgm:prSet custT="1"/>
      <dgm:spPr/>
      <dgm:t>
        <a:bodyPr/>
        <a:lstStyle/>
        <a:p>
          <a:pPr rtl="0"/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Duy</a:t>
          </a:r>
        </a:p>
      </dgm:t>
    </dgm:pt>
    <dgm:pt modelId="{3A1A031C-0129-4A58-A093-63ACAAE334FE}" type="parTrans" cxnId="{97F0197F-8DB2-459B-BFC6-F2ACE2BABFDF}">
      <dgm:prSet/>
      <dgm:spPr/>
      <dgm:t>
        <a:bodyPr/>
        <a:lstStyle/>
        <a:p>
          <a:endParaRPr lang="en-US"/>
        </a:p>
      </dgm:t>
    </dgm:pt>
    <dgm:pt modelId="{71B3678E-DF73-4DF0-B0E4-A142B3BDD550}" type="sibTrans" cxnId="{97F0197F-8DB2-459B-BFC6-F2ACE2BABFDF}">
      <dgm:prSet/>
      <dgm:spPr/>
      <dgm:t>
        <a:bodyPr/>
        <a:lstStyle/>
        <a:p>
          <a:endParaRPr lang="en-US"/>
        </a:p>
      </dgm:t>
    </dgm:pt>
    <dgm:pt modelId="{B6700B12-EC1E-4554-BEDB-20675046D7A2}">
      <dgm:prSet custT="1"/>
      <dgm:spPr/>
      <dgm:t>
        <a:bodyPr/>
        <a:lstStyle/>
        <a:p>
          <a:pPr rtl="0"/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Khang</a:t>
          </a:r>
          <a:endParaRPr lang="en-US" sz="1700" dirty="0"/>
        </a:p>
      </dgm:t>
    </dgm:pt>
    <dgm:pt modelId="{7BD5F980-F119-419C-8265-020E73F970A0}" type="parTrans" cxnId="{1A274503-3DEC-415C-9F15-A7C74C0E7D6E}">
      <dgm:prSet/>
      <dgm:spPr/>
      <dgm:t>
        <a:bodyPr/>
        <a:lstStyle/>
        <a:p>
          <a:endParaRPr lang="en-US"/>
        </a:p>
      </dgm:t>
    </dgm:pt>
    <dgm:pt modelId="{34FF2D11-9BCB-4099-A7BC-651DD26E61D3}" type="sibTrans" cxnId="{1A274503-3DEC-415C-9F15-A7C74C0E7D6E}">
      <dgm:prSet/>
      <dgm:spPr/>
      <dgm:t>
        <a:bodyPr/>
        <a:lstStyle/>
        <a:p>
          <a:endParaRPr lang="en-US"/>
        </a:p>
      </dgm:t>
    </dgm:pt>
    <dgm:pt modelId="{5B164604-E12D-4E3D-809B-BE3354A0B161}" type="pres">
      <dgm:prSet presAssocID="{F395537D-0540-401A-8E50-8B247D0C2A8D}" presName="Name0" presStyleCnt="0">
        <dgm:presLayoutVars>
          <dgm:dir/>
          <dgm:animLvl val="lvl"/>
          <dgm:resizeHandles val="exact"/>
        </dgm:presLayoutVars>
      </dgm:prSet>
      <dgm:spPr/>
    </dgm:pt>
    <dgm:pt modelId="{57C6CD78-A794-4C85-9566-A51A04E07C1F}" type="pres">
      <dgm:prSet presAssocID="{02EF7B66-69EC-408B-9D79-1502A2AF05F8}" presName="linNode" presStyleCnt="0"/>
      <dgm:spPr/>
    </dgm:pt>
    <dgm:pt modelId="{2BBCD0A6-056B-411B-9B3F-597A5F3E2046}" type="pres">
      <dgm:prSet presAssocID="{02EF7B66-69EC-408B-9D79-1502A2AF05F8}" presName="parentText" presStyleLbl="node1" presStyleIdx="0" presStyleCnt="1" custScaleX="131007" custScaleY="100098">
        <dgm:presLayoutVars>
          <dgm:chMax val="1"/>
          <dgm:bulletEnabled val="1"/>
        </dgm:presLayoutVars>
      </dgm:prSet>
      <dgm:spPr/>
    </dgm:pt>
    <dgm:pt modelId="{D5509D28-0216-418C-A546-5196E6337F74}" type="pres">
      <dgm:prSet presAssocID="{02EF7B66-69EC-408B-9D79-1502A2AF05F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A274503-3DEC-415C-9F15-A7C74C0E7D6E}" srcId="{02EF7B66-69EC-408B-9D79-1502A2AF05F8}" destId="{B6700B12-EC1E-4554-BEDB-20675046D7A2}" srcOrd="2" destOrd="0" parTransId="{7BD5F980-F119-419C-8265-020E73F970A0}" sibTransId="{34FF2D11-9BCB-4099-A7BC-651DD26E61D3}"/>
    <dgm:cxn modelId="{FB9F8820-AFCB-4E01-B31E-10F62896F875}" srcId="{F395537D-0540-401A-8E50-8B247D0C2A8D}" destId="{02EF7B66-69EC-408B-9D79-1502A2AF05F8}" srcOrd="0" destOrd="0" parTransId="{A4E13DCC-B832-4139-BF0D-F4DEFF77767F}" sibTransId="{8AE85CEB-6334-43A3-94D2-D20B20DF503F}"/>
    <dgm:cxn modelId="{026FD220-A604-4053-9A43-282D1FACCA87}" type="presOf" srcId="{571768BE-3BEF-44DE-940D-A03E212A312D}" destId="{D5509D28-0216-418C-A546-5196E6337F74}" srcOrd="0" destOrd="0" presId="urn:microsoft.com/office/officeart/2005/8/layout/vList5"/>
    <dgm:cxn modelId="{A3146445-1522-4395-9059-FCB8C1C3E4F1}" type="presOf" srcId="{F395537D-0540-401A-8E50-8B247D0C2A8D}" destId="{5B164604-E12D-4E3D-809B-BE3354A0B161}" srcOrd="0" destOrd="0" presId="urn:microsoft.com/office/officeart/2005/8/layout/vList5"/>
    <dgm:cxn modelId="{6F4ABB65-0A45-4625-BB73-DF019B134C0B}" type="presOf" srcId="{02EF7B66-69EC-408B-9D79-1502A2AF05F8}" destId="{2BBCD0A6-056B-411B-9B3F-597A5F3E2046}" srcOrd="0" destOrd="0" presId="urn:microsoft.com/office/officeart/2005/8/layout/vList5"/>
    <dgm:cxn modelId="{C0D2144B-53D9-400E-8295-5A957305A5CD}" srcId="{02EF7B66-69EC-408B-9D79-1502A2AF05F8}" destId="{571768BE-3BEF-44DE-940D-A03E212A312D}" srcOrd="0" destOrd="0" parTransId="{DD145B0E-E8E7-4FF3-9B2C-62447569C82C}" sibTransId="{C9EF3AF8-F2A7-4247-836E-E18E8394EEAC}"/>
    <dgm:cxn modelId="{97F0197F-8DB2-459B-BFC6-F2ACE2BABFDF}" srcId="{02EF7B66-69EC-408B-9D79-1502A2AF05F8}" destId="{9E423815-475C-454D-B5B0-155ACF6D5603}" srcOrd="1" destOrd="0" parTransId="{3A1A031C-0129-4A58-A093-63ACAAE334FE}" sibTransId="{71B3678E-DF73-4DF0-B0E4-A142B3BDD550}"/>
    <dgm:cxn modelId="{C7E979CA-F64F-42F7-907F-657DE7BFEACB}" type="presOf" srcId="{9E423815-475C-454D-B5B0-155ACF6D5603}" destId="{D5509D28-0216-418C-A546-5196E6337F74}" srcOrd="0" destOrd="1" presId="urn:microsoft.com/office/officeart/2005/8/layout/vList5"/>
    <dgm:cxn modelId="{621789CC-5FDE-4E4A-B777-6AE8880B4A99}" type="presOf" srcId="{B6700B12-EC1E-4554-BEDB-20675046D7A2}" destId="{D5509D28-0216-418C-A546-5196E6337F74}" srcOrd="0" destOrd="2" presId="urn:microsoft.com/office/officeart/2005/8/layout/vList5"/>
    <dgm:cxn modelId="{FDD07984-7BFF-4C89-8445-D320DB02E1ED}" type="presParOf" srcId="{5B164604-E12D-4E3D-809B-BE3354A0B161}" destId="{57C6CD78-A794-4C85-9566-A51A04E07C1F}" srcOrd="0" destOrd="0" presId="urn:microsoft.com/office/officeart/2005/8/layout/vList5"/>
    <dgm:cxn modelId="{C0EBBD3B-A4DD-449F-90CD-A4E3E0632C18}" type="presParOf" srcId="{57C6CD78-A794-4C85-9566-A51A04E07C1F}" destId="{2BBCD0A6-056B-411B-9B3F-597A5F3E2046}" srcOrd="0" destOrd="0" presId="urn:microsoft.com/office/officeart/2005/8/layout/vList5"/>
    <dgm:cxn modelId="{58034369-7578-4270-8130-0BD2F2564890}" type="presParOf" srcId="{57C6CD78-A794-4C85-9566-A51A04E07C1F}" destId="{D5509D28-0216-418C-A546-5196E6337F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Nhận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ký tự trong bảng số</a:t>
          </a: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Nhận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ký tự trong bảng số</a:t>
          </a: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9821A-623C-40C2-9E95-8B3E3FA507C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810D5AE-1AB4-459A-820D-A19251265713}" type="presOf" srcId="{19F2A3EC-8177-43E8-9E89-302F03585B23}" destId="{32DC7E33-D8B3-4208-8DB4-070675678710}" srcOrd="0" destOrd="0" presId="urn:microsoft.com/office/officeart/2005/8/layout/vList2"/>
    <dgm:cxn modelId="{D98CBF5E-68BF-42CA-BD1E-351922A5A22C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2BD77E-0B27-48E5-9AC9-094BAA38E0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49891-FD74-4CEC-8166-4881F9E7A381}">
      <dgm:prSet/>
      <dgm:spPr/>
      <dgm:t>
        <a:bodyPr/>
        <a:lstStyle/>
        <a:p>
          <a:pPr rtl="0"/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dẫn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</dgm:t>
    </dgm:pt>
    <dgm:pt modelId="{138DA970-5192-4B05-B1F9-3E2E268CCAED}" type="parTrans" cxnId="{6FB142B7-31BE-4E25-830D-E5DFC56BC803}">
      <dgm:prSet/>
      <dgm:spPr/>
      <dgm:t>
        <a:bodyPr/>
        <a:lstStyle/>
        <a:p>
          <a:endParaRPr lang="en-US"/>
        </a:p>
      </dgm:t>
    </dgm:pt>
    <dgm:pt modelId="{14EE2974-FF1E-4E55-872D-98A23B2E3E2C}" type="sibTrans" cxnId="{6FB142B7-31BE-4E25-830D-E5DFC56BC803}">
      <dgm:prSet/>
      <dgm:spPr/>
      <dgm:t>
        <a:bodyPr/>
        <a:lstStyle/>
        <a:p>
          <a:endParaRPr lang="en-US"/>
        </a:p>
      </dgm:t>
    </dgm:pt>
    <dgm:pt modelId="{7E23C379-32ED-4222-BA11-C54DE65A8452}">
      <dgm:prSet/>
      <dgm:spPr/>
      <dgm:t>
        <a:bodyPr/>
        <a:lstStyle/>
        <a:p>
          <a:pPr rtl="0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Mai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Dũng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4D0155-0E1E-4D9A-AA43-A36B9E52AFC7}" type="parTrans" cxnId="{DEF825FE-EE82-40B9-B4BC-3B826D715BBC}">
      <dgm:prSet/>
      <dgm:spPr/>
      <dgm:t>
        <a:bodyPr/>
        <a:lstStyle/>
        <a:p>
          <a:endParaRPr lang="en-US"/>
        </a:p>
      </dgm:t>
    </dgm:pt>
    <dgm:pt modelId="{D1176A06-6AAB-4F5E-B389-588093388E3F}" type="sibTrans" cxnId="{DEF825FE-EE82-40B9-B4BC-3B826D715BBC}">
      <dgm:prSet/>
      <dgm:spPr/>
      <dgm:t>
        <a:bodyPr/>
        <a:lstStyle/>
        <a:p>
          <a:endParaRPr lang="en-US"/>
        </a:p>
      </dgm:t>
    </dgm:pt>
    <dgm:pt modelId="{BCAB2DBB-B7C4-4E1D-BA2E-8D9EA47EAD8C}">
      <dgm:prSet/>
      <dgm:spPr/>
      <dgm:t>
        <a:bodyPr/>
        <a:lstStyle/>
        <a:p>
          <a:pPr rtl="0"/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dirty="0"/>
            <a:t>: </a:t>
          </a:r>
        </a:p>
      </dgm:t>
    </dgm:pt>
    <dgm:pt modelId="{6C3508E4-F96F-41F6-840F-CE43A3D93255}" type="parTrans" cxnId="{219E2EBB-5C4F-4AD5-84E5-490DEAFC3D28}">
      <dgm:prSet/>
      <dgm:spPr/>
      <dgm:t>
        <a:bodyPr/>
        <a:lstStyle/>
        <a:p>
          <a:endParaRPr lang="en-US"/>
        </a:p>
      </dgm:t>
    </dgm:pt>
    <dgm:pt modelId="{FCB990D9-5297-44F6-B4D7-02B437A41AD0}" type="sibTrans" cxnId="{219E2EBB-5C4F-4AD5-84E5-490DEAFC3D28}">
      <dgm:prSet/>
      <dgm:spPr/>
      <dgm:t>
        <a:bodyPr/>
        <a:lstStyle/>
        <a:p>
          <a:endParaRPr lang="en-US"/>
        </a:p>
      </dgm:t>
    </dgm:pt>
    <dgm:pt modelId="{0C3EF919-E287-4AF5-8D5A-F39CCB6CD99C}">
      <dgm:prSet/>
      <dgm:spPr/>
      <dgm:t>
        <a:bodyPr/>
        <a:lstStyle/>
        <a:p>
          <a:pPr rtl="0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SE341.J11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6CD595-A540-4AA4-95E3-0D4573976C2A}" type="parTrans" cxnId="{A5E9D9C2-F1F4-4CF6-8B10-E3E4C31170D3}">
      <dgm:prSet/>
      <dgm:spPr/>
      <dgm:t>
        <a:bodyPr/>
        <a:lstStyle/>
        <a:p>
          <a:endParaRPr lang="en-US"/>
        </a:p>
      </dgm:t>
    </dgm:pt>
    <dgm:pt modelId="{D88914BF-26E7-47CE-B2CB-FC7F55348A94}" type="sibTrans" cxnId="{A5E9D9C2-F1F4-4CF6-8B10-E3E4C31170D3}">
      <dgm:prSet/>
      <dgm:spPr/>
      <dgm:t>
        <a:bodyPr/>
        <a:lstStyle/>
        <a:p>
          <a:endParaRPr lang="en-US"/>
        </a:p>
      </dgm:t>
    </dgm:pt>
    <dgm:pt modelId="{8AF086D1-03D4-483A-81F5-93BD99CB82E8}" type="pres">
      <dgm:prSet presAssocID="{A72BD77E-0B27-48E5-9AC9-094BAA38E00B}" presName="Name0" presStyleCnt="0">
        <dgm:presLayoutVars>
          <dgm:dir/>
          <dgm:animLvl val="lvl"/>
          <dgm:resizeHandles val="exact"/>
        </dgm:presLayoutVars>
      </dgm:prSet>
      <dgm:spPr/>
    </dgm:pt>
    <dgm:pt modelId="{F0D20B6A-DDB1-4D83-BC34-863CF85E07B0}" type="pres">
      <dgm:prSet presAssocID="{C9F49891-FD74-4CEC-8166-4881F9E7A381}" presName="linNode" presStyleCnt="0"/>
      <dgm:spPr/>
    </dgm:pt>
    <dgm:pt modelId="{A3AE0C0B-4174-4316-8C8C-35F5B27FF830}" type="pres">
      <dgm:prSet presAssocID="{C9F49891-FD74-4CEC-8166-4881F9E7A38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7446FC3-CD9D-40EF-A3DF-95CB257B89A5}" type="pres">
      <dgm:prSet presAssocID="{C9F49891-FD74-4CEC-8166-4881F9E7A381}" presName="descendantText" presStyleLbl="alignAccFollowNode1" presStyleIdx="0" presStyleCnt="2">
        <dgm:presLayoutVars>
          <dgm:bulletEnabled val="1"/>
        </dgm:presLayoutVars>
      </dgm:prSet>
      <dgm:spPr/>
    </dgm:pt>
    <dgm:pt modelId="{DC22984E-6F9C-4DF9-A3DF-225390563ECB}" type="pres">
      <dgm:prSet presAssocID="{14EE2974-FF1E-4E55-872D-98A23B2E3E2C}" presName="sp" presStyleCnt="0"/>
      <dgm:spPr/>
    </dgm:pt>
    <dgm:pt modelId="{78B78190-7521-49F0-83D3-49A320BF8F94}" type="pres">
      <dgm:prSet presAssocID="{BCAB2DBB-B7C4-4E1D-BA2E-8D9EA47EAD8C}" presName="linNode" presStyleCnt="0"/>
      <dgm:spPr/>
    </dgm:pt>
    <dgm:pt modelId="{EA051D5A-F9D2-4A07-BBD0-2794397AA29C}" type="pres">
      <dgm:prSet presAssocID="{BCAB2DBB-B7C4-4E1D-BA2E-8D9EA47EAD8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8BAAF36-D1CA-42AE-B764-ED95DCAFCB98}" type="pres">
      <dgm:prSet presAssocID="{BCAB2DBB-B7C4-4E1D-BA2E-8D9EA47EAD8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D4C142B-6B9C-4501-B667-D588B1C5E8E2}" type="presOf" srcId="{BCAB2DBB-B7C4-4E1D-BA2E-8D9EA47EAD8C}" destId="{EA051D5A-F9D2-4A07-BBD0-2794397AA29C}" srcOrd="0" destOrd="0" presId="urn:microsoft.com/office/officeart/2005/8/layout/vList5"/>
    <dgm:cxn modelId="{1D1C1E41-0545-48AD-9E36-6A36895C6937}" type="presOf" srcId="{0C3EF919-E287-4AF5-8D5A-F39CCB6CD99C}" destId="{48BAAF36-D1CA-42AE-B764-ED95DCAFCB98}" srcOrd="0" destOrd="0" presId="urn:microsoft.com/office/officeart/2005/8/layout/vList5"/>
    <dgm:cxn modelId="{5047036A-C541-4D1B-B376-7097EBCA00FF}" type="presOf" srcId="{A72BD77E-0B27-48E5-9AC9-094BAA38E00B}" destId="{8AF086D1-03D4-483A-81F5-93BD99CB82E8}" srcOrd="0" destOrd="0" presId="urn:microsoft.com/office/officeart/2005/8/layout/vList5"/>
    <dgm:cxn modelId="{4FEF5288-E679-4327-BAD5-9E96502CBEFF}" type="presOf" srcId="{7E23C379-32ED-4222-BA11-C54DE65A8452}" destId="{27446FC3-CD9D-40EF-A3DF-95CB257B89A5}" srcOrd="0" destOrd="0" presId="urn:microsoft.com/office/officeart/2005/8/layout/vList5"/>
    <dgm:cxn modelId="{9BF62CA7-93CA-447F-A7DC-468C82698038}" type="presOf" srcId="{C9F49891-FD74-4CEC-8166-4881F9E7A381}" destId="{A3AE0C0B-4174-4316-8C8C-35F5B27FF830}" srcOrd="0" destOrd="0" presId="urn:microsoft.com/office/officeart/2005/8/layout/vList5"/>
    <dgm:cxn modelId="{6FB142B7-31BE-4E25-830D-E5DFC56BC803}" srcId="{A72BD77E-0B27-48E5-9AC9-094BAA38E00B}" destId="{C9F49891-FD74-4CEC-8166-4881F9E7A381}" srcOrd="0" destOrd="0" parTransId="{138DA970-5192-4B05-B1F9-3E2E268CCAED}" sibTransId="{14EE2974-FF1E-4E55-872D-98A23B2E3E2C}"/>
    <dgm:cxn modelId="{219E2EBB-5C4F-4AD5-84E5-490DEAFC3D28}" srcId="{A72BD77E-0B27-48E5-9AC9-094BAA38E00B}" destId="{BCAB2DBB-B7C4-4E1D-BA2E-8D9EA47EAD8C}" srcOrd="1" destOrd="0" parTransId="{6C3508E4-F96F-41F6-840F-CE43A3D93255}" sibTransId="{FCB990D9-5297-44F6-B4D7-02B437A41AD0}"/>
    <dgm:cxn modelId="{A5E9D9C2-F1F4-4CF6-8B10-E3E4C31170D3}" srcId="{BCAB2DBB-B7C4-4E1D-BA2E-8D9EA47EAD8C}" destId="{0C3EF919-E287-4AF5-8D5A-F39CCB6CD99C}" srcOrd="0" destOrd="0" parTransId="{1C6CD595-A540-4AA4-95E3-0D4573976C2A}" sibTransId="{D88914BF-26E7-47CE-B2CB-FC7F55348A94}"/>
    <dgm:cxn modelId="{DEF825FE-EE82-40B9-B4BC-3B826D715BBC}" srcId="{C9F49891-FD74-4CEC-8166-4881F9E7A381}" destId="{7E23C379-32ED-4222-BA11-C54DE65A8452}" srcOrd="0" destOrd="0" parTransId="{F04D0155-0E1E-4D9A-AA43-A36B9E52AFC7}" sibTransId="{D1176A06-6AAB-4F5E-B389-588093388E3F}"/>
    <dgm:cxn modelId="{2E7377E3-318C-45BE-9D9F-D3A010A2B8F0}" type="presParOf" srcId="{8AF086D1-03D4-483A-81F5-93BD99CB82E8}" destId="{F0D20B6A-DDB1-4D83-BC34-863CF85E07B0}" srcOrd="0" destOrd="0" presId="urn:microsoft.com/office/officeart/2005/8/layout/vList5"/>
    <dgm:cxn modelId="{E642C714-3259-45D4-B316-D85EA6FAD5CD}" type="presParOf" srcId="{F0D20B6A-DDB1-4D83-BC34-863CF85E07B0}" destId="{A3AE0C0B-4174-4316-8C8C-35F5B27FF830}" srcOrd="0" destOrd="0" presId="urn:microsoft.com/office/officeart/2005/8/layout/vList5"/>
    <dgm:cxn modelId="{1E712B03-B74C-4518-A16E-507F8F764CD1}" type="presParOf" srcId="{F0D20B6A-DDB1-4D83-BC34-863CF85E07B0}" destId="{27446FC3-CD9D-40EF-A3DF-95CB257B89A5}" srcOrd="1" destOrd="0" presId="urn:microsoft.com/office/officeart/2005/8/layout/vList5"/>
    <dgm:cxn modelId="{9C8A1906-A687-4063-8B07-1E6569E2BBA3}" type="presParOf" srcId="{8AF086D1-03D4-483A-81F5-93BD99CB82E8}" destId="{DC22984E-6F9C-4DF9-A3DF-225390563ECB}" srcOrd="1" destOrd="0" presId="urn:microsoft.com/office/officeart/2005/8/layout/vList5"/>
    <dgm:cxn modelId="{190D17F0-EC82-486A-B4DB-EDA69AFA47E2}" type="presParOf" srcId="{8AF086D1-03D4-483A-81F5-93BD99CB82E8}" destId="{78B78190-7521-49F0-83D3-49A320BF8F94}" srcOrd="2" destOrd="0" presId="urn:microsoft.com/office/officeart/2005/8/layout/vList5"/>
    <dgm:cxn modelId="{EB0B22E0-BC2F-4B6F-B887-8C610571ECD0}" type="presParOf" srcId="{78B78190-7521-49F0-83D3-49A320BF8F94}" destId="{EA051D5A-F9D2-4A07-BBD0-2794397AA29C}" srcOrd="0" destOrd="0" presId="urn:microsoft.com/office/officeart/2005/8/layout/vList5"/>
    <dgm:cxn modelId="{06C6B6C6-F87C-4B42-AACE-F3037FBD42C0}" type="presParOf" srcId="{78B78190-7521-49F0-83D3-49A320BF8F94}" destId="{48BAAF36-D1CA-42AE-B764-ED95DCAFCB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2F810C-D4F8-4B37-9FF0-E9408752A702}" type="presOf" srcId="{19F2A3EC-8177-43E8-9E89-302F03585B23}" destId="{32DC7E33-D8B3-4208-8DB4-070675678710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CC98A0D7-AFAE-424B-8D83-1B9BF56EE2E2}" type="presOf" srcId="{B2981F43-3D03-41AC-9F9E-697415D6573F}" destId="{A6CE2153-0691-4C9E-A85B-C307949C66AD}" srcOrd="0" destOrd="0" presId="urn:microsoft.com/office/officeart/2005/8/layout/vList2"/>
    <dgm:cxn modelId="{CF3FF308-5EAA-44C9-9E97-FB853B0120D6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5F95204E-E3C4-40BE-A0E6-04CED5E81FBD}" type="presOf" srcId="{19F2A3EC-8177-43E8-9E89-302F03585B23}" destId="{32DC7E33-D8B3-4208-8DB4-070675678710}" srcOrd="0" destOrd="0" presId="urn:microsoft.com/office/officeart/2005/8/layout/vList2"/>
    <dgm:cxn modelId="{863574F1-FA9B-4B06-AB52-06144D659FAE}" type="presOf" srcId="{B2981F43-3D03-41AC-9F9E-697415D6573F}" destId="{A6CE2153-0691-4C9E-A85B-C307949C66AD}" srcOrd="0" destOrd="0" presId="urn:microsoft.com/office/officeart/2005/8/layout/vList2"/>
    <dgm:cxn modelId="{81DDA27A-FDE0-424F-A0C0-B9A43EA1092A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C97A1F-ECDE-4AE2-84DB-09CCE169CA69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A9171D76-8B33-4C08-A29D-EB4CC866102A}" type="presOf" srcId="{19F2A3EC-8177-43E8-9E89-302F03585B23}" destId="{32DC7E33-D8B3-4208-8DB4-070675678710}" srcOrd="0" destOrd="0" presId="urn:microsoft.com/office/officeart/2005/8/layout/vList2"/>
    <dgm:cxn modelId="{90E02D4F-567E-4CB3-901F-EEB16F1E69A1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8DDA910-480C-4B3B-9C33-F5D2065EDEE2}" type="presOf" srcId="{B2981F43-3D03-41AC-9F9E-697415D6573F}" destId="{A6CE2153-0691-4C9E-A85B-C307949C66AD}" srcOrd="0" destOrd="0" presId="urn:microsoft.com/office/officeart/2005/8/layout/vList2"/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AD953DF4-BE65-4604-A1CB-F53D12875425}" type="presOf" srcId="{19F2A3EC-8177-43E8-9E89-302F03585B23}" destId="{32DC7E33-D8B3-4208-8DB4-070675678710}" srcOrd="0" destOrd="0" presId="urn:microsoft.com/office/officeart/2005/8/layout/vList2"/>
    <dgm:cxn modelId="{E0BD31B9-EF11-4A37-B467-129F17E4E97B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48A49996-7DB3-484E-B920-5F8B6575150B}" type="presOf" srcId="{B2981F43-3D03-41AC-9F9E-697415D6573F}" destId="{A6CE2153-0691-4C9E-A85B-C307949C66AD}" srcOrd="0" destOrd="0" presId="urn:microsoft.com/office/officeart/2005/8/layout/vList2"/>
    <dgm:cxn modelId="{136085CC-DFD4-405F-AC6F-0FD1CE5B23B0}" type="presOf" srcId="{19F2A3EC-8177-43E8-9E89-302F03585B23}" destId="{32DC7E33-D8B3-4208-8DB4-070675678710}" srcOrd="0" destOrd="0" presId="urn:microsoft.com/office/officeart/2005/8/layout/vList2"/>
    <dgm:cxn modelId="{331A7D5A-07DE-424C-809A-34EE648136F1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981F43-3D03-41AC-9F9E-697415D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2A3EC-8177-43E8-9E89-302F03585B23}">
      <dgm:prSet custT="1"/>
      <dgm:spPr/>
      <dgm:t>
        <a:bodyPr/>
        <a:lstStyle/>
        <a:p>
          <a:pPr algn="ctr" rtl="0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904AC-094D-4A0B-AD23-9EAFCFCEB038}" type="parTrans" cxnId="{2EA9F42E-6EAA-4AD1-8D7A-08695FB2C2D4}">
      <dgm:prSet/>
      <dgm:spPr/>
      <dgm:t>
        <a:bodyPr/>
        <a:lstStyle/>
        <a:p>
          <a:endParaRPr lang="en-US"/>
        </a:p>
      </dgm:t>
    </dgm:pt>
    <dgm:pt modelId="{BFF3BC9F-41E0-4DC9-8FC3-C0E72A5479E4}" type="sibTrans" cxnId="{2EA9F42E-6EAA-4AD1-8D7A-08695FB2C2D4}">
      <dgm:prSet/>
      <dgm:spPr/>
      <dgm:t>
        <a:bodyPr/>
        <a:lstStyle/>
        <a:p>
          <a:endParaRPr lang="en-US"/>
        </a:p>
      </dgm:t>
    </dgm:pt>
    <dgm:pt modelId="{A6CE2153-0691-4C9E-A85B-C307949C66AD}" type="pres">
      <dgm:prSet presAssocID="{B2981F43-3D03-41AC-9F9E-697415D6573F}" presName="linear" presStyleCnt="0">
        <dgm:presLayoutVars>
          <dgm:animLvl val="lvl"/>
          <dgm:resizeHandles val="exact"/>
        </dgm:presLayoutVars>
      </dgm:prSet>
      <dgm:spPr/>
    </dgm:pt>
    <dgm:pt modelId="{32DC7E33-D8B3-4208-8DB4-070675678710}" type="pres">
      <dgm:prSet presAssocID="{19F2A3EC-8177-43E8-9E89-302F03585B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A9F42E-6EAA-4AD1-8D7A-08695FB2C2D4}" srcId="{B2981F43-3D03-41AC-9F9E-697415D6573F}" destId="{19F2A3EC-8177-43E8-9E89-302F03585B23}" srcOrd="0" destOrd="0" parTransId="{CA3904AC-094D-4A0B-AD23-9EAFCFCEB038}" sibTransId="{BFF3BC9F-41E0-4DC9-8FC3-C0E72A5479E4}"/>
    <dgm:cxn modelId="{48A49996-7DB3-484E-B920-5F8B6575150B}" type="presOf" srcId="{B2981F43-3D03-41AC-9F9E-697415D6573F}" destId="{A6CE2153-0691-4C9E-A85B-C307949C66AD}" srcOrd="0" destOrd="0" presId="urn:microsoft.com/office/officeart/2005/8/layout/vList2"/>
    <dgm:cxn modelId="{136085CC-DFD4-405F-AC6F-0FD1CE5B23B0}" type="presOf" srcId="{19F2A3EC-8177-43E8-9E89-302F03585B23}" destId="{32DC7E33-D8B3-4208-8DB4-070675678710}" srcOrd="0" destOrd="0" presId="urn:microsoft.com/office/officeart/2005/8/layout/vList2"/>
    <dgm:cxn modelId="{331A7D5A-07DE-424C-809A-34EE648136F1}" type="presParOf" srcId="{A6CE2153-0691-4C9E-A85B-C307949C66AD}" destId="{32DC7E33-D8B3-4208-8DB4-070675678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8E41C-6FE3-40F7-8920-6396D14455A4}">
      <dsp:nvSpPr>
        <dsp:cNvPr id="0" name=""/>
        <dsp:cNvSpPr/>
      </dsp:nvSpPr>
      <dsp:spPr>
        <a:xfrm>
          <a:off x="0" y="200"/>
          <a:ext cx="10030264" cy="707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NHẬN </a:t>
          </a: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DIỆN BẢNG SỐ 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7" y="34737"/>
        <a:ext cx="9961190" cy="6384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405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849"/>
        <a:ext cx="9882971" cy="58125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405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849"/>
        <a:ext cx="9882971" cy="5812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Nhận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ký tự trong bảng số</a:t>
          </a:r>
        </a:p>
      </dsp:txBody>
      <dsp:txXfrm>
        <a:off x="31444" y="31646"/>
        <a:ext cx="9882971" cy="581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09D28-0216-418C-A546-5196E6337F74}">
      <dsp:nvSpPr>
        <dsp:cNvPr id="0" name=""/>
        <dsp:cNvSpPr/>
      </dsp:nvSpPr>
      <dsp:spPr>
        <a:xfrm rot="5400000">
          <a:off x="3185542" y="-828638"/>
          <a:ext cx="1081941" cy="30123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Quốc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Khang</a:t>
          </a:r>
          <a:endParaRPr lang="en-US" sz="1700" kern="1200" dirty="0"/>
        </a:p>
      </dsp:txBody>
      <dsp:txXfrm rot="-5400000">
        <a:off x="2220338" y="189382"/>
        <a:ext cx="2959534" cy="976309"/>
      </dsp:txXfrm>
    </dsp:sp>
    <dsp:sp modelId="{2BBCD0A6-056B-411B-9B3F-597A5F3E2046}">
      <dsp:nvSpPr>
        <dsp:cNvPr id="0" name=""/>
        <dsp:cNvSpPr/>
      </dsp:nvSpPr>
      <dsp:spPr>
        <a:xfrm>
          <a:off x="493" y="660"/>
          <a:ext cx="2219844" cy="1353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</dsp:txBody>
      <dsp:txXfrm>
        <a:off x="66578" y="66745"/>
        <a:ext cx="2087674" cy="122158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Nhận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ký tự trong bảng số</a:t>
          </a:r>
        </a:p>
      </dsp:txBody>
      <dsp:txXfrm>
        <a:off x="31444" y="31646"/>
        <a:ext cx="9882971" cy="58125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Nhận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ký tự trong bảng số</a:t>
          </a:r>
        </a:p>
      </dsp:txBody>
      <dsp:txXfrm>
        <a:off x="31444" y="31646"/>
        <a:ext cx="9882971" cy="58125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sp:txBody>
      <dsp:txXfrm>
        <a:off x="31444" y="31646"/>
        <a:ext cx="9882971" cy="58125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sp:txBody>
      <dsp:txXfrm>
        <a:off x="31444" y="31646"/>
        <a:ext cx="9882971" cy="58125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sp:txBody>
      <dsp:txXfrm>
        <a:off x="31444" y="31646"/>
        <a:ext cx="9882971" cy="58125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sp:txBody>
      <dsp:txXfrm>
        <a:off x="31444" y="31646"/>
        <a:ext cx="9882971" cy="58125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thực hiện</a:t>
          </a:r>
        </a:p>
      </dsp:txBody>
      <dsp:txXfrm>
        <a:off x="31444" y="31646"/>
        <a:ext cx="9882971" cy="58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46FC3-CD9D-40EF-A3DF-95CB257B89A5}">
      <dsp:nvSpPr>
        <dsp:cNvPr id="0" name=""/>
        <dsp:cNvSpPr/>
      </dsp:nvSpPr>
      <dsp:spPr>
        <a:xfrm rot="5400000">
          <a:off x="2652720" y="-1034385"/>
          <a:ext cx="548969" cy="2755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Dũng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49697" y="95436"/>
        <a:ext cx="2728218" cy="495373"/>
      </dsp:txXfrm>
    </dsp:sp>
    <dsp:sp modelId="{A3AE0C0B-4174-4316-8C8C-35F5B27FF830}">
      <dsp:nvSpPr>
        <dsp:cNvPr id="0" name=""/>
        <dsp:cNvSpPr/>
      </dsp:nvSpPr>
      <dsp:spPr>
        <a:xfrm>
          <a:off x="0" y="17"/>
          <a:ext cx="1549697" cy="686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dẫn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</dsp:txBody>
      <dsp:txXfrm>
        <a:off x="33498" y="33515"/>
        <a:ext cx="1482701" cy="619215"/>
      </dsp:txXfrm>
    </dsp:sp>
    <dsp:sp modelId="{48BAAF36-D1CA-42AE-B764-ED95DCAFCB98}">
      <dsp:nvSpPr>
        <dsp:cNvPr id="0" name=""/>
        <dsp:cNvSpPr/>
      </dsp:nvSpPr>
      <dsp:spPr>
        <a:xfrm rot="5400000">
          <a:off x="2652720" y="-313863"/>
          <a:ext cx="548969" cy="2755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SE341.J11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49697" y="815958"/>
        <a:ext cx="2728218" cy="495373"/>
      </dsp:txXfrm>
    </dsp:sp>
    <dsp:sp modelId="{EA051D5A-F9D2-4A07-BBD0-2794397AA29C}">
      <dsp:nvSpPr>
        <dsp:cNvPr id="0" name=""/>
        <dsp:cNvSpPr/>
      </dsp:nvSpPr>
      <dsp:spPr>
        <a:xfrm>
          <a:off x="0" y="720539"/>
          <a:ext cx="1549697" cy="686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sz="2000" kern="1200" dirty="0"/>
            <a:t>: </a:t>
          </a:r>
        </a:p>
      </dsp:txBody>
      <dsp:txXfrm>
        <a:off x="33498" y="754037"/>
        <a:ext cx="1482701" cy="619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E33-D8B3-4208-8DB4-070675678710}">
      <dsp:nvSpPr>
        <dsp:cNvPr id="0" name=""/>
        <dsp:cNvSpPr/>
      </dsp:nvSpPr>
      <dsp:spPr>
        <a:xfrm>
          <a:off x="0" y="202"/>
          <a:ext cx="9945859" cy="644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4" y="31646"/>
        <a:ext cx="9882971" cy="581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609C78-09ED-4111-BA60-D49C1DD8FC1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072F67-24C4-417C-A6A3-EF92C79B94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jp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9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1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3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15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6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17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18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2281716"/>
              </p:ext>
            </p:extLst>
          </p:nvPr>
        </p:nvGraphicFramePr>
        <p:xfrm>
          <a:off x="1153551" y="689317"/>
          <a:ext cx="10030264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05218719"/>
              </p:ext>
            </p:extLst>
          </p:nvPr>
        </p:nvGraphicFramePr>
        <p:xfrm>
          <a:off x="5922498" y="4698609"/>
          <a:ext cx="5233182" cy="1355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336961594"/>
              </p:ext>
            </p:extLst>
          </p:nvPr>
        </p:nvGraphicFramePr>
        <p:xfrm>
          <a:off x="1308295" y="4684543"/>
          <a:ext cx="4304714" cy="140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C748467-F621-42DF-9CF4-2CA0F28019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17" y="1502593"/>
            <a:ext cx="3454531" cy="26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4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A9CA9A-117B-4825-8D1A-A0F827297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36" y="4190486"/>
            <a:ext cx="4022864" cy="1708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30419-A1BD-450C-B213-8FED55FDD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19045"/>
            <a:ext cx="5031545" cy="4046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27DDA-474E-4266-A49F-53F87D2517FB}"/>
              </a:ext>
            </a:extLst>
          </p:cNvPr>
          <p:cNvSpPr txBox="1"/>
          <p:nvPr/>
        </p:nvSpPr>
        <p:spPr>
          <a:xfrm>
            <a:off x="1300900" y="2238878"/>
            <a:ext cx="427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nhóm các contours:</a:t>
            </a:r>
          </a:p>
        </p:txBody>
      </p:sp>
    </p:spTree>
    <p:extLst>
      <p:ext uri="{BB962C8B-B14F-4D97-AF65-F5344CB8AC3E}">
        <p14:creationId xmlns:p14="http://schemas.microsoft.com/office/powerpoint/2010/main" val="233322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59305" y="2450970"/>
            <a:ext cx="9673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xuất bảng số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mỗi nhóm đã có ở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trước, ta sắp xếp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của từng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PossibleChar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Xóa bỏ phần tử bị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lên nhau (xóa contour)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tính center từng nhóm bằng cách lấy (x, y) của phần tử đầu + (x, y) của phần tử cuối của nhóm, sau đó chia 2</a:t>
            </a:r>
          </a:p>
        </p:txBody>
      </p:sp>
    </p:spTree>
    <p:extLst>
      <p:ext uri="{BB962C8B-B14F-4D97-AF65-F5344CB8AC3E}">
        <p14:creationId xmlns:p14="http://schemas.microsoft.com/office/powerpoint/2010/main" val="12459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17920" y="2228286"/>
            <a:ext cx="96733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xuất bảng số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width của của từng nhóm controur: [x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(tọa độ x của phần tử cuối cùng trong nhóm) + độ rộng của phần tử cuối cùng trong nhóm – tọa độ x phần tử đầu tiên trong nhóm ]* 1.1 (tăng width lên 10%)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height của từng nhóm contour:  trung bình cộng độ cao của từng phần tử * 1.1 (tăng height lên 10%)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2048924-A864-4863-941F-2EC5670E8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11" y="2311819"/>
            <a:ext cx="5206368" cy="1603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E7B22-C782-477A-8D6C-6903BF443476}"/>
              </a:ext>
            </a:extLst>
          </p:cNvPr>
          <p:cNvSpPr txBox="1"/>
          <p:nvPr/>
        </p:nvSpPr>
        <p:spPr>
          <a:xfrm>
            <a:off x="5904234" y="1785204"/>
            <a:ext cx="1081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Group 1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39B64-6A49-41DE-8251-BD20A7EFA753}"/>
              </a:ext>
            </a:extLst>
          </p:cNvPr>
          <p:cNvSpPr txBox="1"/>
          <p:nvPr/>
        </p:nvSpPr>
        <p:spPr>
          <a:xfrm>
            <a:off x="5989075" y="4035004"/>
            <a:ext cx="10904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Group 2</a:t>
            </a:r>
          </a:p>
          <a:p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60022C4-F315-46A9-A215-9E6BD981B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18" y="4484035"/>
            <a:ext cx="5206368" cy="16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9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5E7B22-C782-477A-8D6C-6903BF443476}"/>
              </a:ext>
            </a:extLst>
          </p:cNvPr>
          <p:cNvSpPr txBox="1"/>
          <p:nvPr/>
        </p:nvSpPr>
        <p:spPr>
          <a:xfrm>
            <a:off x="1351131" y="2321812"/>
            <a:ext cx="9489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xuất bảng số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Kiểm tra bảng số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không, nếu không ta sẽ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lại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đúng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chiều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bằng cách: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Tính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đ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thẳng đ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tạo bởi center 			đầu và center cuối với 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bảng số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đã tính</a:t>
            </a:r>
          </a:p>
        </p:txBody>
      </p:sp>
    </p:spTree>
    <p:extLst>
      <p:ext uri="{BB962C8B-B14F-4D97-AF65-F5344CB8AC3E}">
        <p14:creationId xmlns:p14="http://schemas.microsoft.com/office/powerpoint/2010/main" val="36833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83CBB0-6007-4801-A001-4E639250573D}"/>
              </a:ext>
            </a:extLst>
          </p:cNvPr>
          <p:cNvSpPr txBox="1"/>
          <p:nvPr/>
        </p:nvSpPr>
        <p:spPr>
          <a:xfrm>
            <a:off x="1454155" y="2130459"/>
            <a:ext cx="967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Cắt ảnh bản số đã xác định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E26954D-C591-4355-8FD6-8DC0A6140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34" y="3232120"/>
            <a:ext cx="3065714" cy="1241808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91AA6C15-13AF-456E-A61F-29D701D6B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50" y="3166132"/>
            <a:ext cx="3296210" cy="16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9736951"/>
              </p:ext>
            </p:extLst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83CBB0-6007-4801-A001-4E639250573D}"/>
              </a:ext>
            </a:extLst>
          </p:cNvPr>
          <p:cNvSpPr txBox="1"/>
          <p:nvPr/>
        </p:nvSpPr>
        <p:spPr>
          <a:xfrm>
            <a:off x="1454155" y="2347275"/>
            <a:ext cx="9673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trong bản số có số contour trùng với số l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ký tự của bản số VN (7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8)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ableware, clipart, plate, dishware&#10;&#10;Description automatically generated">
            <a:extLst>
              <a:ext uri="{FF2B5EF4-FFF2-40B4-BE49-F238E27FC236}">
                <a16:creationId xmlns:a16="http://schemas.microsoft.com/office/drawing/2014/main" id="{2CAD815D-9176-4A74-9993-0EC92A85D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20" y="4069224"/>
            <a:ext cx="2859321" cy="663031"/>
          </a:xfrm>
          <a:prstGeom prst="rect">
            <a:avLst/>
          </a:prstGeom>
        </p:spPr>
      </p:pic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104A4999-6E89-44A9-9DF9-9E548ACA0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49" y="4069224"/>
            <a:ext cx="2897156" cy="6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1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83CBB0-6007-4801-A001-4E639250573D}"/>
              </a:ext>
            </a:extLst>
          </p:cNvPr>
          <p:cNvSpPr txBox="1"/>
          <p:nvPr/>
        </p:nvSpPr>
        <p:spPr>
          <a:xfrm>
            <a:off x="1454155" y="2130459"/>
            <a:ext cx="967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Cắt từng contour trong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đã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hiện: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78DBAB-A287-47DD-9F5C-18E19FAE7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416" y="3429000"/>
            <a:ext cx="2919167" cy="11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344873"/>
              </p:ext>
            </p:extLst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B2A07A-9684-4065-9DE6-20663431F800}"/>
              </a:ext>
            </a:extLst>
          </p:cNvPr>
          <p:cNvSpPr txBox="1"/>
          <p:nvPr/>
        </p:nvSpPr>
        <p:spPr>
          <a:xfrm>
            <a:off x="1800520" y="2158738"/>
            <a:ext cx="9181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và Detect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dataset với 36 ký tự (26 chữ cái và 10 chữ số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mỗi ký tự 1016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nhầm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chữ và số, nhóm train chữ và số riêng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pháp SVM và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8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B2A07A-9684-4065-9DE6-20663431F800}"/>
              </a:ext>
            </a:extLst>
          </p:cNvPr>
          <p:cNvSpPr txBox="1"/>
          <p:nvPr/>
        </p:nvSpPr>
        <p:spPr>
          <a:xfrm>
            <a:off x="1800520" y="2158738"/>
            <a:ext cx="91817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 đọc từng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sau đó ta chuyển về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	đ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vào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train.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Tạo list bao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label t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từng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của list train ở trên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tạo SVM bằng hàm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đã tạo bằng hàm fit(list train, list label)</a:t>
            </a:r>
          </a:p>
        </p:txBody>
      </p:sp>
    </p:spTree>
    <p:extLst>
      <p:ext uri="{BB962C8B-B14F-4D97-AF65-F5344CB8AC3E}">
        <p14:creationId xmlns:p14="http://schemas.microsoft.com/office/powerpoint/2010/main" val="392386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2646338"/>
              </p:ext>
            </p:extLst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5230" y="2415942"/>
            <a:ext cx="870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24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B2A07A-9684-4065-9DE6-20663431F800}"/>
              </a:ext>
            </a:extLst>
          </p:cNvPr>
          <p:cNvSpPr txBox="1"/>
          <p:nvPr/>
        </p:nvSpPr>
        <p:spPr>
          <a:xfrm>
            <a:off x="1800520" y="2158738"/>
            <a:ext cx="91817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Load dataset đã train bằng hàm load()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Resize các ký tự đã cắt về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trong dataset (60x60)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Reshape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 ma trận (1, x)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Detect từng ký tự thông qua dataset đã train bằng 	hàm predict()</a:t>
            </a:r>
          </a:p>
        </p:txBody>
      </p:sp>
    </p:spTree>
    <p:extLst>
      <p:ext uri="{BB962C8B-B14F-4D97-AF65-F5344CB8AC3E}">
        <p14:creationId xmlns:p14="http://schemas.microsoft.com/office/powerpoint/2010/main" val="211104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738094"/>
              </p:ext>
            </p:extLst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48552AA-CB20-43D9-B1A4-D0D16EBEF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229" y="1836327"/>
            <a:ext cx="8385542" cy="43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B0C5B73-7619-4E52-9CE9-0F505CEC9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589" y="1799617"/>
            <a:ext cx="8570051" cy="44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7FD8D0-4847-4E31-918D-78D4A9E8A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0389" y="1770914"/>
            <a:ext cx="8711221" cy="45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78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ECBB95-F564-4F9D-B73C-7A0E09EB2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689" y="1737274"/>
            <a:ext cx="8764621" cy="45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D5F192A-6EBB-4570-9418-C3400F519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557" y="1738170"/>
            <a:ext cx="8752886" cy="45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4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86703080"/>
              </p:ext>
            </p:extLst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3040" y="2560321"/>
            <a:ext cx="8707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(License Plate Detection)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Nhận diện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 tự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bảng số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(Letters and 	Digits Recognition)</a:t>
            </a:r>
          </a:p>
        </p:txBody>
      </p:sp>
    </p:spTree>
    <p:extLst>
      <p:ext uri="{BB962C8B-B14F-4D97-AF65-F5344CB8AC3E}">
        <p14:creationId xmlns:p14="http://schemas.microsoft.com/office/powerpoint/2010/main" val="303892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4461477"/>
              </p:ext>
            </p:extLst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3125" y="2068031"/>
            <a:ext cx="87079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Blur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Grayscale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ngưỡng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A063F-0AFF-40E4-8141-2ED5C611A259}"/>
              </a:ext>
            </a:extLst>
          </p:cNvPr>
          <p:cNvGrpSpPr/>
          <p:nvPr/>
        </p:nvGrpSpPr>
        <p:grpSpPr>
          <a:xfrm>
            <a:off x="1123070" y="666836"/>
            <a:ext cx="9945859" cy="644139"/>
            <a:chOff x="0" y="202"/>
            <a:chExt cx="9945859" cy="64413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32B5B4A-70E8-4D30-95CD-0253E41AEB3A}"/>
                </a:ext>
              </a:extLst>
            </p:cNvPr>
            <p:cNvSpPr/>
            <p:nvPr/>
          </p:nvSpPr>
          <p:spPr>
            <a:xfrm>
              <a:off x="0" y="202"/>
              <a:ext cx="9945859" cy="6441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D0D95502-FE0E-4B03-843E-B4836F1ECEC7}"/>
                </a:ext>
              </a:extLst>
            </p:cNvPr>
            <p:cNvSpPr txBox="1"/>
            <p:nvPr/>
          </p:nvSpPr>
          <p:spPr>
            <a:xfrm>
              <a:off x="31444" y="31646"/>
              <a:ext cx="9882971" cy="581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sz="3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hiện</a:t>
              </a:r>
              <a:r>
                <a:rPr lang="en-US" sz="3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bảng</a:t>
              </a:r>
              <a:r>
                <a:rPr lang="en-US" sz="3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3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endParaRPr lang="en-US" sz="3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 descr="A car parked in a parking lot&#10;&#10;Description automatically generated">
            <a:extLst>
              <a:ext uri="{FF2B5EF4-FFF2-40B4-BE49-F238E27FC236}">
                <a16:creationId xmlns:a16="http://schemas.microsoft.com/office/drawing/2014/main" id="{2820FD1C-5C76-4CD6-A3C7-BBABD4C4E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43" y="2376716"/>
            <a:ext cx="4625418" cy="370524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16D65D8-1B71-4B5F-9BE4-4BA915C6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39" y="2346123"/>
            <a:ext cx="4807670" cy="37358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73BC7E-0976-416D-B23E-BF777DAB05F0}"/>
              </a:ext>
            </a:extLst>
          </p:cNvPr>
          <p:cNvSpPr txBox="1"/>
          <p:nvPr/>
        </p:nvSpPr>
        <p:spPr>
          <a:xfrm>
            <a:off x="1338606" y="1792125"/>
            <a:ext cx="43269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016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43525" y="2160228"/>
            <a:ext cx="97141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trí có thể là ký tự trong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Lấy tất cả contours có trong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Xét 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contour trong tất cả các contour xem contour đó có 	phải là ký tự hay không(xét width, height,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w/h, diện 	tích nhỏ nhất)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Sau đó ta append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contour có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là ký tự 	vào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có kiểu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PossibleChar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5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23473" y="2358191"/>
            <a:ext cx="95049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PossibleChar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Contour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contour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 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width, height)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8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F43B974-5526-403B-9543-13F4FE239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6435" y="1991366"/>
            <a:ext cx="5031545" cy="4022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97210-0139-46FB-ABBA-E93A326A4A9F}"/>
              </a:ext>
            </a:extLst>
          </p:cNvPr>
          <p:cNvSpPr txBox="1"/>
          <p:nvPr/>
        </p:nvSpPr>
        <p:spPr>
          <a:xfrm>
            <a:off x="1414020" y="2149311"/>
            <a:ext cx="3959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tất cả contours: </a:t>
            </a:r>
          </a:p>
        </p:txBody>
      </p:sp>
    </p:spTree>
    <p:extLst>
      <p:ext uri="{BB962C8B-B14F-4D97-AF65-F5344CB8AC3E}">
        <p14:creationId xmlns:p14="http://schemas.microsoft.com/office/powerpoint/2010/main" val="33977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81686" y="844062"/>
          <a:ext cx="9945859" cy="6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59305" y="2137158"/>
            <a:ext cx="9673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nhóm các contours: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list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đó, ta duyệt và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nhóm các contour bằng cách: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contour với từng contour còn lại trong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contour đang xét và contour đang kiểm tra nhỏ hơn threshold được đưa ra, có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gần nhau, có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v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quá 12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diện tích hình chữ nhật bao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tự nhau ta sẽ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lại thành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nhóm 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37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2951</TotalTime>
  <Words>628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Le</dc:creator>
  <cp:lastModifiedBy>Computer My Stupid</cp:lastModifiedBy>
  <cp:revision>604</cp:revision>
  <dcterms:created xsi:type="dcterms:W3CDTF">2018-09-29T03:27:11Z</dcterms:created>
  <dcterms:modified xsi:type="dcterms:W3CDTF">2018-11-23T06:43:59Z</dcterms:modified>
</cp:coreProperties>
</file>