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16/01/2025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98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7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6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5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8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755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6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d97ad68-c4f0-4be8-adde-f3be1d5acd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279ef4f-5c1e-44ed-af85-b179f358d5c8/81fb9301720234400ab2?bookmarkGuid=a87bdea9-9c2d-4bf5-aa64-a458c6716d06&amp;bookmarkUsage=1&amp;ctid=40127cd4-45f3-49a3-b05d-315a43a9f033&amp;fromEntryPoint=export&quot;"/>
    <we:property name="reportState" value="&quot;CONNECTED&quot;"/>
    <we:property name="artifactViewState" value="&quot;live&quot;"/>
    <we:property name="reportEmbeddedTime" value="&quot;2025-01-16T07:51:00.355Z&quot;"/>
    <we:property name="creatorSessionId" value="&quot;5ced94e1-0cd8-4880-a281-f73ffc2ea2de&quot;"/>
    <we:property name="creatorUserId" value="&quot;10037FFEAD4C94EA&quot;"/>
    <we:property name="creatorTenantId" value="&quot;40127cd4-45f3-49a3-b05d-315a43a9f033&quot;"/>
    <we:property name="pageDisplayName" value="&quot;Overview&quot;"/>
    <we:property name="pageName" value="&quot;81fb9301720234400ab2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+1b227bSBL9lYFe/OIEfWNf/JZkPMAilwmSIIvFwDCqu6tlZiRRIKlsPIb/fYuklDi2ZMm0pNHu2jYss9ksVlWfPnUhfTWIeTUdweU7GOPgZPCyKP4cQ/nnL3xwPJjMx37//fXbFx9en7978faUhotpnReTanByNaihHGL9Oa9mMGok0OAfZ8cDGI3ew7A5SjCq8HgwxbIqJjDK/8JuMp2qyxleHw/w23RUlNCI/FhDjY3YrzSdjune/LmkO0Ko86/4EUPdjVqevJOMG8GEVIox8IKmVd2EVrOlUxrR7e1fFZMa8gndphkzFgNIKzExAKFTpphuxqt8MhzNFf5x7afLaeOV6gLok7zhv9BtGznX12QOaIMxc9YIYUxmOXrj+sqSQXBETE4bsiUCZDr0lcWSzTwLxonIdTBR+yD6yrJWOCe595mIDBM3yFRfWdxnFl0meDQSgnVO+dhXVkxSeZak0VmMzJHgDHrrFTw5KdMCtEv0k1nH+8ryHkXg3BqHNumopTPrfV/jt9oX3+5KQ28DRBJmpRYkTMlsPSpWSnNc+ZSQxegI9gqMwfXYXykNQnApORtpFRjLACH4/tJoI0amIxOZJB2lFH6DNVgpTSYP0rAUAiTPnEkE4P7ShOFeao0xkmYOhbaQPWIVVMa88sJbCUYnpkIwj/CbAZ9BJGAk2lEpJvQtB6V8VM8pz1+efpuWxNZXC5ZnGIMjNGXAreZScYxNDKi7e72IX2ESMNJIJ6UR8nlB0+J48FtZjFtx80BS08zTSZ3Xl80B+BGefynyCY122rNrihP/vMAS26uIkGPesXtzMJ5CmVe3j17nE+IGdjx4g6nuTo1m43ZSYw1W1VzAx2JWBvyA6cdBq1LjnPdlQdGoVYviVUVh6jyP7ZkP+fCiFfsmJwM7h3+G0ay5lr+hKfR11kWsG/faSIdlnrhfmYvi369KpHhIFvPr46slC/GzHi+GwxKHsPDh6U6ULMqI5ULF32aTeUDObmvMWkfdi94AZfwZused+JeXLSJ+zctFvCd4nR6SrWRcE1ENCCQmoT0jsiCTNbp35PLRgYIImZImSQxcJbF6xz5B4WBs7aBgTPSSRUExj9I/CJySyL5QyILjKI0V0jPLKKVJXSg4YCiEWVUX42UeEv+LaLjX3A4QSYDTOgOK5Ay0QC1F7+zRuRh8lMbQb+EVj4zJAwfE5tzwI7C9oqFhUeaBPLOrGPtxFgJdfSfAboDKWExm9asLKOuDxuZ9TLWoo2n6lxuV8tzxl/M8bNuePutKxqi4RWWUTpEFYYVw69PlVQxJtbDVTGkjKJ9XwqYM+2+uIIUUVH5mySqFHhLvv7m25b1LhLIPSKtRHig1v2kl5ZXlsHVPhBpaK6bdjXJsz1c1YfrXeeMFW0uXZsB0Odb5GI8E4+YZ4/TzibETpk8ke644Oxp01ekkPlCYfcbFM8k/CXmSuRPmnjNl5sLGRVwn6eglVHk4WmTn1ytA3k6vtgrx+SJ1+NYuRAzgpGiaP4wJH8OBk/QULsc4qf9PgvZ91s5x4wFZDNx4y9Gi50msr8FXdduibBhKgXdWIX2m/rUBQ7QgvOHJ6ECVgeEmrobWvJqPNjDhms5EEIA+WGndUzX/VM0/Ok37u2LfHjV4W0zqiz7hF2juQ1JEfpsJt+zDxmn7uN3CYftNMRdA2b4dXUhnghJCH6NUkmeCJRX713DasOgjU2CNzLymAl/D2vRgixVRCZMK2vU4b4SfN7nXbetvT+q3CbdJXJtoPZmNPZFYO/cWj7EeW3ia48EUeY83fycbsieWuk1llNOUZqVAyYyymiov2/sRXdSJcm0RaEeBZIE+swfl3LtPfd4V9TIU7CcfCos1XpcNHZGav7zv8uN5IbXL1Ognvf5WftlHb/upb9QXHB1hSCSaCDq5IBUKpVTonk/fW/14bB6xB8mEJn4RIIzzT9XPwVU/+2j5Lur+MdYXxV11Dp5z+jRjPJT/tYwj9s04dwAyb1hbAJ+x6BKXDf1QAt+7gyM9ePRWO2BBRSsUffeV5TKDMTkhvdLCAWot2R0+7HjramAFeqa9tbzpQAFI69vxOU0uPX28fHduxpTVTaascNh6dkqTinZ1NyHMf9xa0wc0bb+zY3V7keeqDFpsfe8F/7E8HXq/0LdJhs7OtsCUdz2xUr/bm715OWBXDyDWqvWvPfVi1iqyqiWzX/J+0DI+Lm0c5ZMHFaKP7O1sioTtdpQ2XvZdRISNwb8zq7pAg9EApajBJuaVdVnzNlHf4IBJRikkJJAcZIjaxPSQivhRe7h74nte0pIs7Qnsq7G7VpHxYZDJOjXroobRpo2tA9P95oQtdOVaNhzNKgIxxk5VqqR8sU+G3BDeW2bITbG8E4bcdEfvzKqOIRWLHKw2PmgeFJdM657pcytu2bsRxayuphDwPUxwyTsStJFgEjHO/171LkL7zy7dmwukS04Vx5oLmn+B+f7mwvX1fwBadx5ZjTMAAA==&quot;"/>
    <we:property name="bookmark" value="&quot;H4sIAAAAAAAAA+1bbW/bRhL+K4W+5IsT7Bv3xd+aNAUOlyuMJsjhUBjG7O6szFQiBZLKxWf4v3dISoljS5ZMS6ras21Y5nI5nJl99pkX0tejmNezCVz9AlMcnY5el+XvU6h+/4GPTkZFP2YiKmucZphiSAwlx/ZsOWvysqhHp9ejBqoxNh/zeg6TVhAN/nZ+MoLJ5AzG7VGCSY0noxlWdVnAJP8f9pPpVFPN8eZkhF9mk7KCVuT7BhpsxX6m6XRMKvBXku4Iock/43sMTT9qefJOMm4EE1IpxsALmlb3EzrNVk5pRXe3f1MWDeQF3aYdMxYDSCsxMQChU6aYbsfrvBhPFgp/u/bD1ax1Tn0J9Ene8J/otq2cmxsyB7TBmDlrhDAmsxy9cUNlySA4IianDdkSATIdhspiyWaeBeNE5DqYqH0QQ2VZK5yT3PtMRMIGN8jUUFncZxZdJng0EoJ1Tvk4VFZMUnmWpNFZjMyR4AwG6xU8OSnTArRL9JNZx4fK8h5F4Jy2Etqko5bObPZ9g18aX365Lw29DRBJmJVakDAls82oWCvNceVTQhajI9grMAY3Y3+tNAjBpeRspFVgLAOE4IdLo40YmY5MZJJ0lFL4LdZgrTSZPEjDUgiQPHMmEYCHSxOGe6k1xkiaORTaQvaEVVAZ88oLbyUYnZgKwTzBbwZ8BpGAkWhHpZjQdxyU8kmzoDx/9fbLrCK2vl6SPcMYHKEpA241l4pjbMm+6e/1Y/wMRcBII72UVsjHJU2Lk9HPVTntxC3iSUMz3xZN3ly1B+AnePGpzAsa7bVnNxQn/n2JFXZXESHHvGf39mA6gyqv7x79My+IG9jJ6B2mpj81mU+7Sa01WNcLAe/LeRXwV0zfDjqVWuecVSVFo04tilc1hamLPHZnfs3Hl53YdzkZ2Dv8I0zm7bX8HU2hr/M+Yt2611Y6rPLEw8pclv99UyHFQ7KY35xcr1iI7/X4cTyucAxLH77di5JlFbFaqvjzvFgE5Oyuxqxz1IPoDVDF76F70ot/fdUh4qe8WsZ7gtfbY7KVjGsjqgGBxCS0Z0QWZLJGD45cPjpQECFT0iSJgask1u/YZygcja09FIyJXrIoKOZR+geBUxI5FApZcBylsUJ6ZhmlNKkPBUcMhTCvm3K6ykPi74iGB83tAZEEOK0zoEjOQAvUUgzOHp2LwUdpDP0WXvHImDxyQGzPDd8C2xsaGpdVHsgz+4qx7+ch0NX3AuwWqIxlMW/eXELVHDU2H2KqZR1N0z/dqpQXjr9a5GG79vR5XzJGxS0qo3SKLAgrhNucLq9jSKqFrWZKG0H5vBI2ZTh8cwUppKDyM0tWKfSQ+PDNtSvvXSFUQ0BaT/JAqfltKymvrMadeyI00Fkx62+UY3e+bgjTPy0aL9hZujIDpsuxyaf4QjBuXjJOPx8YO2X6VLJXirMXo746LeIjhdmXXLyU/IOQp5k7Ze4VU2YhbFrGTZJevIY6Dy+W2fnNGpB30+udQnyxSD2+tQsRAzgp2uYPY8LHcOQkPYOrKRbN/0nQfsjaBW48IIuBG285WvQ8ic01+LpuW5QtQynwziqkzzS8NmCIFoQ3PBkdqDIw3MT10FpU89EGJlzbmQgC0AcrrXuu5p+r+SenaX9W7DugBv8qi+ZySPgFmvuYFJHfZcId+7B12iFut3TYYVPMJVB2b0cf0pmghNDHKJXkmWBJxeE1nDYs+sgUWCMzr6nA17AxPdhhRVRBUUO3Hhet8Is297pr/d1JwzbhLolrG62L+dQTiXVz7/AYG7CFZzkeTZH3dPP3siEHYqnfVEY5TWlWCpTMKKup8rKDH9FFnSjXFoF2FEgW6DN7VM69/9Tnl7JZhYLD5ENhucabsqEXpOYPZ31+vCik9pkafafXn8ovh+htP/eNhoKjJwyJRBNBJxekQqGUCv3z6QerH4/tI/YgmdDELwKEcf65+jm66ucQLd9l3T/F5rK8r87Rc86QZoyH6i/LOOLQjHMPIIuGtQXwGYsucdnSDyXwgzs40oNHb7UDFlS0QtH3UFkuMxiTE9IrLRyg1pLd48Oet65HVqBn2lvL2w4UgLS+G1/Q5MrTJ6t353ZMWd9myhrHnWdnNKnsVncbwvzHnTV9RNP2KzvWdxd5ocqow9bXXvBvq9Ohs6W+bTJ0fr4DprzvibX63d3s7csB+3oAsVGt/xyoF7NRkXUtmcOS96OW8Wlp4yQvHlWIPrG3sy0SdttR2nrZ9xERtgb/3qzqAw1GA5SiBpuYV9Zl7dtEQ4MDJhmlkJBAcpAhahPTYyriJ+3h/onvRUVLsrIncKjG7kZFpsdBJpvUbMoGJts2to5M99sTdtCV69hwMq8JxBh7VamS8uUhGXJLeO+YIbfF8l4YctsdvTereoZULHKw2vigeVBcMq0Hps+duFXvRpTzpp5BwDMocMU7ErSRoIgYF3+vexeh+2eXr28i3Nz8AYYeukVkMwAA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0f588b4-6376-4d96-a0b3-830f9c88fe0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279ef4f-5c1e-44ed-af85-b179f358d5c8/c8e032200a2b95880d71?bookmarkGuid=1b17c879-d460-4337-9109-071e49c9f3b2&amp;bookmarkUsage=1&amp;ctid=40127cd4-45f3-49a3-b05d-315a43a9f033&amp;fromEntryPoint=export&quot;"/>
    <we:property name="reportState" value="&quot;CONNECTED&quot;"/>
    <we:property name="artifactViewState" value="&quot;live&quot;"/>
    <we:property name="reportEmbeddedTime" value="&quot;2025-01-16T07:53:59.011Z&quot;"/>
    <we:property name="creatorSessionId" value="&quot;358bd097-9b2f-4089-8835-24e78a726427&quot;"/>
    <we:property name="creatorUserId" value="&quot;10037FFEAD4C94EA&quot;"/>
    <we:property name="creatorTenantId" value="&quot;40127cd4-45f3-49a3-b05d-315a43a9f033&quot;"/>
    <we:property name="pageDisplayName" value="&quot;Time&quot;"/>
    <we:property name="pageName" value="&quot;c8e032200a2b95880d71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+1Y227bOBD9lYWejYK60Jb6lqYpFkjSBsmi+7AIhCE5kpnIkkBJabWB/71DStpcNk0TIza63fjF5nA0PHM7HOvaU7qpC+g/wgq9t967qrpcgbn8zfdmXjnKPn06PN47PUw/7h0fkLiqW12Vjff22mvB5Nh+1k0HhbVAwr/OZx4UxQnkdpVB0eDMq9E0VQmF/hsHZdpqTYfrmYdf66IyYE2etdCiNXtF6rSms/03IZ0IstVXeIayHaQyRhYGAWMQiITHMVMLi7cZFByyB1WsaXf8flW2oEs6xso4iPl8wcKYRXKBScg5dzAyXbSjiugPvtaGvLueouKzTEWCBxAxFgnGhQws1Lav7e6euoJSoiLJYMUa+Ty5Fcy8D6ZaOXNj4FvSPChb3fZ2AaLA9KLSJUn/cBbZmuL65xINuqfIAaWHaNjFqgajm/urQ10qenLmHWHWDltFt3JK1htsmtHAWdUZiaeY3SwcpDXl58RUlD0Hi/LbUFpTrdzOqc6XzuyRJgehcC5C0bnoHJEKfc6HDN8660kYHorE42CW1Zd9g1Q/5LG/nl0/kIi7OPby3GAOUwwPtgKyMgrNBPFDV44FzO8jZk9B/FKgFPTpF8TLf8XtNop9EuWV0ZLyui0gtvRTQvMAEFs3jS7zYuSLm9Yd2sGTRddQ1aEawOwvwdgWqsQFkYBtWTLgov+udw3zXpuJPvzZlrJ9K7C2WwfWov2LW7w0xrUfu/jlM7qV9Jyv7Z7IUMQshiRggiFIJufqhzypYsmCJAsTlAGgkHEYJ688+cqTPz9P9gjmUY7cOoJjGlOWm7AjkO5PQYljDG3QdnHcFLDd0u9UKC/vx8C78yDxfZ7FGEYLVDxK4kVoDT1aAs0S6PtO+q2tgEUZY4IjR8bmTERsHr9y+C/O4c/EoeneF729+lNdpqt/SOjexLH6Djvt+FJ5Alq4ytOyWwm6Y1oDZZPehX9z4bANuLag/5G75NpnZmcrVPhMDAONSaGARyoWSSREsOCCR+KVen5x6vn/jo+/k37znx7eJg92O01Np06kkS2EhCwWPIh8mn38INl09oE4idjCF6Eg/mHhPFEJ39TWXAHyKPIlU+BLxFCEcjNbztyNhDrO5O71Y9W1TQ0ST6Ac2KgegqTR6VHVQqlQjb/NdyjCvYF1I7jFoinqP3jAvpedWIU+3wABJkO6IhYAAA==&quot;"/>
    <we:property name="bookmark" value="&quot;H4sIAAAAAAAAA+1Y227cNhD9lULPi4KiRF3ylrgOCtQtjLhIHgpjMSRHWtpaSaAkJ1tj/71DSqovdVx74V2kqfW0HI4Oz1x4yNV1oE3XVrD5DdYYvAneNc3lGuzlD2GwCOrRFmWp4prxBAVP45ynUiLNNm1vmroL3lwHPdgS+4+mG6ByQGT843wRQFWdQulGBVQdLoIWbdfUUJk/cXSmqd4OuF0E+KWtGgsO8qyHHh3sFbnTmCiEP0a0IqjeXOEZqn60qgxZxDljwGUusozp1NHuRgfP7EEXB+2XP2rqHkxNyzibAJkkKYsyFqsU80gI4WkUpuonF7k5/tJaiu56Tk7ICh1LwSFmLJZMSMUd1X7Tutm3+gpqhZosI4oD+TiHxRfBe9usPdyU/548j+ve9Bs3AFnh8qIxNVl/94hsS3n9tEKL/i0KQJsxG26wbsGa7v7oF1NrenMRnGDRj1PVsPZOLhrsugngrBmswg9Y3Aw8pS3V59Q2VD1Pi+rbUVmXRvuZD6ZcedgTQwFC5UOEavDZOSEXes7HCt9a60kcHsrE42RWzecji9Q/FHG4XVw/UIi7PN6WpcUS5hwe74VkYzXameL7oZ4aWNxnzJ7C+KVIadgsPyNe/iNvt1kckalsrFFU130Rca2/JDYPEHF905m6rCa9uNm643YIVDV01HWoRzJHK7BuCzXygkTAbVkC8Nl/t/Eb5idjZ/kIF3uq9q3Eut06qhbNX9zSpSmvm2kXv3xF91Ke862bkwXKjGWQcyYZgmIq0f+qkzpTjOdFlKPigFJlUZa/6uSrTn77OrlBsI9q5N4Z/ErXlNUu6gjk+01I4pRDl7RDLDcn7LDyOzfKy8cx6m7C8zAURYZRnKIWcZ6lkQN6tAW6FbR4t/wOi7O4YEwKFMhYwmTMkuxVw79zDX8mD0Pnvty4o39p6uX6bxG6d+NYf0WdDnyoPIEtXJXLelhLOmN6C3W3vEv/5sBhO2htRf8jD6m1z6zOXqTwmRxGGVNSg4h1JvNYSp4KKWL5Kj3fufT8f6+PP5N/95++vM0RHPY2Na86i0aRSgVFJgWPQ7r7hDzf9e4DWR6zNJSRJP1hUZLrXOyKlWhAEcehYhpChRjJSO2G5eFuLLTjbOk/PzZD37Wg8BTqUY3aMUkGvR91LdQa9fTbfkUi/BfYWSXo+QuXgXdv+RUAAA==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bdf973b-5e5d-414d-8e34-e7719d0b6f5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6c570c2f-1c25-41bc-8601-5dc214378304&quot;"/>
    <we:property name="creatorTenantId" value="&quot;40127cd4-45f3-49a3-b05d-315a43a9f033&quot;"/>
    <we:property name="creatorUserId" value="&quot;10037FFEAD4C94EA&quot;"/>
    <we:property name="reportEmbeddedTime" value="&quot;2025-01-16T07:55:47.643Z&quot;"/>
    <we:property name="reportState" value="&quot;CONNECTED&quot;"/>
    <we:property name="reportUrl" value="&quot;/groups/me/reports/e279ef4f-5c1e-44ed-af85-b179f358d5c8/6ea907461315d0bbed08?bookmarkGuid=10da887c-84fa-4835-b5d6-699aa01ffef7&amp;bookmarkUsage=1&amp;ctid=40127cd4-45f3-49a3-b05d-315a43a9f033&amp;fromEntryPoint=export&quot;"/>
    <we:property name="pageDisplayName" value="&quot;Product&quot;"/>
    <we:property name="pageName" value="&quot;6ea907461315d0bbed08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+1a227bOBD9FUPAoi9GQUqiLn1LsulikaQNmqD7UATG8CJbjSxpKTmtt8i/75CyE8fre2zVBTYvEakReWY4ZzhD+ocj06rMYPwBhsp555wWxf0Q9H2HOl0nn/R9/HhxdfLpovfh5Oocu4uyTou8ct79cGrQfVV/TqsRZGYE7Pxy13Ugy66hb1oJZJXqOqXSVZFDlv6jGmF8VeuReuw66nuZFRrMkDc11MoM+4Di2Ma56VsPZwRRpw/qRom66Q0UxCT0A+pRJgnnSpIIxapGwCJbKGKGttOfFXkNaY7TWNnYFwJoHCrP92MZ8YiC6U/SrJ6I8PH591KjdqjzuDRWOZEPkAslHauCVlWD+IdzVmSjoX06f9F/U4y0UJ9UYl/ldVqPcZhaQ16Bxd0zI/fqFI3+iIa51gWazQqNFWjbNyi+nWmFVpLOO/LY/Slghmi7wW5oTvp9rfpQT5rnh4aaj4Zc6Z6Vte/ej/KJD5FVCpxhV7/QqYCsDYvOCy0w7h32VGnezyb8eXbl2wZyht58NgBdG4Lyr8gE47f4VaGl0qdj67q/p3rKIdo9vPknbmsM2/LMUx99vJsGD3z5dSY8TFa4McsBGXtQ7e6MbZ0ABIsT5sVSREBE4hJqI91Kd6kGgP9fuIoZy3cFlyqMVcwJCA+YkGJtJDw+tvzyoWgt3ct0K7a785w7LvV/Gk0X+FJDKuEHQeLFbhByKg0fEsZ3JZVQKvQAyekTKl1FwkisSC8mSVdEfcIUER7zaRQFSkWBceL9Uw54pnpfizSft42Y2n4hvyYwPY8xPyYBB0UD5rsMQvIMsxX2LVXAcqGXyjl/Y6v0CXnEaBLHhBPPgyByXcU20OdKQTXS6vWYz4pRXneKpFONeG+6Ap3fOjJNEqUVTt5JdDHsPMm9UHJWKzqjVUBdzilqBTEI4vqUet5CrRqXNFg/T1NwDB3vcUbrm5MiwUSdRbp0nYYIxPD5r4EyBrG8zWVaPy3usASdVvOtizQ3S9F1LlVSb+wFTcNCmt8j8QssQaaW+ZT2B3bYyxQVbLj7GbKR+ZZemkzh0Qbdw1BpDsyyZYoSHkEkg4j4Qcw9zxOxaJfzs163kvcKgxNFfyI0CAiLIAggahfqftKALYl7mmaYaPd7NgPr9XXxrR50RPWwkMa9q+IhVdURAptIt4JsTazr3apMFEdoo/f56RGiuhkUZdnW0m0H7dYQsix0XdXNxn6UEB9Ua56/ZbAAfa/qMgOxU/0vlcC9tKjsRnur1VTuCOqDHRK0pQUBTphBmp/uVBFstZccJpE+2FY9SV5Qj+lBamVNpIvMPs1YDm2bKeRBI/D3SOkxTmuFnqd7+x+b4GdphegzKCvjlOb8Frukslgv1Lg69JpYBNdpns9MX10W4n7aNvZdps+TrVrWY3aNXoP/xXov0WH14PiRLgqbBU+1tSkwzpSPsgwL1UGaSSwyrP7zIl8W5s5vrmE8RME3U/Vuiz4GqScIuww5iZuLh0RHv7NFeteJQuFGPubKPGbMi4kSMti1Ro8xflIAzmXEiMfjyBXh2hrdVyCwoEpwYhESwYhL3GVJ8OErqz/nnHULN15eRr303qeF22TllsjM7HMr5WxeaCXuDlqbbVTuMCYDxmJQ4BLuYrUTyvj/Avp4CuijOG964Unrzpv2fHG3FFRrV4dLEVwtuS88uiutdTbc8z3WWoMd5FR8raPsX4/mRN3zpSTcjxQLIA6DWPKI7LpbR36YcC9OpGAiEXGoaOwu36336+ibVnXL3H7vzNsU0KsOfQ4KqZdBVffailSbgvvDvulhU2DairvPLjHMsuP8ezsRbFvXbNJon3EVuHFCZYDZdEiY9MSuxBRcBEJ4PDC30R4lYURVW8ScSSyPh5xbgVp5AnQs0Nol6zYgfz3C7uKyDWkh8BLf9RIiROhDEofgJbuSlroRlrschPR8JhOPYZnTFmltlXc8dN0MziuuLA4Gp11abgbs1yPkdu7YUNGFgDNJKESU8YBEjFB/NypaNj73YNWr+3b7LEZ1VWKQuIa8OREoGzDmdhFf23Nfaexpn/WSMt3+FtfWMQZLimZd84E5b5tW9vj3L8+6Y/csLAAA&quot;"/>
    <we:property name="bookmark" value="&quot;H4sIAAAAAAAAA+1abW/bNhD+K4aAoV+MghRFSuq3JkuHoe0QLEH3oQiM44tsNbKkUXJar8h/34myE8fze2LVBZZPJnkinzvec7wj893TaVVmMP0DxsZ7450Vxe0Y7G2Pen0vb/sCQbSgBDTVWvsxJDw0OFqUdVrklffmu1eDHZr6U1pNIGsmws7PN30PsuwShk0rgawyfa80tipyyNJ/TCuMQ7WdmPu+Z76VWWGhmfKqhto0096hOLYRAn3NcEVQdXpnroyq215hICZhICijXBMpjSYRilWtgEO2UqSZ2i1/XuQ1pDku42TjQCmgcWhYEMQ6khGFpj9Js3omIqcX30qL2qHO07Ixzlt9B7ky2nMqWFO1iL9750U2GbtfF0/6r4qJVeZPk7ihvE7rKU5TW8grcLgHzcyDOkXb36NhLm2BZnNCUwPW9Y2Kr+fWoJW094bc938ImDHabnQYmrfDoTVDqGfNi2NDzSdjaezAybqxd5N85kNkkwLn2DUsbKog68Kiy0IrjHuDPVWaD7MZfx5d+bqFnKE3n4/A1g1B5RdkQuO3+FVhtbFnU+e6v6Z2ziHaP775Z27bGLbjlec+en8zDx44+GUhPMx2uDXLERl7VO1uGtt6AhSPE85irSIgKvEJdZFuo7tUIyjNU1dp5gp8JbUJYxNLAooBV1ptjYSnx5afPhRtpXuZ7sV2f5lzp6X+D6PpCl9qSaUCIRIW+yKUVDd8SLg8lFTKmJABkjMgVPuGhJHakF7Mcq+IBoQbohgPaBQJYyLROPHLUw5kZgZfijRfto2a234lv2YwGeM8iImQYKjggc8hJI8wO2HfWgUcFwapXvI3vkmfUEacJnFMJGEMROT7hu+gz0cD1cSa52M+LyZ53SuSXjWRg/kO9H7p6TRJjDW4eC+xxbj3IPdEyUWt6IJWgvpSUtQKYlDEDyhlbKVWrUs2WD/NU3AMHe9wReebs1qhiTqrdOl7LRFIw+e/RqYxiONtrtP6YXPHJdi0Wm69T/NmK/reB5PUO3tB23CQls9I/AJLkLll/kyHIzfthxQVbLn7CbJJ8y390GQK9y7oHodKS2DWbVOUyAgiLSISiFgyxlSsuuX8otdt5L3B4ETRnwgVgvAIhICoW6gvkwbsSdyzNMNEezhwGdhgaIuv9ainqruVNB58LO5SU50gsJl0J8i2xLrBtclUcYI2epefnSCqq1FRll1t3X7QrhtCloWtq7o92E8S4p3pzPP3DBZgb01dZqAOqv+1UXiWFpU7aK+tmcudQH1wQIK2tiDABTNI87ODKoK9zpLjJNJHO6pnyQvqMb9IrZyJbJG5XwuWQ9tmBnnQCvw9MXaKyzqhx+Ve/8cm+FlaIfoMyqpxyub+Fru0cVjfm2l17D1xCC7TPF9YvvpQqNt5u7HvOn0ebNWxHot79Bz8T/Z7jQ6bJ8ePbFG4LHiurUuBcaV8kmVYqI7STGOR4fRfFvm8Mnd+dQnTMQq+mqt3XQwxSD1AOGTKWdxcPSU6+o0r0vteFCo/CjBXljHnLCZGaXFojR5j/KQAUuqIEybjyFfh1ho9MKCwoEpwYRUSxYlP/HVJ8PErq9+XnHUPN15fRj313oeN22Xn1sgsnHMb5Vxe6CRujlqb7VTucK4F5zEY8In0sdoJdfx/AX06BfRJ3Dc98aRt900v/HC3FlRnT4drEXxc8154ck9a22z4wu9YWw12lFvxrY7y8nq0N+os0JrIIDJcQByKWMuIHHpaR0GYSBYnWnGVqDg0NPbXn9Yv6+i7VnXr3P7FmbcroGdd+hwV0iCDqh50Fal2BfebGxlgU2HaiqfPITHMsePiWzcRbF/XbNPogEsj/DihWmA2HRKumTqUmEoqoRSTonmNZpSEETVdEXMhsTwdcu4FauMN0KlA65as+4D8+Qh7iMu2pAXBksBnCVEqDCCJQ2DJoaSlfoTlrgSlWcB1wjiWOV2R1lV5p0PX3eA848niaHC6peVuwH4+Qu7nji0VfRCSa0IholwKEnFCg8Oo6Nj42INVrx2647OY1FWJQeIS8vZGoGzBNK+LOOzufXVjT/fbrinT3f/izit1/PsXVoTFcAMsAAA=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c13aa2d3-44e9-4a79-9502-5c4288dd8fa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a858c819-e0d2-4306-86de-02116f681aa5&quot;"/>
    <we:property name="creatorTenantId" value="&quot;40127cd4-45f3-49a3-b05d-315a43a9f033&quot;"/>
    <we:property name="creatorUserId" value="&quot;10037FFEAD4C94EA&quot;"/>
    <we:property name="reportEmbeddedTime" value="&quot;2025-01-16T07:56:36.785Z&quot;"/>
    <we:property name="reportState" value="&quot;CONNECTED&quot;"/>
    <we:property name="reportUrl" value="&quot;/groups/me/reports/e279ef4f-5c1e-44ed-af85-b179f358d5c8/5d27b0a683317eebe4b9?bookmarkGuid=af5e535e-e444-4beb-93e7-2063fc613d56&amp;bookmarkUsage=1&amp;ctid=40127cd4-45f3-49a3-b05d-315a43a9f033&amp;fromEntryPoint=export&quot;"/>
    <we:property name="pageDisplayName" value="&quot;Promotion&quot;"/>
    <we:property name="pageName" value="&quot;5d27b0a683317eebe4b9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+1ZbU/jRhD+K8hf7ktUrb1ee803LuWk6sodOiqqqkLR7O448eHY1tqhUJT/3vHaAS4QcqQXCC2fEo/Hs/Py7DP7cu2ZrK5yuPoEU/T2vfdleT4Fe77newOv6GWfP388OvjycfTp4OiQxGXVZGVRe/vXXgN2jM1pVs8gby2Q8M+zgQd5fgzj9imFvMaBV6GtywLy7G/slOlVY2c4H3h4WeWlhdbkSQMNtmYvSJ2eaWz/J04jgm6yCzxB3XRSYYJYMYgk536MqDBUCanVnYLz7EGV1rQbflgWDWQFDdPKmICQKeVLPxBBGHGGxm/laZY3vYq6OrysLEVHMV9VbVaG5Ou4tJmG3HNRWKw7p6+9YZnPpu7f4Tfyk3JmNX7B1L0qmqy5Iks1jqdYNKPKltPSRTinvBzbkrJ2V8GJJ+VfQ4s0tvH22Xxw486BuYBCk3TZl4Px2OIYmv7xcJuOltagHWXGyT/Mir5e4r7jZySps2Kc93i4Lc1vXTxVhsMJ2KbFm/pKhW3LQB+5Id5fuUr8nNkFJPzBUgS7Efb8bAFeUv96B549ero4tgaXs3n7KpQ80CaQCWeBAEwES+I3eL8svHU+qyn5aDoXnwL14A3qK6EeIedSCYyjMOChjiKjRGvx0Vo0eNmo8vLb9LuJ44uQ+Ub7kEKKiuZRzNZaqydAv/dspSh5qpmgpiQwiBlLjFw7CXcC9Xen56OgH7w68vjBvhzRqmKyE578gWAfcGQtLU1mhSFSOkYatGhoPabP0RyQgX/Vi7cTXJvWZxx1UdylYe+x8dbw/SIEuwDS1tLZ8TaPNQYoRByiRKG5MZJvyrRg4kiGQiGHSGsJsdH8HtN2251rTwaoWKSk9ENIIwDqHk7eb30efD14mOY6++3Hp4vtC4HjAyXAFabfYNWk+UiWBl4XHGur/fuEVgh9VQuTLdj+l6Uq1N9f+O7BubG6kw68U8hnbi9Hdn/NKKou+05Muu+OF/6+a/XbEp7NX4znSfCEzvk8RPuqes9OLibWtqqctu9vXemmK/2Hm4NSCiNfiyhNtPZjASrATZtDJCQXKlCSNgoqSVITpGInluEnXU72NO0Lyym5srcyOzcqS7OIvfTsf0IMVbfCHI1tOavq0eKLJUjcxsafZ7vxhAhWN6S11JXOigLz5+GtjSLaBpts5Eh/gMVlqqOUaxXQAjHkmvvhpgTAuc+VQQhFGNPuPlQs3A0CGD5h4t9Ok+/ggPVnUWDNDpw9/bAEtKghpk9ZooTQEaZgIElCw/xNQcMQjdEIoFCFTJoQVfRaQNMz7f8KJytj7qDBEhYaboLESKPixI+T7m5oE2gEKWOS8wgIYGksUNDvprZkmDLFkhhZjMrnAlGa3YBZWfRXcrc532vKvaK0UwpvKfvuMm9ksaESkOLKnv6aMbithPTcJRXX0k9jQxAINKQMNjwOcbi6lXg0b8Zu8VzOmroCjcdQdEcMVedvhk6PoASFQdP/d8caD5wEuOtdt+tpfclUjms+aC99PedW29rn/wC2lANAfx4AAA==&quot;"/>
    <we:property name="bookmark" value="&quot;H4sIAAAAAAAAA+1Z227jNhD9lUAv+2IUlChKVN6ybhYo0BZBU6QoCiMYkkNbG1kSdEmTBv73HVFyknXieOOuE6fNk63haDiXwzMkdeOZtC4zuP4V5ugdeh+L4mIO1cWB7428vJfpIPBZYOMImE4gsYyjotGibNIir73DG6+BaorNWVq3kHWGSPjXZORBlp3AtHuykNU48kqs6iKHLP0He2UaaqoWFyMPr8qsqKAzedpAg53ZS1KnZ3LB/4HTjKCb9BJPUTe9VJggVgwiybkfIyoMVUJqda/gPHtUpTPtph8XeQNpTtN0MiYgZEr50g9EEEacofE7uU2zZlBR18dXZUXRUczXZZecMfk6LapUQ+a5KCqse6dvvHGRtXP37/gr+WnRVhp/Q+uG8iZtrslSjdM55s15WRXzwkW4oLycVAVl7b6CE8+Kv8cV0tzGO2SL0a07R+YSck3SVV+OptMKp9AMj8e7dLSoDFbnqXHyT20+1Es8dHxCkjrNp9mAh7vS/N7HU6Y4nkHVdHhTn6mwXRnoJTfFx2tXiR/TagkJf7QSwX6EvZgswUvqn+/Bc0BPH8fO4DJZdEOh5IE2gUw4CwRgIlgSv8P7deGts7am5KPpXXwO1IN3qK+FeoScSyUwjsKAhzqKjBKdxSdr0eBVo4qrr9PvFo4vQuYb7YMFi4rWUcw2WqtnQL8PbFmU3GomqCkJDGLGEiM3LsK9QP395fkk6Edvjjy+sy+/0K5ithee/IlQPeLIRlqatbkhUjpBmjRvaD+mL9AckYF/1Yt3E1yX1hecdVnclWkfsPHO8P0qBLsE0s7S2fM2jzUGKEQcokShuTGSb8u0YOJIhkIhh0hrCbHR/AHT9qeeG08GqFikpPRDsBEAdQ8nH05Ajw6PHqe53n738tny+ELg+EQJcIUZzlk1aT6RpZHXB8e6av8xox3CUNXcpEu2/2mlCvW3F75/cG6s76Qj7wyy1p3lyO7PKUXVZ9+JSffDydLfD51+V8LJ4tV4ngTP6JwvQ7Rvqvfs5WZiY6vK6Pj+3pVuu9J/uDkopTDytYhsorUfC1ABbtscIiG5UIGSdFBQSWJNYMVebMNP+5wcaDoXFnNy5WBtdm5VVlYRe+3V/4wYyn6HeT6tirasz5dvrEDiLjb+MseNZ0SwviFtpC7b5jlmL8NbW0W0CzbZypHhAotLqyPLtQpogxhyzf1wWwLg3OfKIIQijOl0HyoW7gcBjJ+x8O+WyTdwwOa7KKjMHtw9fbcEdKghprcsUULoCC0YSJLQMH9b0DBEYzQCKFQhkyZEFb0V0AxM+7/CydqYe2iwhIWGmyAx0qg48eOk/za0DTQCy5jkPAICmI0FCvrd1pYMLVMsiZHFqHwuEKXZD5gV+fBJ7i7nB01xkBfVnMJbyb77mHdeYUMlIMW1Pf0tY3BXCRm4SyqupW9jQxAINFgGW16HOFzdSTxaN1O3eS7api5B4wnk/RVD2fubotMjKEFu0Az/3bXGIzcB7vOu56bpWvXiCxMxEPhWHgAA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c368e818-e3ce-4916-affc-e197c93d9ae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84eb4d60-47f0-4031-8631-2effc6bc13e9&quot;"/>
    <we:property name="creatorTenantId" value="&quot;40127cd4-45f3-49a3-b05d-315a43a9f033&quot;"/>
    <we:property name="creatorUserId" value="&quot;10037FFEAD4C94EA&quot;"/>
    <we:property name="reportEmbeddedTime" value="&quot;2025-01-16T07:57:53.510Z&quot;"/>
    <we:property name="reportState" value="&quot;CONNECTED&quot;"/>
    <we:property name="reportUrl" value="&quot;/groups/me/reports/e279ef4f-5c1e-44ed-af85-b179f358d5c8/0acc612153060ba201e3?bookmarkGuid=1cdf86cd-0e07-4b6e-b202-a5a76d8442d5&amp;bookmarkUsage=1&amp;ctid=40127cd4-45f3-49a3-b05d-315a43a9f033&amp;fromEntryPoint=export&quot;"/>
    <we:property name="pageDisplayName" value="&quot;Payment method&quot;"/>
    <we:property name="pageName" value="&quot;0acc612153060ba201e3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+1ZS2/bOBD+KwudjQVFUa/e3DS9JGmDZNEeFkEwJEc2E1kSKDobb5D/vkNKRtraiLdBkk2x9sXgcDRvfh8h3UXa9F0Nq0+wwOhd9L5trxdgr3+Lo0nUjLLPn49OpmdHl5+mJ4ckbjtn2qaP3t1FDuwM3RfTL6H2Fkj458Ukgro+hZlfVVD3OIk6tH3bQG3+xkGZtpxd4v0kwtuubi14k+cOHHqzN6ROa/Id/56QR1DO3OA5KjdIGSiVxTxOE5YxCZzF6NX6QSFEtlXFmw7uD9rGgWnIjZdlUuaiEDGwTDNIUBc89vLK1G5UkavD285SdnfrqlSVkJBxRuZRoU7LJNEUg1t1fneqb6AhMUkGK97Il3VafBJ9tO0imBsL70jzsHHGrfwCZI2XV61pSPpHsMjuqa5f52gxPEUJaDNUwy8WHVjT/7g6Mo2mJyfRMVZu2KqXi6Dks8G+Hw2ct0ur8Ayrh0UI6Z76c2pb6l4Ii/rbU1svjQ47Z2Y2D2aPDSUIdUgR6qV/Nj4mFfpdDB3+xte/imFbJR4PZt7+dWCR5ocyju8nd1sa8TJxrBDsRgTsNSM4oWGePy2E6WxmcQbrQTp8kfg6WC2wcZcLdPN26NbHZTOe5fSxuA9INGutUTRcL1W9LdF9H44f4d40s3qErgcUGU5mNF822qI+RfLbOAIxdY16SgYO5mD9uW7lFSGTxxEy1VqN9v0qnOIPxq4xLZ68UPXH+fRVfQ1362H8wR9/KX8b7fM4OfAFaV19wwjjMK1G/Hze0//8BbzwNYzyopIVS7nmRGFCszLVuTf06ED2c6D/7+bO20q4QsElY6iFUhKE4rCT5kRWxSkvYpZK0CqWJSvyPc3taW5Pc/83muv3xLYntmcjNlkKkLmqijgTWYlVrmN8KrFlmQANZS60lp4r4xzLncQmMSlzrhLGM14A0Wteyj2xvTliexPY+FYoJkDsumIP5MKfgOYS7M+g+AbM/cf5vi4YbgzIgGExy1mSMSaQS6kkgZAv/g4Mc3jrZHu7iWKMySoRKVc5As8gZwXufgvFuMgKVIrpmCeiSJGL/VuoPYr9iii25Yq8E8V02yzdL4tj6RvBMY5lLhORV3mFVcm0kKx42l0smHuQ0PGws3Cta5eu70DhKTQDdHRDVAaDHk0hNCN6YoC4rec5fE0Id3Afi6E0dzzgvzGsIYB+/wA607IH7hgAAA==&quot;"/>
    <we:property name="bookmark" value="&quot;H4sIAAAAAAAAA+1ZTW/bOBD9KwudjYKiKFHqLc2ml02LoFl0D4sgGJIjm4ksChSdxg3y33co2UhbG/FuEKcp1r4YHI7me94T7LvE2L5rYPkR5pi8Td45dz0Hf/1bmkySdpRJUzEGxhipC0CJQlSMbl0XrGv75O1dEsBPMXy2/QKaaIiEf19MEmiaM5jGUw1Nj5OkQ9+7Fhr7FUdlugp+gfeTBG+7xnmIJs8DBIxmb0idzhRC+iYjj6CDvcFz1GGUMtC6SHmaZ6xgCjhLMar1o8IQ2VaVaHpwf+zaALYlN1FWKCVFKVJghWGQoSl5GuW1bcJKRS1PbjtP2d2ti1PXQkHBGZlHjSavssxQDGHZxdsjcwMtiUkyWolGPq/T4pPkvXfzwdyq/oE0T9pgwzIeQDV4eeVsS9I/B4vsnur61ww9Dk9RAsaO1YiHeQfe9j+e/rCtoScnySnWYbxqFvNBKWaDfb8ycO4WXuMnrB8OQ0j31J8z76h7Q1jU357aemnNcPPJTmeD2VNLCUIzpAjNIj6bnpIKfS7GDn/j61/FsK0Sjwczc1+OPdL8UMbp/eRuSyP2E8cSwW9EwF4ygg80zLOnhXA0nXqcwnqQTvYSXwfLObbhco5h5sZuvV+0q13OH4v7mERT562m4dpX9bZE9304cYR7206bFXQ9oMi4mcls0RqP5gzJbxsIxPQ1miMycDwDH/faqStCpogjZMp5g/7dctji361fY1o62VP1V/MZq/oS7tbD+IM/vi9/G+2LODnyBWldfcMIq2FarvDzebf/+Qt4EWuYyLJWNcu54URhwrAqNzIaenQg+xnQ93dzF21lXKPgijE0QmsFQnPYSXOiqNOclynLFRidqoqV8kBzB5o70Nz/jeb6A7EdiO3ZiE1VApTUdZkWoqiwlibFpxJbUQgwUElhjIpcmUqsdhKbwqySXGeMF7wEoldZqQOxvTpiexXY+FooZoDYdcUeyIU/Ac0V+P+C4hsw95PzfVkw3BiQEcNSJllWMCaQK6UVgVAs/g4MC3gblLvdRDHGVJ2JnGuJwAuQrMTdv0IxLooStWYm5Zkoc+Ti8CvUAcV+RRTb8oq8E8WMaxfhl8Wx/JXgGMdKqkzIWtZYV8wIxcqnvYsN5h4ktB5+OrzWuUXoO9B4Bu0IHd0YlcVBj6YQ2hV64gBxW/d5+DdhvdL0+QdZwjahxRgAAA==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e4e20a7b-359c-47e5-848a-38e6ea7c65af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reportState" value="&quot;CONNECTED&quot;"/>
    <we:property name="reportUrl" value="&quot;/groups/me/reports/e279ef4f-5c1e-44ed-af85-b179f358d5c8/4f9a2bb27e1f301ce37b?bookmarkGuid=c9766289-2a24-4d6e-b08f-cad6782fbb8e&amp;bookmarkUsage=1&amp;ctid=40127cd4-45f3-49a3-b05d-315a43a9f033&amp;fromEntryPoint=export&quot;"/>
    <we:property name="reportEmbeddedTime" value="&quot;2025-01-16T07:59:42.318Z&quot;"/>
    <we:property name="creatorSessionId" value="&quot;56c76bfd-0871-4aa8-a02e-3ca00f2fb0d0&quot;"/>
    <we:property name="creatorUserId" value="&quot;10037FFEAD4C94EA&quot;"/>
    <we:property name="creatorTenantId" value="&quot;40127cd4-45f3-49a3-b05d-315a43a9f033&quot;"/>
    <we:property name="pageDisplayName" value="&quot;Retention&quot;"/>
    <we:property name="pageName" value="&quot;4f9a2bb27e1f301ce37b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9VXS1PbMBD+Kx2dM4wfSWz3ljLphQJpYLh0GEaPdRAolpHkQMrkv3clh9JHoCGFTMjFq9V699vHp8j3REhbKzo/olMgH8knra+n1Fx/iEmHVEvd8fHB4WB8cHE0OByiWtdO6sqSj/fEUTMBdyZtQ5X3gMpv5x1ClRrRiV+VVFnokBqM1RVV8ju0xrjlTAOLDoG7WmlDvcsTRx14tzM0xzXGjvdSjEi5kzM4Ae5abbcsaMJYkkFcplHMIc0YmtnWICBbaeJdh/D7unJUVhjG68ooESXaxyDynJc5SiLopXJLEzYf3tUGs8Oc57WvykDMaMVBkJCCAdsivif7WjXTIA1/05/oxnAYQxm2KifdHN0YcFB51BdMKiWrCVlgUUZGY8mCgW2YhZsGjS6miPoy7F/q230DWC3EGS06/wY1mEwMTKhbLodviRifHC2C+nNTLZsWb4T7laFRftNIK4PJU9U8R43Fd9VyVB+n5rQFW8uZdqeUKfBkYFc4dX5GFg9zivGufpnEsb61YXC2kAtyr43yJhFXjOJ5y2Ba2Qf+tpGNVkFqs0dYCmag2j30YOYYPOx/9Yt47+9k8B1pMQFFa+sb448LrxrJqnpY+3yN1s6nIQWERM6oanzoqlHK40OAXV6wHiTI6h7tl/08TtJk+/ye0mtweNRy2GQq35ArTwPb4bPnadBrHz87R/SXTcgrcf1F3Uc6oU2RFGnBE5FzweIsYv2M8e3zyYHieseotBLTDrNoJd73S6C1R+KVuLNuu1vaQLfH8wh/BU8jiBJIsnJbtBn/xFwbPdVB2gnurANs5wi0Duj3xqJNJ+S/qLRh91s+9cq4l4g4F3kBWT/Lu/2Yeu/PFtNe0vqPOoYrIsvTlCY86tJMUCiTrM839RVnMRNlUfQSyvoRlCmI7qa+GC+yotunXBQZ5tkTqYg38xXcPWrIFPDT3Qu6cbbGv/8RrSC0sG5rLyHYhdu9ALGUjX9+kXhgtYHDdRtjhg99EoIgFumH9fkX/P2dBFi+m4sf5SxPZYkQAAA=&quot;"/>
    <we:property name="bookmark" value="&quot;H4sIAAAAAAAAA9VXS1PbMBD+Kx2fM4wlO35woww9dToUGC4dpqPHOggUy0hyIGXy37uSQ+kjtCGFTMjF0u5699vHp8j3iVSu02z+iU0h2U/eG3M9Zfb6HUlGSTvIsiLPSZFymtOqaAiMWZWh1nRemdYl+/eJZ3YC/ly5nungCIVfLkYJ0/qYTcKuYdrBKOnAOtMyrb7BYIwqb3tYjBK467SxLLg89cxDcDtDc9wjBLIXIjLh1QxOQfhBmjc1o5zTEkiTpURAVnI0c4NBRLbSJLiO4Q9N65lqMUyQNSmVDdoTkFUlmgpXMsqV9ksTPj+66yxmhznPu1CcAzljrQCZxBQsuAHxfXJodD+Nq6Nf5KemtwJOoImq1is/RzcWPLQB9VeutFbtJFlgUY6twZJFA9dzBzc9Gn2dIurLqL80t4cWsFqIM12M/g3qYDKxMGF+uT16TcT4FGgRxR/6dtk0shHuF4bGxE2vnIomT1XzAiUO39XLUX2cmrMBbKdmxp8xriGQgV/h1IUZWTzMKca7+mkST8yti4OzhVyQe0OUV4m4YhQvBgaz1j3wd4hsjY6rIXuEpWEGetChBzvH4FH/OWzI3p/J4DvKYQKadS40JhwXQXSs2vZhH/K1xviQhpIQEzlnug+h217rgA8B5qLmY6DI6jErmqIiNKPb5/eUXYPHE1fAJlP5ilx5GtgOnz1Pg177+Nk5oj9vQl6I68/qPtIJbWpaZ7WgshKSkzLlRcnF9vnkQQuzY1RaiWmHWbQS79sl0Noj8ULcWbfdA20gH4sqxV8tshRSCrRstkWbkx+YO2umJq52gjvrANs5Aq0D+q2xaNMJ+S8qbdj9gU/jhoypJJWsaiiLssoLwoL3vxbTXbLutzrGKyKvsoxRkeaslAwaWhZiU1+kJFw2dT2mjBcpNBnIfFNfXNRlnRdMyLrEPMcyk2QzX9HdoySZAn66h4Xpvevw7/+YtRBb2A21VxDt4u1eglyubXh+VHhgDYHjdRtjxg/9JIYJ3Vl8B9zrhURgEAAA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9061091e-7f40-49b7-807e-1fc949701dbf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f6bd34e3-aa34-4b18-9208-0d90e2da2404&quot;"/>
    <we:property name="creatorTenantId" value="&quot;40127cd4-45f3-49a3-b05d-315a43a9f033&quot;"/>
    <we:property name="creatorUserId" value="&quot;10037FFEAD4C94EA&quot;"/>
    <we:property name="reportEmbeddedTime" value="&quot;2025-01-16T08:03:06.679Z&quot;"/>
    <we:property name="reportState" value="&quot;CONNECTED&quot;"/>
    <we:property name="reportUrl" value="&quot;/groups/me/reports/e279ef4f-5c1e-44ed-af85-b179f358d5c8/ecb7f7c92945136b2cff?bookmarkGuid=dccb105f-1b7e-42b2-8113-6742e094e577&amp;bookmarkUsage=1&amp;ctid=40127cd4-45f3-49a3-b05d-315a43a9f033&amp;fromEntryPoint=export&quot;"/>
    <we:property name="pageDisplayName" value="&quot;RFM&quot;"/>
    <we:property name="pageName" value="&quot;ecb7f7c92945136b2cff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91YTW/bOBD9KwXPRkF9U7klqbuHbtogKXIpgmBIDlW1tChQVBo38H/vUHLbbdAkC+9u1u3FsoajN29mHj+kW6bbobewfg0rZAfsyLmPK/AfnyVswbqt7c2bVyeHZ6+uXh+eLMns+tC6bmAHtyyAbzBctMMINiKQ8d3lgoG1p9DEOwN2wAXr0Q+uA9t+xtmZhoIfcbNgeNNb5yFCngcIGGGvyZ3uKXbyPKOIoEJ7jeeowmxFJStTqTqt8yLJSpkqY8htmB0mZj91idBT+GPXBWg7ChNtNFwlRuScnijrUhRJJaLdtDZsXeR6edN7yo5yXvexKsfEtXG+VWDZlIXHYSZ9y46dHVfTv+UP9nM3eoVnODFZdqENa0I6e3ly9RatcmxD9Tj1jqo1DQzYrLALk/m9+3TskWJqdsA3i280DvU1dIqsdzkcNo3HBsL2dvlfEOzGlUR/pcYhuFWsVBx/OXbbPvGHiD9B/eiqfl6/S7IMbdfYrRy/K+PtzC54xBX0Ue3yA8kqimDzVYgU4sNfpPaHd2M/SeNf7/vlJg6VhSiEkAYk8FRznmuVRKQHMxjeA11/4B+x0qySiagEN0JyKYusQr4rlip0giCUznKohSlFnee7YukEclPKWhc1V1xpLlL1xHPwhNY9DLQYKtznmfgAzf2Zjw+Q/AVm5d9Swjw3K5GbVBsosSgMqqqQonpi3R611lLV9lmz91DcH73eQ/AX0Oqj3Z91qgDLujZ1XtWmyqWpM8ge1en/ergILoC9Vxv5Di1R4PXdfjiv0R+tp6xftP7rETNd3CG/FxnHXtKSoyUvoSiLRHKAvEpqWe68hSe04ea5qKucfqWhY4bYFUtAzXWZFoSopDFcQpLtjMXBaI6Ka8XTBEo6qTy+rO7BDvxbi/af5L2VbqFKabI0qwErXRSpkcnetPWelfS3bumuOU+7SrR+T4KRZzO9vrsxDD2J5BQ6nBLqZ+QW51fzmx46HWs1/ffx+mdL/Z9LdQF2jFWaPh2wKQhVr5UWH3kgflBgE62J3BcvJHpE2xAAAA==&quot;"/>
    <we:property name="bookmark" value="&quot;H4sIAAAAAAAAA91Y32/UOBD+V1CeV8hJ7MTuGy3lXo5TRREvqEJjexwC2ThynF73qv3fb5xs4ahoe1qgLLxskvHkm29mPv/IXme2HYcONn/BGrOj7Nj7j2sIH5/k2SrrF5upwPHKMK4MAlZ5KWxNo36Ire/H7Og6ixAajG/acYIuAZHx7cUqg647gyY9OehGXGUDhtH30LX/4OJMQzFMuF1leDV0PkCCPI8QMcFekjs9E4X8aUkRwcT2Es/RxMWKRteuNqpQXORlpQvjHLmNi8PM7KsuCXoOf+L7CG1PYZKNhuvcSc7ojUpVUuS1THbXdnHnojenV0Og7CjnzZCKc0JcGx9aA102ZxFwXEhfZye+m9bz3ekX9nM/BYOvcGZy2sc2bgjp1YuX715jZ3y2pXqcBU/VmgdGbNbYx9n83v99EpBi2uyIbVefaDyzl9Abst7m8KxpAjYQd4+nP4JgP601hndmGqNfp0ql8RdTv+sTu4/4I9SPrubr9bsgy9j2TbeT42dlvF7YxYC4hiGpXX8gWSURbG+ESCE+/EdqfwQ/DbM0vnvfL7ZpqBJSSKkdaGCFZYxbkyekezMY3wNdv+CfsIqy1rmsJXNSM61FWSPbF8sImyNIY0sOSrpKKs73xbI5cFdpZYVihhnLZGEeeQ6+pOUPI62JBg95Jt5D83Dm4z0kf4FZ+b+UsMzNWnJXWAcVCuHQ1ELL+pF1e9x2HVXtkDV7B8XD0esdBH8BrT7Y/UWnhg5wSjnFa+Vqrp0qoXxQpz/1cBF9hO5ObfA9WmIg2Nv98MFiON7MWT9vw80Rs1jdIn8QGade0pJjNatAVCLXDIDXudLV3lt4Thsu51LVnH61o2OG3BdLgmK2KgQhGu0c05CXe2MxcJahYdawIoeKTioPL6sHsAP/1qL9lrx30hWm0q4sSgVYWyEKp/ODaesdK+lv3dJ9c553lWT9nERGns38+e6nOA4kkjPocU5oWJBbXD7NrwbobarVfB/S9c+W+r+U6g10U6rS/NdBNoeZg/0LvbG81bIQAAA=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497750e5-7f0d-469f-9598-9f044eaf1ed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279ef4f-5c1e-44ed-af85-b179f358d5c8/169b94cb4b30a009d504?bookmarkGuid=f7dcafbd-f31b-4f61-b8f9-33fd29bd01ac&amp;bookmarkUsage=1&amp;ctid=40127cd4-45f3-49a3-b05d-315a43a9f033&amp;fromEntryPoint=export&quot;"/>
    <we:property name="reportState" value="&quot;CONNECTED&quot;"/>
    <we:property name="artifactViewState" value="&quot;live&quot;"/>
    <we:property name="reportEmbeddedTime" value="&quot;2025-01-16T08:04:26.008Z&quot;"/>
    <we:property name="creatorSessionId" value="&quot;f8f203e9-eb61-496d-8b3f-86d0cdf8af25&quot;"/>
    <we:property name="creatorUserId" value="&quot;10037FFEAD4C94EA&quot;"/>
    <we:property name="creatorTenantId" value="&quot;40127cd4-45f3-49a3-b05d-315a43a9f033&quot;"/>
    <we:property name="pageDisplayName" value="&quot;Status&quot;"/>
    <we:property name="pageName" value="&quot;169b94cb4b30a009d504&quot;"/>
    <we:property name="reportName" value="&quot;Visualization Napas payment by Power BI&quot;"/>
    <we:property name="isVisualContainerHeaderHidden" value="false"/>
    <we:property name="isFiltersActionButtonVisible" value="true"/>
    <we:property name="initialStateBookmark" value="&quot;H4sIAAAAAAAAA91Z32/bNhD+Vwa99MUYSImSrLwlXvqStA2aoXsYAuNIHm21smRQVLbM8P++EyUX+eHajmenxhDAkXiH493x83d39CLQeT0v4OEjzDA4Cy6q6tsM7LdfeDAIyn7t06erD+efr8Yfzz9c0nI1d3lV1sHZInBgJ+i+5HUDRWuBFv+8GwRQFDcwad8MFDUOgjnauiqhyP/BTplEzja4HAT497yoLLQmbx04bM3ekzq9097814h2BOXye7xF5frVJJOZUFLIiAFjmY6ZILW6U/CerVWhdZMXjqy3j7IPehEwgRkfihhSZjiXkQSh2vU+AWvFg8A9zFvpiJyeVDZXUAQ+HIt15/0iGFVFM/NPl0/Wb6vGKvyMxotKl7sHsoTWVnY8sVUzD5aUmhtbUeK8SGOtbO4T70XT6q+RRdpZB2d82a7c+7yOqtJBXvYR8kxGQ6GEUiyKFUOEEF4kofWMjm2xiudc30OpyPB/C6ZulCKdMR0tjl1OiXwW0gOCfRELWw7e3JEZ5Wy6nyfnk4nFCbj+9fKYbrrKQTF2Fgjgreh9U/bfB3byvj9W2O78Ha3UeTkperLwlOCffu9iKgjho6KpCcSoO1dH1UxWoylY1zKU/EpU0OKbLFVWo7148BD/LbcrEuGD44bcw7s9iTfcdYXl5d2KNUn49REv9mzVpeNI3+ijRXXnmS7iGIeS83hoMjNkaTZsYbPYDJl6CvT/CTRaWxhG6VAxHoZcp7FGKhXJjxmyrweSAYTaQJimLMxiKUKWnVA9OAKHbvDkrWh8gwunQeAbHCybmUS7K3fvRn9vR3XbD/+wJLfDSR+D3nbA+BEi6SgtjAQxUKpiEaZCgzZSxVsbtRMgmq1QrYtcoX2C02CGNDS0Dxoc+IDm3X45dvJKezH6eBfBdU456Gx/gaJpzb67gDpX71okeCzUWKzA98Jc7ShF7tZ7eev1thj3M0tvug15LdC8cn1YmD3NdYcMiJIkguEQRASQxCY1Ee5d7IxAk6nQ6CyJMQozgtzetpSKRJKYODMJ4zxMqBLuP1ockIaNhUY3BZZuzNe30I80DsXICqzekYzD5+R4YrF3mE8gQUwFY8poxRJJn3vDTqMwXCr6k4wQjDrhG3qsg5Pbo5DDF3MJTmYk+Om9wyYfvexwSH02Nr2ijXgj5L4uAcfoBHZDTMfPDGhqYHwoqHhLrRkDDntzqgxjYMTMGHJifI6qc2z9nRXPMAlNGhshObF6yiVv11d3VuvEgzWY7oz7kra6daODfm+rmc9cfy9oSHNdftrbuS4o1p7EH1OCVp/xUufuOxZmc7B5/fztKi9b1A6CazRuZ9B0L96pZ4ejCNsVtRfjXHvR53wydT+o8jHLeHS9KvMHo5hom0/Pbu4GP79MvnD5wIxzcrXxdQF3BRGRx0MmTQYhCpmlSkR7904ZKCHZUDIRx6hMCJHc3u3/v0bYEwHF3gF3oOCpVjo0TEaRIVhkINK9yV+xLEswBS4y6ryoORewZ8flza2bt6rG1XNQeAMlrhmUCFZQ6u4ubZfxyP/mkMti27DW/tDzfZxaLv8FcgJgbnMaAAA=&quot;"/>
    <we:property name="bookmark" value="&quot;H4sIAAAAAAAAA91Y3W/jNgz/Vwa/3EswSLb81bdrdveyYiiuw+3hUBSURKW+c+xAlrt1Qf73UbIz9CPXpFnSC4YAiSUSNEn98iOpZaSrblHD/W8wx+gsOm/bb3Ow337i0SRqhj2QKpFagORxjDEvJEpD0nbhqrbporNl5MDO0H2uuh5qb4g2v1xPIqjrS5j5lYG6w0m0QNu1DdTV3zgok8jZHleTCP9a1K0Fb/LKgUNv9o7UaU0u8J8TeiMoV93hFSo37malLIWSQiYMGCt1ygSpdYNC8GyjCu2bqnZk3T/KMfZlxASWvBAp5MxwLhMJQvn9MQ8bxZPI3S+8dEpOz1pbKaijEI7FbvB+GU3bup+Hpw+P9q/a3ir8hCaIGle5e7KE1rb2ZmbbfhGtKDWXtqXEBZHGTtkqJD6Ibts/pxbpzTo64yu/cxfyOm0bB1UzRshLmRRCCaVYkiqGCDE8S4L3jI5tuY7nvb6DRpHh/xZM1ytFOjd0tHjjKkrkk5DuEeyzWNhq8uaOzClnt/t58n42szgDNy4/HNNN1zqob5wFArgXfeyb8f/ATt73hwrbnb+mna5qZvVIFoESwtPvQ0w1IXxa9x2BGPXg6rSdy3Z6C9Z5hpJfiQo8vslSazXa8/sA8V8quyYRPjluyCO8/Um84VvXWF5dr1mThF8f8OLIVkM6jvSPPlpU14HpEo5pLDlPC1OaguVl4WGzfBky3S3Q7yNoeFsYJ3mhGBU4rvNUI5WK7PsMOdYDyQBibSDOcxaXqRQxK0+oHhyBQ1/w5K1o/AUXToPAX3Cw6ecS7a7cvRv9vR3VbT/8w5LcDid9DHrbAeNHiGSgtDgRxEC5SkWcCw3aSJVubdROgGi2QrWrK4X2EU6jOdLQ4B80OAgBLYb3VTjIWx3EGOJdRhcV5WCw/Rnq3pt9dw5dpd55JAQsdFivwffMXOcoRe4qeHkV9LYYDzPLaNqHvBFoQbk7LMwe53pABiRZlkBRgEgAstTkJsG9i50RaEoVG11mKSZxSZDb25ZSicgyk5YmY5zHGVXC/UeLA9KwsdDrvsbG3fDNLfQDjUMxsgKrdyTj+Ck5nljsA+YzyBBzwZgyWrFM0vfesNMoDJeKPpIRglFn/IUe6+Dk9iDk+NlcgrM5CX547/CSj0F2OKQ+GZte0Ua8EXJfl4BjdAK7IWbgZwY0NTBeCCreUmvGgMPenCrjFBgxs79sK4CjGhzbfGfFS8xik6dGSE6snnPJ/f76zmqTeLIB04PxUNLWt2500B9tOw+ZG68H/b3fpvz427khKOZP4o9bgtaY8UZX7l8szBdgq+7p6teq8aidRBdo3M6gGRbBqSeHowjbLbUXN5UOok/V7NZ9p8qnrOTJxbrMH4xikm0+Pbm5m/z4MvnM5QMzzsnVxtcFPBRERJ4WTJoSYhSyzJVI9u6dSlBCskIykaaoTAyJ3N7t/79G2BMBxd4BD6DguVY6NkwmiSFYlCDyvclfsbLMMAcuSuq8qDkXsGfHFcxtmrfa3nULUHgJDW4YlAhW0OjhLm3n8Wi1+gfeJ+fKShoAAA==&quot;"/>
    <we:property name="datasetId" value="&quot;2debe63b-a163-4825-b578-7b0905cd6d9c&quot;"/>
    <we:property name="embedUrl" value="&quot;/reportEmbed?reportId=e279ef4f-5c1e-44ed-af85-b179f358d5c8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E4E6E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ĐỖ LÊ QUỐC THÀNH</cp:lastModifiedBy>
  <cp:revision>3</cp:revision>
  <dcterms:created xsi:type="dcterms:W3CDTF">2018-06-07T21:39:02Z</dcterms:created>
  <dcterms:modified xsi:type="dcterms:W3CDTF">2025-01-16T08:07:42Z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