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5" r:id="rId3"/>
    <p:sldId id="266" r:id="rId4"/>
    <p:sldId id="267" r:id="rId5"/>
    <p:sldId id="262" r:id="rId6"/>
    <p:sldId id="268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FD30A-8669-4568-97A8-EDF841BCDB3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6AB1-D275-450F-BA32-C80B09A0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5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22e491dcaef_1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22e491dcaef_1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22e74919d4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22e74919d4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22e491dcaef_1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22e491dcaef_1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13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2199cc806c6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2199cc806c6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2199cc806c6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2199cc806c6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51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22f4a7d0da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22f4a7d0da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B32C-2509-42CB-AB1B-31EAC3EC3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4914B-CD85-4541-9FBC-3F39AE3A8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66EB-07C2-4761-8D3A-CF7154F3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F2A6-58AE-4EDB-AAD5-7CCC319F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EDF6E-B3DE-49F4-A4E2-6B4EAE6E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BD81-748F-48D5-878D-33C1D15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155B9-B3AE-4F7D-BAD8-3FA463F09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50AFF-1A29-4B73-A58B-CBA26590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93ED-9536-4AB8-8359-EFF24A88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F087-BAEB-4CAF-AAB6-FA9A755C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077B7-AE5C-4477-9580-1B7BF50BA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5B5AD-9D3B-45C0-B83E-B15A8B713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0D2F6-FDE3-4BC2-9B80-6703414B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1CF3-4393-4CB1-81BD-23BE7BD2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01AA-CA05-4892-9D1F-D3FB130E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2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2424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73151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3953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767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CE58-2481-425A-A06C-54F2AD5B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FA73-8286-4DCD-A24F-C66C40E8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1BD6-FFA3-429F-908E-4D65544A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E75A-CC93-4364-A2C7-5257C11D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4E2C-47B8-40D8-8B1A-9F4F5E13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E062-96D0-4166-8BB1-6B4F6ECE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673B3-B01C-49E8-894D-8CFEF52F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E450-BBF0-49D7-8FF2-7111CAC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28CC2-AE9C-45FD-A651-65C37DE6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A332-B27F-468E-972E-6AC9D40C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3297-AC14-4318-87CB-1FA3B3C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67C9-4D20-420F-88E6-229B912E2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68CD2-F32E-4D23-B16D-663D0BBBE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F26A0-9DBF-4EE5-907F-6A6C7C67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D695C-B751-42CE-B249-04BEB7C7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9417B-7AA3-474A-BB43-19B546A9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33CF-B874-4DB7-B200-F9313856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B7344-1A20-4922-98BF-CC3994DBF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9DEAD-F014-4872-84D6-900E24ADE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1748E-A74B-4989-B992-6B2764401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DEF74-11CA-4EA2-BEC0-6E216016F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2ECBE-CA32-497A-8673-AA1F13B4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02DD6-D571-467A-8234-47FFF6B6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86797-952F-4835-B66A-176BAD7C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2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4172-9861-43A3-B2EE-4EB06F86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89355-0870-4747-8C3D-F929EE94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AF406-7D23-450F-B35C-3E2E9012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F6DD5-47A1-4F34-8248-967C450E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CC7D7-F811-4F9E-B707-3F926E15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73AF0-8A15-4134-A1C2-176D5261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68C74-5302-4990-A394-2AB87232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4BBA-4E18-4A27-8DB7-6AEFAC62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DC4E-D463-4561-BEDA-9EBCDF030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4FF3D-4EA8-4A59-B4EC-074C017AE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AC118-6B03-47EC-9676-74C8663D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888A8-D59E-40C1-A40B-1F922F1D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D3FA7-740B-4A86-B78A-EA426CC6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F144-AABE-4325-A08F-EDDE2AF1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1AFAF-28F3-4A8D-A43C-0BAB8BD4E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A503C-7EBA-47F0-AC14-29E388ABA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E0B1C-1C37-4F98-84D4-33E5C7E2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C43-EBC1-4529-9C1E-0A4335D22EE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7018B-F118-4D37-9271-3E5B68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8AFA8-EAF7-44CB-8656-4EBC9312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3DAB7-6B02-4C77-AF7C-0F6D219D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3E14D-8957-4C71-929C-6AC55E4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CCBE-06A1-4DA4-9CC7-FEE9372B2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9C43-EBC1-4529-9C1E-0A4335D22EE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DCFC8-0335-449A-AF1C-509A2ECB1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DF1E-D346-4756-9C10-EE04E8564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9549-A406-41FA-9462-776BEEBF4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0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4" name="Google Shape;2134;p37"/>
          <p:cNvGrpSpPr/>
          <p:nvPr/>
        </p:nvGrpSpPr>
        <p:grpSpPr>
          <a:xfrm>
            <a:off x="5326131" y="2013944"/>
            <a:ext cx="5907207" cy="4141872"/>
            <a:chOff x="862950" y="825025"/>
            <a:chExt cx="5862650" cy="4111175"/>
          </a:xfrm>
        </p:grpSpPr>
        <p:sp>
          <p:nvSpPr>
            <p:cNvPr id="2135" name="Google Shape;2135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6" name="Google Shape;2156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7" name="Google Shape;2217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8" name="Google Shape;2218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9" name="Google Shape;2219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1" name="Google Shape;2221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2" name="Google Shape;2222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3" name="Google Shape;2223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8" name="Google Shape;2228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9" name="Google Shape;2229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6" name="Google Shape;2316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3" name="Google Shape;2323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44" name="Google Shape;2344;p37"/>
          <p:cNvGrpSpPr/>
          <p:nvPr/>
        </p:nvGrpSpPr>
        <p:grpSpPr>
          <a:xfrm>
            <a:off x="664190" y="865419"/>
            <a:ext cx="846800" cy="979520"/>
            <a:chOff x="731647" y="573573"/>
            <a:chExt cx="635100" cy="734640"/>
          </a:xfrm>
        </p:grpSpPr>
        <p:grpSp>
          <p:nvGrpSpPr>
            <p:cNvPr id="2345" name="Google Shape;2345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46" name="Google Shape;2346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347" name="Google Shape;2347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grpSp>
          <p:nvGrpSpPr>
            <p:cNvPr id="2348" name="Google Shape;2348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49" name="Google Shape;234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50" name="Google Shape;235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51" name="Google Shape;235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52" name="Google Shape;2352;p37"/>
          <p:cNvGrpSpPr/>
          <p:nvPr/>
        </p:nvGrpSpPr>
        <p:grpSpPr>
          <a:xfrm>
            <a:off x="1009011" y="1942117"/>
            <a:ext cx="846800" cy="977987"/>
            <a:chOff x="731647" y="1650460"/>
            <a:chExt cx="635100" cy="733490"/>
          </a:xfrm>
        </p:grpSpPr>
        <p:grpSp>
          <p:nvGrpSpPr>
            <p:cNvPr id="2353" name="Google Shape;2353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354" name="Google Shape;2354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5" name="Google Shape;2355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grpSp>
          <p:nvGrpSpPr>
            <p:cNvPr id="2356" name="Google Shape;2356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357" name="Google Shape;235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58" name="Google Shape;235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59" name="Google Shape;235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60" name="Google Shape;2360;p37"/>
          <p:cNvGrpSpPr/>
          <p:nvPr/>
        </p:nvGrpSpPr>
        <p:grpSpPr>
          <a:xfrm>
            <a:off x="1049573" y="3010741"/>
            <a:ext cx="846800" cy="979979"/>
            <a:chOff x="731647" y="2728277"/>
            <a:chExt cx="635100" cy="734984"/>
          </a:xfrm>
        </p:grpSpPr>
        <p:grpSp>
          <p:nvGrpSpPr>
            <p:cNvPr id="2361" name="Google Shape;2361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362" name="Google Shape;2362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3" name="Google Shape;2363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364" name="Google Shape;2364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365" name="Google Shape;236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66" name="Google Shape;236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67" name="Google Shape;236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68" name="Google Shape;2368;p37"/>
          <p:cNvGrpSpPr/>
          <p:nvPr/>
        </p:nvGrpSpPr>
        <p:grpSpPr>
          <a:xfrm>
            <a:off x="1096855" y="4192868"/>
            <a:ext cx="846800" cy="979605"/>
            <a:chOff x="731647" y="3806675"/>
            <a:chExt cx="635100" cy="734704"/>
          </a:xfrm>
        </p:grpSpPr>
        <p:grpSp>
          <p:nvGrpSpPr>
            <p:cNvPr id="2369" name="Google Shape;2369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370" name="Google Shape;2370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71" name="Google Shape;2371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372" name="Google Shape;2372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373" name="Google Shape;2373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74" name="Google Shape;2374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75" name="Google Shape;2375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76" name="Google Shape;2376;p37"/>
          <p:cNvSpPr txBox="1">
            <a:spLocks noGrp="1"/>
          </p:cNvSpPr>
          <p:nvPr>
            <p:ph type="title"/>
          </p:nvPr>
        </p:nvSpPr>
        <p:spPr>
          <a:xfrm>
            <a:off x="7492045" y="446116"/>
            <a:ext cx="3766132" cy="7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267" b="1" dirty="0"/>
              <a:t>Nội dung chính</a:t>
            </a:r>
            <a:endParaRPr sz="4267" b="1" dirty="0"/>
          </a:p>
        </p:txBody>
      </p:sp>
      <p:sp>
        <p:nvSpPr>
          <p:cNvPr id="2378" name="Google Shape;2378;p37"/>
          <p:cNvSpPr txBox="1">
            <a:spLocks noGrp="1"/>
          </p:cNvSpPr>
          <p:nvPr>
            <p:ph type="subTitle" idx="1"/>
          </p:nvPr>
        </p:nvSpPr>
        <p:spPr>
          <a:xfrm>
            <a:off x="1776271" y="958116"/>
            <a:ext cx="3486800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" sz="2667" dirty="0"/>
              <a:t>Thuật toán leo đồi</a:t>
            </a:r>
            <a:endParaRPr sz="2667" dirty="0"/>
          </a:p>
        </p:txBody>
      </p:sp>
      <p:sp>
        <p:nvSpPr>
          <p:cNvPr id="2379" name="Google Shape;2379;p37"/>
          <p:cNvSpPr txBox="1">
            <a:spLocks noGrp="1"/>
          </p:cNvSpPr>
          <p:nvPr>
            <p:ph type="subTitle" idx="3"/>
          </p:nvPr>
        </p:nvSpPr>
        <p:spPr>
          <a:xfrm>
            <a:off x="2218944" y="1963908"/>
            <a:ext cx="3486800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" sz="2667" dirty="0"/>
              <a:t> Ý tưởng thuật toán</a:t>
            </a:r>
            <a:endParaRPr sz="2667" dirty="0"/>
          </a:p>
        </p:txBody>
      </p:sp>
      <p:sp>
        <p:nvSpPr>
          <p:cNvPr id="2381" name="Google Shape;2381;p37"/>
          <p:cNvSpPr txBox="1">
            <a:spLocks noGrp="1"/>
          </p:cNvSpPr>
          <p:nvPr>
            <p:ph type="subTitle" idx="5"/>
          </p:nvPr>
        </p:nvSpPr>
        <p:spPr>
          <a:xfrm>
            <a:off x="2257774" y="3076190"/>
            <a:ext cx="3681741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" sz="2667" dirty="0"/>
              <a:t>Ưu điểm và nhược điểm</a:t>
            </a:r>
            <a:endParaRPr sz="2667" dirty="0"/>
          </a:p>
        </p:txBody>
      </p:sp>
      <p:sp>
        <p:nvSpPr>
          <p:cNvPr id="2383" name="Google Shape;2383;p37"/>
          <p:cNvSpPr txBox="1">
            <a:spLocks noGrp="1"/>
          </p:cNvSpPr>
          <p:nvPr>
            <p:ph type="subTitle" idx="7"/>
          </p:nvPr>
        </p:nvSpPr>
        <p:spPr>
          <a:xfrm>
            <a:off x="2263991" y="4230129"/>
            <a:ext cx="3486800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-US" sz="2667" dirty="0" err="1"/>
              <a:t>Ứng</a:t>
            </a:r>
            <a:r>
              <a:rPr lang="en-US" sz="2667" dirty="0"/>
              <a:t> </a:t>
            </a:r>
            <a:r>
              <a:rPr lang="en-US" sz="2667" dirty="0" err="1"/>
              <a:t>dụng</a:t>
            </a:r>
            <a:r>
              <a:rPr lang="en-US" sz="2667" dirty="0"/>
              <a:t> </a:t>
            </a:r>
            <a:r>
              <a:rPr lang="en-US" sz="2667" dirty="0" err="1"/>
              <a:t>thuật</a:t>
            </a:r>
            <a:r>
              <a:rPr lang="en-US" sz="2667" dirty="0"/>
              <a:t> </a:t>
            </a:r>
            <a:r>
              <a:rPr lang="en-US" sz="2667" dirty="0" err="1"/>
              <a:t>toán</a:t>
            </a:r>
            <a:endParaRPr sz="2667" dirty="0"/>
          </a:p>
        </p:txBody>
      </p:sp>
      <p:sp>
        <p:nvSpPr>
          <p:cNvPr id="2386" name="Google Shape;2386;p37"/>
          <p:cNvSpPr txBox="1">
            <a:spLocks noGrp="1"/>
          </p:cNvSpPr>
          <p:nvPr>
            <p:ph type="title" idx="13"/>
          </p:nvPr>
        </p:nvSpPr>
        <p:spPr>
          <a:xfrm>
            <a:off x="1117662" y="2168119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2387" name="Google Shape;2387;p37"/>
          <p:cNvSpPr txBox="1">
            <a:spLocks noGrp="1"/>
          </p:cNvSpPr>
          <p:nvPr>
            <p:ph type="title" idx="14"/>
          </p:nvPr>
        </p:nvSpPr>
        <p:spPr>
          <a:xfrm>
            <a:off x="1166671" y="3222627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2388" name="Google Shape;2388;p37"/>
          <p:cNvSpPr txBox="1">
            <a:spLocks noGrp="1"/>
          </p:cNvSpPr>
          <p:nvPr>
            <p:ph type="title" idx="15"/>
          </p:nvPr>
        </p:nvSpPr>
        <p:spPr>
          <a:xfrm>
            <a:off x="1206190" y="4414017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4"/>
          <p:cNvSpPr txBox="1">
            <a:spLocks noGrp="1"/>
          </p:cNvSpPr>
          <p:nvPr>
            <p:ph type="title"/>
          </p:nvPr>
        </p:nvSpPr>
        <p:spPr>
          <a:xfrm>
            <a:off x="2995316" y="3123521"/>
            <a:ext cx="6073029" cy="107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267" dirty="0"/>
              <a:t>Ý tưởng thuật toán</a:t>
            </a:r>
            <a:endParaRPr sz="6267" dirty="0"/>
          </a:p>
        </p:txBody>
      </p:sp>
      <p:sp>
        <p:nvSpPr>
          <p:cNvPr id="2721" name="Google Shape;2721;p44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0700" dirty="0"/>
              <a:t>01</a:t>
            </a:r>
            <a:endParaRPr sz="10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C16C53E-9818-4B35-89DB-05C8E422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2015" y="1063237"/>
            <a:ext cx="4742800" cy="3541600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A75ED-9E99-4855-9BDE-54410338AC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4905" y="1174636"/>
            <a:ext cx="6487110" cy="46201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4"/>
          <p:cNvSpPr txBox="1">
            <a:spLocks noGrp="1"/>
          </p:cNvSpPr>
          <p:nvPr>
            <p:ph type="title"/>
          </p:nvPr>
        </p:nvSpPr>
        <p:spPr>
          <a:xfrm>
            <a:off x="3240505" y="3123521"/>
            <a:ext cx="5827840" cy="107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267" dirty="0"/>
              <a:t>Ưu điểm và nhược điểm </a:t>
            </a:r>
            <a:endParaRPr sz="6267" dirty="0"/>
          </a:p>
        </p:txBody>
      </p:sp>
      <p:sp>
        <p:nvSpPr>
          <p:cNvPr id="2721" name="Google Shape;2721;p44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0700" dirty="0"/>
              <a:t>02</a:t>
            </a:r>
            <a:endParaRPr sz="10700" dirty="0"/>
          </a:p>
        </p:txBody>
      </p:sp>
    </p:spTree>
    <p:extLst>
      <p:ext uri="{BB962C8B-B14F-4D97-AF65-F5344CB8AC3E}">
        <p14:creationId xmlns:p14="http://schemas.microsoft.com/office/powerpoint/2010/main" val="42437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41"/>
          <p:cNvSpPr/>
          <p:nvPr/>
        </p:nvSpPr>
        <p:spPr>
          <a:xfrm>
            <a:off x="839600" y="1913543"/>
            <a:ext cx="3568000" cy="4296400"/>
          </a:xfrm>
          <a:prstGeom prst="roundRect">
            <a:avLst>
              <a:gd name="adj" fmla="val 16667"/>
            </a:avLst>
          </a:prstGeom>
          <a:solidFill>
            <a:srgbClr val="77C6F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4" name="Google Shape;2434;p41"/>
          <p:cNvSpPr/>
          <p:nvPr/>
        </p:nvSpPr>
        <p:spPr>
          <a:xfrm>
            <a:off x="1086400" y="2171743"/>
            <a:ext cx="3074400" cy="37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6" name="Google Shape;2436;p41"/>
          <p:cNvSpPr txBox="1"/>
          <p:nvPr/>
        </p:nvSpPr>
        <p:spPr>
          <a:xfrm>
            <a:off x="1233800" y="3032738"/>
            <a:ext cx="2779600" cy="1828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54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Ưu </a:t>
            </a:r>
            <a:br>
              <a:rPr lang="en" sz="54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</a:br>
            <a:r>
              <a:rPr lang="en" sz="54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điểm</a:t>
            </a:r>
            <a:endParaRPr sz="5400" dirty="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7A244-CA5E-4875-8E2D-239D8CD9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leo</a:t>
            </a:r>
            <a:r>
              <a:rPr lang="en-US" b="1" dirty="0"/>
              <a:t> </a:t>
            </a:r>
            <a:r>
              <a:rPr lang="en-US" b="1" dirty="0" err="1"/>
              <a:t>đồi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693B9B-A0AC-493D-97B1-A665A4D8173D}"/>
              </a:ext>
            </a:extLst>
          </p:cNvPr>
          <p:cNvSpPr/>
          <p:nvPr/>
        </p:nvSpPr>
        <p:spPr>
          <a:xfrm>
            <a:off x="5069306" y="2006911"/>
            <a:ext cx="6283094" cy="42030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ram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đám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mây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đòi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41"/>
          <p:cNvSpPr/>
          <p:nvPr/>
        </p:nvSpPr>
        <p:spPr>
          <a:xfrm>
            <a:off x="839600" y="1913543"/>
            <a:ext cx="3568000" cy="4296400"/>
          </a:xfrm>
          <a:prstGeom prst="roundRect">
            <a:avLst>
              <a:gd name="adj" fmla="val 16667"/>
            </a:avLst>
          </a:prstGeom>
          <a:solidFill>
            <a:srgbClr val="77C6F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4" name="Google Shape;2434;p41"/>
          <p:cNvSpPr/>
          <p:nvPr/>
        </p:nvSpPr>
        <p:spPr>
          <a:xfrm>
            <a:off x="1086400" y="2171743"/>
            <a:ext cx="3074400" cy="37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6" name="Google Shape;2436;p41"/>
          <p:cNvSpPr txBox="1"/>
          <p:nvPr/>
        </p:nvSpPr>
        <p:spPr>
          <a:xfrm>
            <a:off x="1233800" y="3032738"/>
            <a:ext cx="2779600" cy="1828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54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Nhược điểm</a:t>
            </a:r>
            <a:endParaRPr sz="5400" dirty="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7A244-CA5E-4875-8E2D-239D8CD9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leo</a:t>
            </a:r>
            <a:r>
              <a:rPr lang="en-US" b="1" dirty="0"/>
              <a:t> </a:t>
            </a:r>
            <a:r>
              <a:rPr lang="en-US" b="1" dirty="0" err="1"/>
              <a:t>đồi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693B9B-A0AC-493D-97B1-A665A4D8173D}"/>
              </a:ext>
            </a:extLst>
          </p:cNvPr>
          <p:cNvSpPr/>
          <p:nvPr/>
        </p:nvSpPr>
        <p:spPr>
          <a:xfrm>
            <a:off x="5069306" y="2006911"/>
            <a:ext cx="6283094" cy="42030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hưởng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heuristic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khích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7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p57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dirty="0"/>
          </a:p>
          <a:p>
            <a:endParaRPr dirty="0"/>
          </a:p>
        </p:txBody>
      </p:sp>
      <p:sp>
        <p:nvSpPr>
          <p:cNvPr id="2816" name="Google Shape;2816;p57"/>
          <p:cNvSpPr txBox="1">
            <a:spLocks noGrp="1"/>
          </p:cNvSpPr>
          <p:nvPr>
            <p:ph type="subTitle" idx="1"/>
          </p:nvPr>
        </p:nvSpPr>
        <p:spPr>
          <a:xfrm>
            <a:off x="6325819" y="2541690"/>
            <a:ext cx="4742800" cy="24271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spcBef>
                <a:spcPts val="1333"/>
              </a:spcBef>
              <a:buFontTx/>
              <a:buChar char="-"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Áp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dụng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cho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bất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kì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bài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toán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nào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mà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các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trạn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thái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hiện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tại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cho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phép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một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thực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hiện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một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hàm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đánh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giá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chính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xác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342900" indent="-342900">
              <a:spcBef>
                <a:spcPts val="1333"/>
              </a:spcBef>
              <a:buFontTx/>
              <a:buChar char="-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817" name="Google Shape;2817;p57"/>
          <p:cNvGrpSpPr/>
          <p:nvPr/>
        </p:nvGrpSpPr>
        <p:grpSpPr>
          <a:xfrm>
            <a:off x="1199643" y="1617709"/>
            <a:ext cx="4779671" cy="3912481"/>
            <a:chOff x="845850" y="467825"/>
            <a:chExt cx="5996575" cy="4908600"/>
          </a:xfrm>
        </p:grpSpPr>
        <p:sp>
          <p:nvSpPr>
            <p:cNvPr id="2818" name="Google Shape;2818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0" name="Google Shape;2820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1" name="Google Shape;2821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2" name="Google Shape;2822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3" name="Google Shape;2823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4" name="Google Shape;2824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5" name="Google Shape;2825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6" name="Google Shape;2826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7" name="Google Shape;2827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8" name="Google Shape;2828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9" name="Google Shape;2829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0" name="Google Shape;2830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1" name="Google Shape;2831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2" name="Google Shape;2832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3" name="Google Shape;2833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4" name="Google Shape;2834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5" name="Google Shape;2835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6" name="Google Shape;2836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7" name="Google Shape;2837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8" name="Google Shape;2838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9" name="Google Shape;2839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0" name="Google Shape;2840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1" name="Google Shape;2841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2" name="Google Shape;2842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3" name="Google Shape;2843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4" name="Google Shape;2844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5" name="Google Shape;2845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6" name="Google Shape;2846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7" name="Google Shape;2847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8" name="Google Shape;2848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9" name="Google Shape;2849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0" name="Google Shape;2850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1" name="Google Shape;2851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2" name="Google Shape;2852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3" name="Google Shape;2853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4" name="Google Shape;2854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5" name="Google Shape;2855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6" name="Google Shape;2856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7" name="Google Shape;2857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8" name="Google Shape;2858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9" name="Google Shape;2859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0" name="Google Shape;2860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1" name="Google Shape;2861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2" name="Google Shape;2862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3" name="Google Shape;2863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4" name="Google Shape;2864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5" name="Google Shape;2865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6" name="Google Shape;2866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7" name="Google Shape;2867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8" name="Google Shape;2868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9" name="Google Shape;2869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0" name="Google Shape;2870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1" name="Google Shape;2871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2" name="Google Shape;2872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3" name="Google Shape;2873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4" name="Google Shape;2874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5" name="Google Shape;2875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6" name="Google Shape;2876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7" name="Google Shape;2877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8" name="Google Shape;2878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9" name="Google Shape;2879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0" name="Google Shape;2880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1" name="Google Shape;2881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2" name="Google Shape;2882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3" name="Google Shape;2883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4" name="Google Shape;2884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5" name="Google Shape;2885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6" name="Google Shape;2886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7" name="Google Shape;2887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8" name="Google Shape;2888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9" name="Google Shape;2889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0" name="Google Shape;2890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1" name="Google Shape;2891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2" name="Google Shape;2892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3" name="Google Shape;2893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4" name="Google Shape;2894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5" name="Google Shape;2895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6" name="Google Shape;2896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7" name="Google Shape;2897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8" name="Google Shape;2898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9" name="Google Shape;2899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0" name="Google Shape;2900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1" name="Google Shape;2901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2" name="Google Shape;2902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3" name="Google Shape;2903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4" name="Google Shape;2904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5" name="Google Shape;2905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6" name="Google Shape;2906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7" name="Google Shape;2907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8" name="Google Shape;2908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9" name="Google Shape;2909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0" name="Google Shape;2910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1" name="Google Shape;2911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2" name="Google Shape;2912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3" name="Google Shape;2913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4" name="Google Shape;2914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5" name="Google Shape;2915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6" name="Google Shape;2916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7" name="Google Shape;2917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8" name="Google Shape;2918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9" name="Google Shape;2919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0" name="Google Shape;2920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1" name="Google Shape;2921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2" name="Google Shape;2922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3" name="Google Shape;2923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4" name="Google Shape;2924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5" name="Google Shape;2925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6" name="Google Shape;2926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7" name="Google Shape;2927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8" name="Google Shape;2928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9" name="Google Shape;2929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0" name="Google Shape;2930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1" name="Google Shape;2931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2" name="Google Shape;2932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3" name="Google Shape;2933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4" name="Google Shape;2934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5" name="Google Shape;2935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6" name="Google Shape;2936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7" name="Google Shape;2937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8" name="Google Shape;2938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9" name="Google Shape;2939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0" name="Google Shape;2940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1" name="Google Shape;2941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2" name="Google Shape;2942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3" name="Google Shape;2943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4" name="Google Shape;2944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5" name="Google Shape;2945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6" name="Google Shape;2946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7" name="Google Shape;2947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8" name="Google Shape;2948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9" name="Google Shape;2949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0" name="Google Shape;2950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1" name="Google Shape;2951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2" name="Google Shape;2952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3" name="Google Shape;2953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4" name="Google Shape;2954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5" name="Google Shape;2955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6" name="Google Shape;2956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7" name="Google Shape;2957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8" name="Google Shape;2958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9" name="Google Shape;2959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0" name="Google Shape;2960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1" name="Google Shape;2961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2" name="Google Shape;2962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3" name="Google Shape;2963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4" name="Google Shape;2964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5" name="Google Shape;2965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6" name="Google Shape;2966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7" name="Google Shape;2967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8" name="Google Shape;2968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9" name="Google Shape;2969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0" name="Google Shape;2970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1" name="Google Shape;2971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2" name="Google Shape;2972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3" name="Google Shape;2973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4" name="Google Shape;2974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5" name="Google Shape;2975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6" name="Google Shape;2976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7" name="Google Shape;2977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8" name="Google Shape;2978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9" name="Google Shape;2979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0" name="Google Shape;2980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1" name="Google Shape;2981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2" name="Google Shape;2982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3" name="Google Shape;2983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4" name="Google Shape;2984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5" name="Google Shape;2985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6" name="Google Shape;2986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7" name="Google Shape;2987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8" name="Google Shape;2988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9" name="Google Shape;2989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0" name="Google Shape;2990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1" name="Google Shape;2991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2" name="Google Shape;2992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3" name="Google Shape;2993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4" name="Google Shape;2994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5" name="Google Shape;2995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6" name="Google Shape;2996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7" name="Google Shape;2997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8" name="Google Shape;2998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9" name="Google Shape;2999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0" name="Google Shape;3000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1" name="Google Shape;3001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2" name="Google Shape;3002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3" name="Google Shape;3003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4" name="Google Shape;3004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5" name="Google Shape;3005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6" name="Google Shape;3006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7" name="Google Shape;3007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8" name="Google Shape;3008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9" name="Google Shape;3009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0" name="Google Shape;3010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1" name="Google Shape;3011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2" name="Google Shape;3012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3" name="Google Shape;3013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4" name="Google Shape;3014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5" name="Google Shape;3015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6" name="Google Shape;3016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7" name="Google Shape;3017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8" name="Google Shape;3018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9" name="Google Shape;3019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0" name="Google Shape;3020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1" name="Google Shape;3021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2" name="Google Shape;3022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3" name="Google Shape;3023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4" name="Google Shape;3024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5" name="Google Shape;3025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6" name="Google Shape;3026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7" name="Google Shape;3027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8" name="Google Shape;3028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9" name="Google Shape;3029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0" name="Google Shape;3030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1" name="Google Shape;3031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2" name="Google Shape;3032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3" name="Google Shape;3033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4" name="Google Shape;3034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5" name="Google Shape;3035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6" name="Google Shape;3036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7" name="Google Shape;3037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8" name="Google Shape;3038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9" name="Google Shape;3039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0" name="Google Shape;3040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1" name="Google Shape;3041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2" name="Google Shape;3042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3" name="Google Shape;3043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4" name="Google Shape;3044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5" name="Google Shape;3045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6" name="Google Shape;3046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7" name="Google Shape;3047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8" name="Google Shape;3048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9" name="Google Shape;3049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0" name="Google Shape;3050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1" name="Google Shape;3051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2" name="Google Shape;3052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3" name="Google Shape;3053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4" name="Google Shape;3054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408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Barlow Semi Condensed</vt:lpstr>
      <vt:lpstr>Barlow Semi Condensed Medium</vt:lpstr>
      <vt:lpstr>Calibri</vt:lpstr>
      <vt:lpstr>Calibri Light</vt:lpstr>
      <vt:lpstr>Symbol</vt:lpstr>
      <vt:lpstr>Times New Roman</vt:lpstr>
      <vt:lpstr>Wingdings</vt:lpstr>
      <vt:lpstr>Office Theme</vt:lpstr>
      <vt:lpstr>Nội dung chính</vt:lpstr>
      <vt:lpstr>Ý tưởng thuật toán</vt:lpstr>
      <vt:lpstr>PowerPoint Presentation</vt:lpstr>
      <vt:lpstr>Ưu điểm và nhược điểm </vt:lpstr>
      <vt:lpstr>Thuật toán leo đồi</vt:lpstr>
      <vt:lpstr>Thuật toán leo đồi</vt:lpstr>
      <vt:lpstr>Ứng dụng thuật toán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Quốc Thiên Lê</dc:creator>
  <cp:lastModifiedBy>Quốc Thiên Lê</cp:lastModifiedBy>
  <cp:revision>2</cp:revision>
  <dcterms:created xsi:type="dcterms:W3CDTF">2023-04-20T23:36:01Z</dcterms:created>
  <dcterms:modified xsi:type="dcterms:W3CDTF">2023-04-21T00:04:00Z</dcterms:modified>
</cp:coreProperties>
</file>