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4AEB-7D51-411C-8CB3-D6998BF4FF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FC1B-6581-444F-963F-403D84570D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8363"/>
            <a:ext cx="12192000" cy="5478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4084868" y="130410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vé xem phim</a:t>
            </a:r>
            <a:r>
              <a:rPr 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endParaRPr lang="en-US" sz="16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vi-VN" alt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Xem_Phim</a:t>
            </a:r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_1)</a:t>
            </a:r>
            <a:endParaRPr lang="en-US" sz="16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alt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đối </a:t>
            </a:r>
            <a:r>
              <a:rPr lang="vi-VN" alt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vi-VN" altLang="en-US" sz="16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198755" y="1109980"/>
            <a:ext cx="6004560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NGƯỜI:</a:t>
            </a:r>
            <a:endParaRPr lang="vi-VN" altLang="en-US" sz="1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KHACH, NHAN_VIEN_BAN_VE, NHAN_VIEN_QUAN_LY</a:t>
            </a:r>
            <a:endParaRPr lang="vi-VN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SỰ </a:t>
            </a: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VẬT:</a:t>
            </a:r>
            <a:endParaRPr lang="vi-VN" altLang="en-US" sz="1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RAP, PHONG_CHIEU, </a:t>
            </a:r>
            <a:endParaRPr lang="en-US" sz="1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HOẠT </a:t>
            </a: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ĐỘNG:</a:t>
            </a:r>
            <a:endParaRPr lang="vi-VN" altLang="en-US" sz="1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VE_BAN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TỔ CH</a:t>
            </a: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ỨC:</a:t>
            </a:r>
            <a:endParaRPr lang="vi-VN" altLang="en-US" sz="1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CA_CHIEU, SUAT_CHIEU</a:t>
            </a:r>
            <a:endParaRPr lang="vi-VN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3">
            <a:hlinkClick r:id="" action="ppaction://noaction"/>
          </p:cNvPr>
          <p:cNvSpPr txBox="1"/>
          <p:nvPr/>
        </p:nvSpPr>
        <p:spPr>
          <a:xfrm>
            <a:off x="198755" y="3365500"/>
            <a:ext cx="10845165" cy="1383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RAP(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Ma_rap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Ten, 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ia_chi, Danh_sach_Phong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PHONG_CHIEU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(Ma_phong, Ten_phong, So_ghe)</a:t>
            </a:r>
            <a:endParaRPr lang="en-US" altLang="vi-V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CA_CHIEU(Ma_ca_chieu, Loai, Thoi_gian)</a:t>
            </a:r>
            <a:endParaRPr lang="en-US" altLang="vi-V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PHIM(Ma_phim, Ten_phim, Mo_ta, Thoi_luong, Hinh_anh)</a:t>
            </a:r>
            <a:endParaRPr lang="en-US" altLang="vi-V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SUAT_CHIEU(Ma_suat_chieu, Ca_chieu, Phim, Phong_chieu, Ngay_chieu, Gia)</a:t>
            </a:r>
            <a:endParaRPr lang="en-US" sz="14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VE_BAN</a:t>
            </a: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(Ma_ve, Ma_suat_chieu, Ngay_mua, Thoi_gian_Mua)</a:t>
            </a:r>
            <a:endParaRPr lang="en-US" altLang="vi-VN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TextBox 43">
            <a:hlinkClick r:id="" action="ppaction://noaction"/>
          </p:cNvPr>
          <p:cNvSpPr txBox="1"/>
          <p:nvPr/>
        </p:nvSpPr>
        <p:spPr>
          <a:xfrm>
            <a:off x="6379210" y="1109980"/>
            <a:ext cx="5222240" cy="15995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KHACH (H</a:t>
            </a: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o_Ten,... </a:t>
            </a: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vi-VN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NHAN_VIEN_BAN_VE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(H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o_Ten,...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vi-VN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NHAN_VIEN_QUAN_LY</a:t>
            </a: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(H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o_Ten,...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Ghi c</a:t>
            </a:r>
            <a:r>
              <a:rPr lang="vi-VN" alt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hú: Lớp Khách, Nhân viên chưa nằm trong đối tượng quản lý của úng dụng</a:t>
            </a:r>
            <a:endParaRPr lang="vi-VN" altLang="en-US" sz="1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4084868" y="130410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vé xem phim</a:t>
            </a:r>
            <a:r>
              <a:rPr 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endParaRPr lang="en-US" sz="16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vi-VN" alt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Xem_Phim</a:t>
            </a:r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_1)</a:t>
            </a:r>
            <a:endParaRPr lang="en-US" sz="16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vi-VN" alt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đối </a:t>
            </a:r>
            <a:r>
              <a:rPr lang="vi-VN" alt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vi-VN" altLang="en-US" sz="16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43">
            <a:hlinkClick r:id="" action="ppaction://noaction"/>
          </p:cNvPr>
          <p:cNvSpPr txBox="1"/>
          <p:nvPr/>
        </p:nvSpPr>
        <p:spPr>
          <a:xfrm>
            <a:off x="241300" y="982345"/>
            <a:ext cx="10845165" cy="1383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RAP ----* PHONG_CHIEU</a:t>
            </a:r>
            <a:endParaRPr lang="en-US" altLang="vi-VN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PHIM ---* SUAT_CHIEU</a:t>
            </a:r>
            <a:endParaRPr lang="en-US" altLang="vi-VN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PHONG_CHIEU ---* SUAT_CHIEU</a:t>
            </a:r>
            <a:endParaRPr lang="en-US" altLang="vi-VN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CA_CHIEU --- SUAT_CHIEU</a:t>
            </a:r>
            <a:endParaRPr lang="en-US" altLang="vi-VN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SUAT_CHIEU ---* VE_BAN</a:t>
            </a:r>
            <a:endParaRPr lang="en-US" altLang="vi-VN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vi-VN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NHAN_VIEN_BAN_VE ---* VE_BAN</a:t>
            </a:r>
            <a:endParaRPr lang="en-US" altLang="vi-VN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4084868" y="320910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vi-VN" alt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vé xem phim</a:t>
            </a:r>
            <a:r>
              <a:rPr 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endParaRPr lang="en-US" sz="16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vi-VN" alt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Xem_Phim</a:t>
            </a:r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_1)</a:t>
            </a:r>
            <a:endParaRPr lang="en-US" sz="16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vi-VN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vi-VN" alt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 đồ </a:t>
            </a:r>
            <a:r>
              <a:rPr lang="vi-VN" alt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lớp đối </a:t>
            </a:r>
            <a:r>
              <a:rPr lang="vi-VN" alt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endParaRPr lang="vi-VN" altLang="en-US" sz="1600" b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/>
          <p:nvPr/>
        </p:nvGraphicFramePr>
        <p:xfrm>
          <a:off x="4917440" y="2731135"/>
          <a:ext cx="1866900" cy="188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SUAT_CHIEU</a:t>
                      </a:r>
                      <a:endParaRPr lang="en-US" sz="1400" b="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Ma_suat_chieu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Ca_chieu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Phim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Phong_chieu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Ngay_chieu, Gia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8716645" y="4737735"/>
          <a:ext cx="1866900" cy="188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PHIM</a:t>
                      </a:r>
                      <a:endParaRPr lang="en-US" sz="1400" b="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Ma_phim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Ten_phim, Mo_ta,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>
            <a:stCxn id="6" idx="1"/>
          </p:cNvCxnSpPr>
          <p:nvPr/>
        </p:nvCxnSpPr>
        <p:spPr>
          <a:xfrm flipH="1" flipV="1">
            <a:off x="6704965" y="3833495"/>
            <a:ext cx="2011680" cy="13747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7-Point Star 7"/>
          <p:cNvSpPr/>
          <p:nvPr/>
        </p:nvSpPr>
        <p:spPr>
          <a:xfrm>
            <a:off x="6815455" y="3833495"/>
            <a:ext cx="201930" cy="20129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2272030" y="2731135"/>
          <a:ext cx="1866900" cy="188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PHONG_CHIEU</a:t>
                      </a:r>
                      <a:endParaRPr lang="en-US" sz="1400" b="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Ma_phong_chieu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Ten_phong, So_ghe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>
            <a:endCxn id="9" idx="3"/>
          </p:cNvCxnSpPr>
          <p:nvPr/>
        </p:nvCxnSpPr>
        <p:spPr>
          <a:xfrm flipH="1" flipV="1">
            <a:off x="4138930" y="3201670"/>
            <a:ext cx="769620" cy="95631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7-Point Star 10"/>
          <p:cNvSpPr/>
          <p:nvPr/>
        </p:nvSpPr>
        <p:spPr>
          <a:xfrm>
            <a:off x="4592955" y="4178300"/>
            <a:ext cx="201930" cy="20129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2" name="Table 11"/>
          <p:cNvGraphicFramePr/>
          <p:nvPr/>
        </p:nvGraphicFramePr>
        <p:xfrm>
          <a:off x="8716645" y="3501390"/>
          <a:ext cx="1866900" cy="188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CA_CHIEU</a:t>
                      </a:r>
                      <a:endParaRPr lang="en-US" sz="1400" b="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Ma_ca_chieu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Ten_phim, Mo_ta,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Connector 12"/>
          <p:cNvCxnSpPr>
            <a:stCxn id="12" idx="1"/>
          </p:cNvCxnSpPr>
          <p:nvPr/>
        </p:nvCxnSpPr>
        <p:spPr>
          <a:xfrm flipH="1" flipV="1">
            <a:off x="6673850" y="3474085"/>
            <a:ext cx="2042795" cy="4978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7-Point Star 13"/>
          <p:cNvSpPr/>
          <p:nvPr/>
        </p:nvSpPr>
        <p:spPr>
          <a:xfrm>
            <a:off x="7017385" y="3400425"/>
            <a:ext cx="201930" cy="20129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5" name="Table 14"/>
          <p:cNvGraphicFramePr/>
          <p:nvPr/>
        </p:nvGraphicFramePr>
        <p:xfrm>
          <a:off x="118110" y="1790065"/>
          <a:ext cx="1866900" cy="94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RAP</a:t>
                      </a:r>
                      <a:endParaRPr lang="en-US" sz="1400" b="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Ma_rap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Ten, Dia_chi ...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Connector 15"/>
          <p:cNvCxnSpPr>
            <a:stCxn id="9" idx="1"/>
            <a:endCxn id="15" idx="3"/>
          </p:cNvCxnSpPr>
          <p:nvPr/>
        </p:nvCxnSpPr>
        <p:spPr>
          <a:xfrm flipH="1" flipV="1">
            <a:off x="1985010" y="2260600"/>
            <a:ext cx="287020" cy="94107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7-Point Star 16"/>
          <p:cNvSpPr/>
          <p:nvPr/>
        </p:nvSpPr>
        <p:spPr>
          <a:xfrm>
            <a:off x="1985010" y="3000375"/>
            <a:ext cx="201930" cy="20129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18" name="Table 17"/>
          <p:cNvGraphicFramePr/>
          <p:nvPr/>
        </p:nvGraphicFramePr>
        <p:xfrm>
          <a:off x="6693535" y="1281430"/>
          <a:ext cx="1866900" cy="125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VE_BAN</a:t>
                      </a:r>
                      <a:endParaRPr lang="en-US" sz="1400" b="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Ma_ve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Ma_suat_chieu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Ngay_mua, TG_mua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 flipH="1">
            <a:off x="6398260" y="2089785"/>
            <a:ext cx="339090" cy="11925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7-Point Star 19"/>
          <p:cNvSpPr/>
          <p:nvPr/>
        </p:nvSpPr>
        <p:spPr>
          <a:xfrm>
            <a:off x="6491605" y="3081020"/>
            <a:ext cx="201930" cy="20129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21" name="Table 20"/>
          <p:cNvGraphicFramePr/>
          <p:nvPr/>
        </p:nvGraphicFramePr>
        <p:xfrm>
          <a:off x="9578975" y="1281430"/>
          <a:ext cx="1866900" cy="94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</a:tblGrid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 b="0"/>
                        <a:t>NV_BAN_VE</a:t>
                      </a:r>
                      <a:endParaRPr lang="en-US" sz="1400" b="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Ma_NV</a:t>
                      </a:r>
                      <a:endParaRPr lang="en-US" sz="1400"/>
                    </a:p>
                  </a:txBody>
                  <a:tcPr/>
                </a:tc>
              </a:tr>
              <a:tr h="3136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400"/>
                        <a:t>Ho_ten</a:t>
                      </a:r>
                      <a:endParaRPr lang="en-US" sz="14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flipH="1">
            <a:off x="8452485" y="1790065"/>
            <a:ext cx="1117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7-Point Star 22"/>
          <p:cNvSpPr/>
          <p:nvPr/>
        </p:nvSpPr>
        <p:spPr>
          <a:xfrm>
            <a:off x="8716645" y="1430655"/>
            <a:ext cx="201930" cy="201295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1140</Words>
  <Application>WPS Presentation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Arial Bold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Bình Nguyễn Quốc</dc:creator>
  <cp:lastModifiedBy>quocbinh.nguyen</cp:lastModifiedBy>
  <cp:revision>17</cp:revision>
  <dcterms:created xsi:type="dcterms:W3CDTF">2025-10-27T14:46:56Z</dcterms:created>
  <dcterms:modified xsi:type="dcterms:W3CDTF">2025-10-27T14:46:56Z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