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89658"/>
            <a:ext cx="12192000" cy="54786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hlinkClick r:id="" action="ppaction://noaction"/>
          </p:cNvPr>
          <p:cNvSpPr txBox="1"/>
          <p:nvPr/>
        </p:nvSpPr>
        <p:spPr>
          <a:xfrm>
            <a:off x="156069" y="862745"/>
            <a:ext cx="11381175" cy="15995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cảnh </a:t>
            </a:r>
            <a:b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Hệ thống quản lý bán vé cho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1 rạp chiếu phim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duy nhất.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Các thông tin cần quản lý: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Phim, Suất chiếu, Vé bán, Doanh thu.</a:t>
            </a:r>
            <a:endParaRPr 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Rạp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4 phòng chiếu phim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thuộc 2 loại: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Loại 1: có 100 ghế (giả sử 2 phòng)</a:t>
            </a: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,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Loại 2: có 60 ghế (giả sử 2 phòng)</a:t>
            </a:r>
            <a:endParaRPr 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Mỗi ngày có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4 ca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chiếu cố định: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Sáng: 9h00 - 11h00</a:t>
            </a: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,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Chiều: 14h00 - 16h00</a:t>
            </a: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,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Tối: 18h00 - 20h00</a:t>
            </a: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,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Tối 2: 20h30 - 22h30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Nhân sự: (1 Nhân viên Bán vé (Bộ phận Bán vé), 1 Nhân viên Quản lý (Bộ phận Quản lý), Khách hàng (người truy cập hệ thống để xem thông tin).</a:t>
            </a:r>
            <a:endParaRPr lang="vi-V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hlinkClick r:id="" action="ppaction://noaction"/>
          </p:cNvPr>
          <p:cNvSpPr txBox="1"/>
          <p:nvPr/>
        </p:nvSpPr>
        <p:spPr>
          <a:xfrm>
            <a:off x="156069" y="2612065"/>
            <a:ext cx="7644648" cy="37534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Chức năng </a:t>
            </a:r>
            <a:endParaRPr 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 tham quan </a:t>
            </a:r>
            <a:r>
              <a:rPr lang="en-US" sz="1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Xem / Tra cứu Phim (Tên phim, Mô tả, Ảnh bìa, Trạng thái "Đang chiếu")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Bán vé (Bộ phận Bán vé):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>
              <a:solidFill>
                <a:srgbClr val="ED7D31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vi-VN" alt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Xem / Tra cứu Suất chiếu (Tên phim, Ca chiếu, Ngày chiếu)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	Bán vé (theo Suất chiếu đã chọn) tạo ra Vé Bán</a:t>
            </a:r>
            <a:endParaRPr lang="vi-V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 Nhập hàng </a:t>
            </a:r>
            <a:r>
              <a:rPr lang="en-US" sz="1400" b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Tivi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(Tên,  Đơn giá Nhập, Số lượng Tồn)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               + 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Tivi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(Tên, Số lượng Tồn)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 nhật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 giá Nhập 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Tivi 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>
              <a:solidFill>
                <a:srgbClr val="ED7D31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Nhân viên Bán hàng  </a:t>
            </a:r>
            <a:r>
              <a:rPr lang="en-US" sz="1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Tivi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(Tên,  Đơn giá Bán,Số lượng Tồn ,Doanh thu)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Doanh thu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 mình 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Tivi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theo Phiếu Bán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 Bán hàng </a:t>
            </a:r>
            <a:r>
              <a:rPr lang="en-US" sz="1400" b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Tivi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(Tên,  Đơn giá Bán , Số lượng Tồn ,Doanh thu)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Tivi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(Tên,Số lượng Tồn, Doanh thu 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bán hàng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Họ tên , Doanh thu )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 nhật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 giá Bán T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ivi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 Cửa hàng</a:t>
            </a:r>
            <a:r>
              <a:rPr lang="en-US" sz="1400" b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Tivi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(Tên,  Đơn giá Bán , Số lượng Tồn ,Doanh thu)</a:t>
            </a: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Tivi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(Tên,Số lượng Tồn, Doanh thu )</a:t>
            </a: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bán hàng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Họ tên , Doanh thu ) </a:t>
            </a:r>
            <a:endParaRPr lang="en-US" sz="14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thu, Số lượng tồn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của 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 bộ Cửa hàng </a:t>
            </a:r>
            <a:endParaRPr lang="en-US" sz="16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3287943" y="108820"/>
            <a:ext cx="4021664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en-US" sz="1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 vé xem phim</a:t>
            </a:r>
            <a:r>
              <a:rPr lang="en-US" sz="1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endParaRPr lang="en-US" sz="1600" b="1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Mã số : </a:t>
            </a:r>
            <a:r>
              <a:rPr lang="vi-VN" alt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Xem_Phim</a:t>
            </a:r>
            <a:r>
              <a:rPr 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_1)</a:t>
            </a:r>
            <a:endParaRPr lang="en-US" sz="16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cảnh và Yêu cầu của Ứng dụng</a:t>
            </a:r>
            <a:endParaRPr lang="vi-VN" sz="1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hlinkClick r:id="" action="ppaction://noaction"/>
          </p:cNvPr>
          <p:cNvSpPr txBox="1"/>
          <p:nvPr/>
        </p:nvSpPr>
        <p:spPr>
          <a:xfrm>
            <a:off x="7924267" y="2611895"/>
            <a:ext cx="297864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Phiếu Bán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Họ tên :.....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Ngày : .......Tổng tiền :........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Tivi   Số lượng   Đơn giá   Tiền </a:t>
            </a:r>
            <a:b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  <a:endParaRPr 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hlinkClick r:id="" action="ppaction://noaction"/>
          </p:cNvPr>
          <p:cNvSpPr txBox="1"/>
          <p:nvPr/>
        </p:nvSpPr>
        <p:spPr>
          <a:xfrm>
            <a:off x="7924267" y="4146165"/>
            <a:ext cx="295063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Phiếu Nhập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Ngày :.......Tổng tiền :........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Tivi     Số lượng   Đơn giá   Tiền </a:t>
            </a:r>
            <a:b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hlinkClick r:id="" action="ppaction://noaction"/>
          </p:cNvPr>
          <p:cNvSpPr txBox="1"/>
          <p:nvPr/>
        </p:nvSpPr>
        <p:spPr>
          <a:xfrm>
            <a:off x="244894" y="6296865"/>
            <a:ext cx="5545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hạn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:  Doanh thu là Doanh thu của Ngày hiện hành </a:t>
            </a:r>
            <a:endParaRPr 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WPS Presentation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Arial Bold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Bình Nguyễn Quốc</dc:creator>
  <cp:lastModifiedBy>quocbinh.nguyen</cp:lastModifiedBy>
  <cp:revision>11</cp:revision>
  <dcterms:created xsi:type="dcterms:W3CDTF">2025-10-27T09:01:07Z</dcterms:created>
  <dcterms:modified xsi:type="dcterms:W3CDTF">2025-10-27T09:01:07Z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