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472E-A88D-3470-C6CD-533D87247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9A45D-356B-5C39-AB24-57AE7DD5C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2986-C57D-398D-6F66-8524148A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72CF-50A1-5D22-C72C-73632ADC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1C04-CF99-312D-EE63-62856330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5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4268-21B3-38A1-C29E-81927BF3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9C94E-2936-68AD-9CE8-ACF5C3631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A7D4-F57B-72E3-2D7E-3A4A1611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765F-2FA5-17A5-6468-0199477A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99FF-3B13-C75F-5B80-4134CFE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5A377-543D-7735-81C9-26036FAE9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C95BE-5AAD-1D8D-89CC-F2A712A34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D0A6-5E37-2414-4FC1-4F10D39B2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ECAB-6AED-16C0-5FB8-D0256E5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D953-5C5B-9892-CEAB-1649DC45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9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D50F-E492-BFD8-A78D-3D2C34B0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121D3-A6FE-21C5-C7EE-C868B895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49CB-B070-E5A4-16DA-242DFB16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903D-11FA-9F79-9197-9ABCC90D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918F-2581-D099-6025-08AFF211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8778-44B2-4F90-A856-E089D7F7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C180C-6A72-BF60-D3E4-D429F5E0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4187-0B79-72E8-1B50-079AB8AE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5EC3-744A-2CD3-5C9D-1FA28655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773E-0D94-6D35-D68E-F8B5C302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5823-554E-84A0-6599-854D55CF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3FC2-0D1C-43F0-814D-0C2C95F11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8FAE2-4D8A-6A1C-D7B2-725B550F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D1BBA-C9DD-3BC4-FD31-A1F98163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BE63-2401-E2E5-4681-40CB0744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B3B12-8B48-839A-4099-8437210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133B-A87E-FB4B-2C9B-25544B6B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322E2-15BA-7B26-D308-D48D9B2CE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F4EB6-79C7-0840-BFB8-31E5CF38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35C30-3028-841A-FC84-595B39CD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B6663-ED75-51AA-C907-1C72A55C6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98FD9-A6AE-BEFD-AB80-E850D5BC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EFF9A-C3AB-C706-94FF-66D24F82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215FA-825C-E407-5043-D555AB92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6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BE7B-3EF7-38FA-AFE8-D2CDA02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3C97F-01C4-DDDF-CB3B-F29F73E1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EFC54-27D2-31E5-2F41-F7E11595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618B7-D13C-30F9-80E8-1E054CE5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FB8D6-485A-BE29-3311-21364E19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22200-57B3-7071-9BA2-3DC85CA0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A33C9-F0F1-D964-E1BD-EB73A57B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11F9-2598-CBE7-84D6-C52BB86D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5511-F9CB-FDCD-4B5E-5CF2B001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428DD-F76C-45F3-CD7D-F5746AC2E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7A8EB-A3D6-2822-3CE1-37D8F7E8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BB1A-CBCF-80DE-8C48-6093AEB9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A7655-E871-166D-9443-D624626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6148-B2F3-138C-F68C-E77F95F6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17134-41B3-9052-74BA-A722FF62F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56600-C1F4-04AA-27C6-08864BEFA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85E8B-2857-017B-FD59-0DC0A916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2A25D-EF8F-760E-A068-E5313A2B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40EBB-6A6D-0AB8-F67E-1CB0E435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C0ED-AC58-1CDC-2459-33FB00C0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480F2-BC63-E891-0E58-E3A79B250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6D47-E20C-FC3E-4FE1-68382F67A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BC42-914E-4530-9991-6E582F6133C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FCB3-AECC-07D4-E109-FCBC819F0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DC37-A69B-C3AE-C542-8860898D7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7D32-87DC-4278-AA91-BC11DFAA8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26E3-0A79-D762-E580-11AF923E2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11D4B-C92B-7EB4-2746-F7FBC435F7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31E28-472D-779A-70C4-BA738289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658"/>
            <a:ext cx="12192000" cy="54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8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7265-E4FE-6484-C68C-EE1348BA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8F08-1EB2-4397-73ED-4F324D21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Bán </a:t>
            </a:r>
            <a:r>
              <a:rPr lang="en-US" dirty="0" err="1"/>
              <a:t>vé</a:t>
            </a:r>
            <a:endParaRPr lang="en-US" dirty="0"/>
          </a:p>
          <a:p>
            <a:pPr lvl="2"/>
            <a:r>
              <a:rPr lang="en-US" dirty="0"/>
              <a:t>Tra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Ca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  <a:p>
            <a:pPr lvl="1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Tra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Ca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  <a:p>
            <a:pPr lvl="2"/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(BM2)</a:t>
            </a:r>
          </a:p>
          <a:p>
            <a:pPr lvl="1"/>
            <a:r>
              <a:rPr lang="en-US" dirty="0" err="1"/>
              <a:t>Khách</a:t>
            </a:r>
            <a:r>
              <a:rPr lang="en-US" dirty="0"/>
              <a:t> hang:</a:t>
            </a:r>
          </a:p>
          <a:p>
            <a:pPr lvl="2"/>
            <a:r>
              <a:rPr lang="en-US" dirty="0"/>
              <a:t>Tra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phim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1193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7734-A542-1EEC-3DF6-ABA43285F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DC3F-75D4-33AE-3C78-E965E65D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1829-B773-E5DA-E0CE-A019B62E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phi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rạp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  <a:p>
            <a:pPr lvl="1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: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hang</a:t>
            </a:r>
          </a:p>
          <a:p>
            <a:pPr lvl="1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ca </a:t>
            </a:r>
            <a:r>
              <a:rPr lang="en-US" dirty="0" err="1"/>
              <a:t>chiếu</a:t>
            </a:r>
            <a:r>
              <a:rPr lang="en-US" dirty="0"/>
              <a:t>, </a:t>
            </a:r>
            <a:r>
              <a:rPr lang="en-US" dirty="0" err="1"/>
              <a:t>phim</a:t>
            </a:r>
            <a:r>
              <a:rPr lang="en-US" dirty="0"/>
              <a:t>,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ghế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  <a:p>
            <a:pPr lvl="1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vé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ca </a:t>
            </a:r>
            <a:r>
              <a:rPr lang="en-US" dirty="0" err="1"/>
              <a:t>chiếu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5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2E970-A793-BA22-6454-2679C5EBE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1AA8-85F1-6572-2358-522D38F6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C8E-8A63-0697-1E59-EFA440E9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9B53-85DC-526A-D662-79A1C4D4D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A29C-7634-B13C-4E55-B809B4B7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9037-D970-5A76-8D5C-E51D4149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0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Yêu cầu</vt:lpstr>
      <vt:lpstr>Yêu cầu</vt:lpstr>
      <vt:lpstr>Hồ sơ phân tích yêu cầu</vt:lpstr>
      <vt:lpstr>Phân tích yêu cầu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Bình Nguyễn Quốc</dc:creator>
  <cp:lastModifiedBy>Bình Nguyễn Quốc</cp:lastModifiedBy>
  <cp:revision>6</cp:revision>
  <dcterms:created xsi:type="dcterms:W3CDTF">2025-09-16T15:34:30Z</dcterms:created>
  <dcterms:modified xsi:type="dcterms:W3CDTF">2025-09-16T15:54:32Z</dcterms:modified>
</cp:coreProperties>
</file>