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141d849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41d849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4ca24d0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4ca24d0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4ca24d00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4ca24d00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0f0b5a43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0f0b5a43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102b5b1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02b5b1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53809da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53809da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40ec000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40ec000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f4f9c59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f4f9c59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f8503a3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f8503a3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f838979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f838979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0eb6ebb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0eb6ebb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0eb6ebb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0eb6ebb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53809d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53809d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0ed3b3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0ed3b3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0ed3b3f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0ed3b3f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0ed3b3f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0ed3b3f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0ed3b3f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0ed3b3f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41d849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41d849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rvices.com/api" TargetMode="External"/><Relationship Id="rId4" Type="http://schemas.openxmlformats.org/officeDocument/2006/relationships/hyperlink" Target="http://gam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activemq.apache.org/activemq-5159-releas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couchbase.com/downloa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open?id=1IfiQQlJztvn5RXPf1D_vUbrDwlVS-TAJ"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chc.dl.sourceforge.net/project/xampp/XAMPP%20Windows/5.6.40/xampp-windows-x64-5.6.40-1-VC11-installer.exe" TargetMode="External"/><Relationship Id="rId4" Type="http://schemas.openxmlformats.org/officeDocument/2006/relationships/hyperlink" Target="https://getcomposer.org/Composer-Setup.ex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Casino system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a:t>Kim vip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Point servers name to </a:t>
            </a:r>
            <a:r>
              <a:rPr lang="vi"/>
              <a:t>127.0.0.1</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vi"/>
              <a:t>Open </a:t>
            </a:r>
            <a:r>
              <a:rPr lang="vi"/>
              <a:t>C:\Windows\System32\drivers\etc\host</a:t>
            </a:r>
            <a:r>
              <a:rPr lang="vi"/>
              <a:t> (Windows) or /etc/host (MacOS)</a:t>
            </a:r>
            <a:endParaRPr/>
          </a:p>
          <a:p>
            <a:pPr indent="-342900" lvl="0" marL="457200" rtl="0" algn="l">
              <a:spcBef>
                <a:spcPts val="0"/>
              </a:spcBef>
              <a:spcAft>
                <a:spcPts val="0"/>
              </a:spcAft>
              <a:buSzPts val="1800"/>
              <a:buAutoNum type="arabicPeriod"/>
            </a:pPr>
            <a:r>
              <a:rPr lang="vi"/>
              <a:t>Th</a:t>
            </a:r>
            <a:r>
              <a:rPr lang="vi"/>
              <a:t>êm 2 dòng vào cuối file:</a:t>
            </a:r>
            <a:endParaRPr/>
          </a:p>
          <a:p>
            <a:pPr indent="0" lvl="0" marL="457200" rtl="0" algn="l">
              <a:lnSpc>
                <a:spcPct val="100000"/>
              </a:lnSpc>
              <a:spcBef>
                <a:spcPts val="1600"/>
              </a:spcBef>
              <a:spcAft>
                <a:spcPts val="0"/>
              </a:spcAft>
              <a:buNone/>
            </a:pPr>
            <a:r>
              <a:rPr lang="vi">
                <a:latin typeface="Consolas"/>
                <a:ea typeface="Consolas"/>
                <a:cs typeface="Consolas"/>
                <a:sym typeface="Consolas"/>
              </a:rPr>
              <a:t>127.0.0.1 game.com</a:t>
            </a:r>
            <a:endParaRPr>
              <a:latin typeface="Consolas"/>
              <a:ea typeface="Consolas"/>
              <a:cs typeface="Consolas"/>
              <a:sym typeface="Consolas"/>
            </a:endParaRPr>
          </a:p>
          <a:p>
            <a:pPr indent="0" lvl="0" marL="457200" rtl="0" algn="l">
              <a:lnSpc>
                <a:spcPct val="100000"/>
              </a:lnSpc>
              <a:spcBef>
                <a:spcPts val="0"/>
              </a:spcBef>
              <a:spcAft>
                <a:spcPts val="0"/>
              </a:spcAft>
              <a:buNone/>
            </a:pPr>
            <a:r>
              <a:rPr lang="vi">
                <a:latin typeface="Consolas"/>
                <a:ea typeface="Consolas"/>
                <a:cs typeface="Consolas"/>
                <a:sym typeface="Consolas"/>
              </a:rPr>
              <a:t>127.0.0.1 services.com</a:t>
            </a:r>
            <a:endParaRPr>
              <a:latin typeface="Consolas"/>
              <a:ea typeface="Consolas"/>
              <a:cs typeface="Consolas"/>
              <a:sym typeface="Consolas"/>
            </a:endParaRPr>
          </a:p>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Modify for local dev</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vi"/>
              <a:t>Server deploy using docker and set some enviroment different with local. If don’t use docker in local, go to KimService/app/Config/bootstrap.php, find line </a:t>
            </a:r>
            <a:r>
              <a:rPr i="1" lang="vi">
                <a:latin typeface="Courier New"/>
                <a:ea typeface="Courier New"/>
                <a:cs typeface="Courier New"/>
                <a:sym typeface="Courier New"/>
              </a:rPr>
              <a:t>define('dev', false);</a:t>
            </a:r>
            <a:r>
              <a:rPr lang="vi"/>
              <a:t> then set it to true.</a:t>
            </a:r>
            <a:endParaRPr/>
          </a:p>
          <a:p>
            <a:pPr indent="-342900" lvl="0" marL="457200" rtl="0" algn="l">
              <a:spcBef>
                <a:spcPts val="0"/>
              </a:spcBef>
              <a:spcAft>
                <a:spcPts val="0"/>
              </a:spcAft>
              <a:buSzPts val="1800"/>
              <a:buAutoNum type="arabicPeriod"/>
            </a:pPr>
            <a:r>
              <a:rPr lang="vi"/>
              <a:t>Double check some db config under that line</a:t>
            </a:r>
            <a:endParaRPr/>
          </a:p>
          <a:p>
            <a:pPr indent="-342900" lvl="0" marL="457200" rtl="0" algn="l">
              <a:spcBef>
                <a:spcPts val="0"/>
              </a:spcBef>
              <a:spcAft>
                <a:spcPts val="0"/>
              </a:spcAft>
              <a:buSzPts val="1800"/>
              <a:buAutoNum type="arabicPeriod"/>
            </a:pPr>
            <a:r>
              <a:rPr lang="vi"/>
              <a:t>Do NOT commit these change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Modify for local dev</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Nếu dùng xampp thì cần enable extension php_sockets để service có thể gửi packet đến java server.</a:t>
            </a:r>
            <a:endParaRPr/>
          </a:p>
          <a:p>
            <a:pPr indent="0" lvl="0" marL="0" rtl="0" algn="l">
              <a:spcBef>
                <a:spcPts val="1600"/>
              </a:spcBef>
              <a:spcAft>
                <a:spcPts val="1600"/>
              </a:spcAft>
              <a:buNone/>
            </a:pPr>
            <a:r>
              <a:rPr lang="vi"/>
              <a:t>Mở php.ini, tìm dòng extension=php_sockets.dll, unrem nếu có dấu ‘;’ đầu dòng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MySQL</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vi" sz="1400">
                <a:solidFill>
                  <a:schemeClr val="dk1"/>
                </a:solidFill>
              </a:rPr>
              <a:t>DATABASE</a:t>
            </a:r>
            <a:endParaRPr b="1" sz="1400">
              <a:solidFill>
                <a:schemeClr val="dk1"/>
              </a:solidFill>
            </a:endParaRPr>
          </a:p>
          <a:p>
            <a:pPr indent="-317500" lvl="0" marL="457200" rtl="0" algn="l">
              <a:spcBef>
                <a:spcPts val="1200"/>
              </a:spcBef>
              <a:spcAft>
                <a:spcPts val="0"/>
              </a:spcAft>
              <a:buClr>
                <a:schemeClr val="dk1"/>
              </a:buClr>
              <a:buSzPts val="1400"/>
              <a:buAutoNum type="arabicPeriod"/>
            </a:pPr>
            <a:r>
              <a:rPr lang="vi" sz="1400">
                <a:solidFill>
                  <a:schemeClr val="dk1"/>
                </a:solidFill>
              </a:rPr>
              <a:t>Tạo mới database: casino</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Import file casinoBlank.sql</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Tạo mới database: casino_log</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Import file casinologBlank.sql</a:t>
            </a:r>
            <a:endParaRPr sz="1400">
              <a:solidFill>
                <a:schemeClr val="dk1"/>
              </a:solidFill>
            </a:endParaRPr>
          </a:p>
          <a:p>
            <a:pPr indent="0" lvl="0" marL="0" rtl="0" algn="l">
              <a:spcBef>
                <a:spcPts val="1200"/>
              </a:spcBef>
              <a:spcAft>
                <a:spcPts val="1600"/>
              </a:spcAft>
              <a:buNone/>
            </a:pPr>
            <a:r>
              <a:rPr lang="vi"/>
              <a:t># sql file in blankdb repo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Game client</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Engine cocos js + cocos studio </a:t>
            </a:r>
            <a:endParaRPr/>
          </a:p>
          <a:p>
            <a:pPr indent="-342900" lvl="0" marL="457200" rtl="0" algn="l">
              <a:spcBef>
                <a:spcPts val="0"/>
              </a:spcBef>
              <a:spcAft>
                <a:spcPts val="0"/>
              </a:spcAft>
              <a:buSzPts val="1800"/>
              <a:buChar char="●"/>
            </a:pPr>
            <a:r>
              <a:rPr lang="vi"/>
              <a:t>Config web version connect to local server:</a:t>
            </a:r>
            <a:endParaRPr/>
          </a:p>
          <a:p>
            <a:pPr indent="-317500" lvl="1" marL="914400" rtl="0" algn="l">
              <a:spcBef>
                <a:spcPts val="0"/>
              </a:spcBef>
              <a:spcAft>
                <a:spcPts val="0"/>
              </a:spcAft>
              <a:buSzPts val="1400"/>
              <a:buChar char="○"/>
            </a:pPr>
            <a:r>
              <a:rPr lang="vi"/>
              <a:t>Trong </a:t>
            </a:r>
            <a:r>
              <a:rPr lang="vi"/>
              <a:t>web_version\src\framework\plugins\Portal.js, đổi thành</a:t>
            </a:r>
            <a:endParaRPr/>
          </a:p>
          <a:p>
            <a:pPr indent="-317500" lvl="2" marL="1371600" rtl="0" algn="l">
              <a:spcBef>
                <a:spcPts val="0"/>
              </a:spcBef>
              <a:spcAft>
                <a:spcPts val="0"/>
              </a:spcAft>
              <a:buSzPts val="1400"/>
              <a:buChar char="■"/>
            </a:pPr>
            <a:r>
              <a:rPr lang="vi"/>
              <a:t>var HOST_API = "</a:t>
            </a:r>
            <a:r>
              <a:rPr lang="vi" u="sng">
                <a:solidFill>
                  <a:schemeClr val="hlink"/>
                </a:solidFill>
                <a:hlinkClick r:id="rId3"/>
              </a:rPr>
              <a:t>http://services.com/api</a:t>
            </a:r>
            <a:r>
              <a:rPr lang="vi"/>
              <a:t>";</a:t>
            </a:r>
            <a:endParaRPr/>
          </a:p>
          <a:p>
            <a:pPr indent="-317500" lvl="2" marL="1371600" rtl="0" algn="l">
              <a:lnSpc>
                <a:spcPct val="100000"/>
              </a:lnSpc>
              <a:spcBef>
                <a:spcPts val="0"/>
              </a:spcBef>
              <a:spcAft>
                <a:spcPts val="0"/>
              </a:spcAft>
              <a:buSzPts val="1400"/>
              <a:buChar char="■"/>
            </a:pPr>
            <a:r>
              <a:rPr lang="vi"/>
              <a:t>var SERVER_CONFIG = {</a:t>
            </a:r>
            <a:endParaRPr/>
          </a:p>
          <a:p>
            <a:pPr indent="0" lvl="0" marL="1371600" rtl="0" algn="l">
              <a:lnSpc>
                <a:spcPct val="100000"/>
              </a:lnSpc>
              <a:spcBef>
                <a:spcPts val="0"/>
              </a:spcBef>
              <a:spcAft>
                <a:spcPts val="0"/>
              </a:spcAft>
              <a:buNone/>
            </a:pPr>
            <a:r>
              <a:rPr lang="vi"/>
              <a:t>    	</a:t>
            </a:r>
            <a:r>
              <a:rPr lang="vi" sz="1400"/>
              <a:t>"server": "</a:t>
            </a:r>
            <a:r>
              <a:rPr lang="vi" sz="1400">
                <a:solidFill>
                  <a:srgbClr val="FF0000"/>
                </a:solidFill>
              </a:rPr>
              <a:t>127.0.0.1</a:t>
            </a:r>
            <a:r>
              <a:rPr lang="vi" sz="1400"/>
              <a:t>",</a:t>
            </a:r>
            <a:endParaRPr sz="1400"/>
          </a:p>
          <a:p>
            <a:pPr indent="0" lvl="0" marL="1371600" rtl="0" algn="l">
              <a:lnSpc>
                <a:spcPct val="100000"/>
              </a:lnSpc>
              <a:spcBef>
                <a:spcPts val="0"/>
              </a:spcBef>
              <a:spcAft>
                <a:spcPts val="0"/>
              </a:spcAft>
              <a:buNone/>
            </a:pPr>
            <a:r>
              <a:rPr lang="vi" sz="1400"/>
              <a:t>    	"port": 1103,</a:t>
            </a:r>
            <a:endParaRPr sz="1400"/>
          </a:p>
          <a:p>
            <a:pPr indent="0" lvl="0" marL="1371600" rtl="0" algn="l">
              <a:lnSpc>
                <a:spcPct val="100000"/>
              </a:lnSpc>
              <a:spcBef>
                <a:spcPts val="0"/>
              </a:spcBef>
              <a:spcAft>
                <a:spcPts val="0"/>
              </a:spcAft>
              <a:buNone/>
            </a:pPr>
            <a:r>
              <a:rPr lang="vi" sz="1400"/>
              <a:t>    	"socketport": 8082</a:t>
            </a:r>
            <a:endParaRPr sz="1400"/>
          </a:p>
          <a:p>
            <a:pPr indent="0" lvl="0" marL="1371600" rtl="0" algn="l">
              <a:lnSpc>
                <a:spcPct val="100000"/>
              </a:lnSpc>
              <a:spcBef>
                <a:spcPts val="0"/>
              </a:spcBef>
              <a:spcAft>
                <a:spcPts val="0"/>
              </a:spcAft>
              <a:buNone/>
            </a:pPr>
            <a:r>
              <a:rPr lang="vi" sz="1400"/>
              <a:t>};</a:t>
            </a:r>
            <a:endParaRPr sz="1400"/>
          </a:p>
          <a:p>
            <a:pPr indent="-342900" lvl="0" marL="457200" rtl="0" algn="l">
              <a:spcBef>
                <a:spcPts val="0"/>
              </a:spcBef>
              <a:spcAft>
                <a:spcPts val="0"/>
              </a:spcAft>
              <a:buSzPts val="1800"/>
              <a:buChar char="●"/>
            </a:pPr>
            <a:r>
              <a:rPr lang="vi"/>
              <a:t>Mở browser và vào </a:t>
            </a:r>
            <a:r>
              <a:rPr lang="vi" u="sng">
                <a:solidFill>
                  <a:schemeClr val="hlink"/>
                </a:solidFill>
                <a:hlinkClick r:id="rId4"/>
              </a:rPr>
              <a:t>http://game.com</a:t>
            </a:r>
            <a:r>
              <a:rPr lang="vi"/>
              <a:t> để chơi game</a:t>
            </a:r>
            <a:endParaRPr/>
          </a:p>
          <a:p>
            <a:pPr indent="0" lvl="0" marL="13716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Create table ‘</a:t>
            </a:r>
            <a:r>
              <a:rPr b="1" i="1" lang="vi"/>
              <a:t>agencies_blocks</a:t>
            </a:r>
            <a:r>
              <a:rPr i="1" lang="vi"/>
              <a:t>’</a:t>
            </a:r>
            <a:r>
              <a:rPr lang="vi"/>
              <a:t> trong db casino:</a:t>
            </a:r>
            <a:endParaRPr/>
          </a:p>
          <a:p>
            <a:pPr indent="0" lvl="0" marL="0" rtl="0" algn="l">
              <a:lnSpc>
                <a:spcPct val="100000"/>
              </a:lnSpc>
              <a:spcBef>
                <a:spcPts val="1600"/>
              </a:spcBef>
              <a:spcAft>
                <a:spcPts val="0"/>
              </a:spcAft>
              <a:buClr>
                <a:schemeClr val="dk1"/>
              </a:buClr>
              <a:buSzPts val="1100"/>
              <a:buFont typeface="Arial"/>
              <a:buNone/>
            </a:pPr>
            <a:r>
              <a:rPr lang="vi"/>
              <a:t>CREATE TABLE `agencies_blocks` (</a:t>
            </a:r>
            <a:endParaRPr/>
          </a:p>
          <a:p>
            <a:pPr indent="0" lvl="0" marL="0" rtl="0" algn="l">
              <a:lnSpc>
                <a:spcPct val="100000"/>
              </a:lnSpc>
              <a:spcBef>
                <a:spcPts val="0"/>
              </a:spcBef>
              <a:spcAft>
                <a:spcPts val="0"/>
              </a:spcAft>
              <a:buClr>
                <a:schemeClr val="dk1"/>
              </a:buClr>
              <a:buSzPts val="1100"/>
              <a:buFont typeface="Arial"/>
              <a:buNone/>
            </a:pPr>
            <a:r>
              <a:rPr lang="vi"/>
              <a:t>  `id` int(11) NOT NULL AUTO_INCREMENT,</a:t>
            </a:r>
            <a:endParaRPr/>
          </a:p>
          <a:p>
            <a:pPr indent="0" lvl="0" marL="0" rtl="0" algn="l">
              <a:lnSpc>
                <a:spcPct val="100000"/>
              </a:lnSpc>
              <a:spcBef>
                <a:spcPts val="0"/>
              </a:spcBef>
              <a:spcAft>
                <a:spcPts val="0"/>
              </a:spcAft>
              <a:buClr>
                <a:schemeClr val="dk1"/>
              </a:buClr>
              <a:buSzPts val="1100"/>
              <a:buFont typeface="Arial"/>
              <a:buNone/>
            </a:pPr>
            <a:r>
              <a:rPr lang="vi"/>
              <a:t>  `agencies_displayname` varchar(255) NOT NULL,</a:t>
            </a:r>
            <a:endParaRPr/>
          </a:p>
          <a:p>
            <a:pPr indent="0" lvl="0" marL="0" rtl="0" algn="l">
              <a:lnSpc>
                <a:spcPct val="100000"/>
              </a:lnSpc>
              <a:spcBef>
                <a:spcPts val="0"/>
              </a:spcBef>
              <a:spcAft>
                <a:spcPts val="0"/>
              </a:spcAft>
              <a:buClr>
                <a:schemeClr val="dk1"/>
              </a:buClr>
              <a:buSzPts val="1100"/>
              <a:buFont typeface="Arial"/>
              <a:buNone/>
            </a:pPr>
            <a:r>
              <a:rPr lang="vi"/>
              <a:t>  `agencies_id` int(11) NOT NULL,</a:t>
            </a:r>
            <a:endParaRPr/>
          </a:p>
          <a:p>
            <a:pPr indent="0" lvl="0" marL="0" rtl="0" algn="l">
              <a:lnSpc>
                <a:spcPct val="100000"/>
              </a:lnSpc>
              <a:spcBef>
                <a:spcPts val="0"/>
              </a:spcBef>
              <a:spcAft>
                <a:spcPts val="0"/>
              </a:spcAft>
              <a:buClr>
                <a:schemeClr val="dk1"/>
              </a:buClr>
              <a:buSzPts val="1100"/>
              <a:buFont typeface="Arial"/>
              <a:buNone/>
            </a:pPr>
            <a:r>
              <a:rPr lang="vi"/>
              <a:t>  `manager` int(11) NOT NULL,</a:t>
            </a:r>
            <a:endParaRPr/>
          </a:p>
          <a:p>
            <a:pPr indent="0" lvl="0" marL="0" rtl="0" algn="l">
              <a:lnSpc>
                <a:spcPct val="100000"/>
              </a:lnSpc>
              <a:spcBef>
                <a:spcPts val="0"/>
              </a:spcBef>
              <a:spcAft>
                <a:spcPts val="0"/>
              </a:spcAft>
              <a:buClr>
                <a:schemeClr val="dk1"/>
              </a:buClr>
              <a:buSzPts val="1100"/>
              <a:buFont typeface="Arial"/>
              <a:buNone/>
            </a:pPr>
            <a:r>
              <a:rPr lang="vi"/>
              <a:t>  `content` text,</a:t>
            </a:r>
            <a:endParaRPr/>
          </a:p>
          <a:p>
            <a:pPr indent="0" lvl="0" marL="0" rtl="0" algn="l">
              <a:lnSpc>
                <a:spcPct val="100000"/>
              </a:lnSpc>
              <a:spcBef>
                <a:spcPts val="0"/>
              </a:spcBef>
              <a:spcAft>
                <a:spcPts val="0"/>
              </a:spcAft>
              <a:buClr>
                <a:schemeClr val="dk1"/>
              </a:buClr>
              <a:buSzPts val="1100"/>
              <a:buFont typeface="Arial"/>
              <a:buNone/>
            </a:pPr>
            <a:r>
              <a:rPr lang="vi"/>
              <a:t>  `block_date` datetime NOT NULL DEFAULT CURRENT_TIMESTAMP,</a:t>
            </a:r>
            <a:endParaRPr/>
          </a:p>
          <a:p>
            <a:pPr indent="0" lvl="0" marL="0" rtl="0" algn="l">
              <a:lnSpc>
                <a:spcPct val="100000"/>
              </a:lnSpc>
              <a:spcBef>
                <a:spcPts val="0"/>
              </a:spcBef>
              <a:spcAft>
                <a:spcPts val="0"/>
              </a:spcAft>
              <a:buClr>
                <a:schemeClr val="dk1"/>
              </a:buClr>
              <a:buSzPts val="1100"/>
              <a:buFont typeface="Arial"/>
              <a:buNone/>
            </a:pPr>
            <a:r>
              <a:rPr lang="vi"/>
              <a:t>  PRIMARY KEY (`id`) USING BTREE,</a:t>
            </a:r>
            <a:endParaRPr/>
          </a:p>
          <a:p>
            <a:pPr indent="0" lvl="0" marL="0" rtl="0" algn="l">
              <a:lnSpc>
                <a:spcPct val="100000"/>
              </a:lnSpc>
              <a:spcBef>
                <a:spcPts val="0"/>
              </a:spcBef>
              <a:spcAft>
                <a:spcPts val="0"/>
              </a:spcAft>
              <a:buClr>
                <a:schemeClr val="dk1"/>
              </a:buClr>
              <a:buSzPts val="1100"/>
              <a:buFont typeface="Arial"/>
              <a:buNone/>
            </a:pPr>
            <a:r>
              <a:rPr lang="vi"/>
              <a:t>  UNIQUE KEY `unique_id` (`id`) USING BTREE</a:t>
            </a:r>
            <a:endParaRPr/>
          </a:p>
          <a:p>
            <a:pPr indent="0" lvl="0" marL="0" rtl="0" algn="l">
              <a:lnSpc>
                <a:spcPct val="100000"/>
              </a:lnSpc>
              <a:spcBef>
                <a:spcPts val="0"/>
              </a:spcBef>
              <a:spcAft>
                <a:spcPts val="0"/>
              </a:spcAft>
              <a:buNone/>
            </a:pPr>
            <a:r>
              <a:rPr lang="vi"/>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
              <a:t>DB casino: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
              <a:t>CREATE TABLE `user_status_login` (</a:t>
            </a:r>
            <a:endParaRPr/>
          </a:p>
          <a:p>
            <a:pPr indent="0" lvl="0" marL="0" rtl="0" algn="l">
              <a:lnSpc>
                <a:spcPct val="100000"/>
              </a:lnSpc>
              <a:spcBef>
                <a:spcPts val="0"/>
              </a:spcBef>
              <a:spcAft>
                <a:spcPts val="0"/>
              </a:spcAft>
              <a:buClr>
                <a:schemeClr val="dk1"/>
              </a:buClr>
              <a:buSzPts val="1100"/>
              <a:buFont typeface="Arial"/>
              <a:buNone/>
            </a:pPr>
            <a:r>
              <a:rPr lang="vi"/>
              <a:t>  `id` INT(11) NOT NULL AUTO_INCREMENT,</a:t>
            </a:r>
            <a:endParaRPr/>
          </a:p>
          <a:p>
            <a:pPr indent="0" lvl="0" marL="0" rtl="0" algn="l">
              <a:lnSpc>
                <a:spcPct val="100000"/>
              </a:lnSpc>
              <a:spcBef>
                <a:spcPts val="0"/>
              </a:spcBef>
              <a:spcAft>
                <a:spcPts val="0"/>
              </a:spcAft>
              <a:buClr>
                <a:schemeClr val="dk1"/>
              </a:buClr>
              <a:buSzPts val="1100"/>
              <a:buFont typeface="Arial"/>
              <a:buNone/>
            </a:pPr>
            <a:r>
              <a:rPr lang="vi"/>
              <a:t>  `user_id` INT(11) NOT NULL,</a:t>
            </a:r>
            <a:endParaRPr/>
          </a:p>
          <a:p>
            <a:pPr indent="0" lvl="0" marL="0" rtl="0" algn="l">
              <a:lnSpc>
                <a:spcPct val="100000"/>
              </a:lnSpc>
              <a:spcBef>
                <a:spcPts val="0"/>
              </a:spcBef>
              <a:spcAft>
                <a:spcPts val="0"/>
              </a:spcAft>
              <a:buClr>
                <a:schemeClr val="dk1"/>
              </a:buClr>
              <a:buSzPts val="1100"/>
              <a:buFont typeface="Arial"/>
              <a:buNone/>
            </a:pPr>
            <a:r>
              <a:rPr lang="vi"/>
              <a:t>  `username` VARCHAR(255) DEFAULT NULL,</a:t>
            </a:r>
            <a:endParaRPr/>
          </a:p>
          <a:p>
            <a:pPr indent="0" lvl="0" marL="0" rtl="0" algn="l">
              <a:lnSpc>
                <a:spcPct val="100000"/>
              </a:lnSpc>
              <a:spcBef>
                <a:spcPts val="0"/>
              </a:spcBef>
              <a:spcAft>
                <a:spcPts val="0"/>
              </a:spcAft>
              <a:buClr>
                <a:schemeClr val="dk1"/>
              </a:buClr>
              <a:buSzPts val="1100"/>
              <a:buFont typeface="Arial"/>
              <a:buNone/>
            </a:pPr>
            <a:r>
              <a:rPr lang="vi"/>
              <a:t>  `user_displayname` VARCHAR(255) DEFAULT NULL,</a:t>
            </a:r>
            <a:endParaRPr/>
          </a:p>
          <a:p>
            <a:pPr indent="0" lvl="0" marL="0" rtl="0" algn="l">
              <a:lnSpc>
                <a:spcPct val="100000"/>
              </a:lnSpc>
              <a:spcBef>
                <a:spcPts val="0"/>
              </a:spcBef>
              <a:spcAft>
                <a:spcPts val="0"/>
              </a:spcAft>
              <a:buClr>
                <a:schemeClr val="dk1"/>
              </a:buClr>
              <a:buSzPts val="1100"/>
              <a:buFont typeface="Arial"/>
              <a:buNone/>
            </a:pPr>
            <a:r>
              <a:rPr lang="vi"/>
              <a:t>  `type` INT(11) NOT NULL,</a:t>
            </a:r>
            <a:endParaRPr/>
          </a:p>
          <a:p>
            <a:pPr indent="0" lvl="0" marL="0" rtl="0" algn="l">
              <a:lnSpc>
                <a:spcPct val="100000"/>
              </a:lnSpc>
              <a:spcBef>
                <a:spcPts val="0"/>
              </a:spcBef>
              <a:spcAft>
                <a:spcPts val="0"/>
              </a:spcAft>
              <a:buClr>
                <a:schemeClr val="dk1"/>
              </a:buClr>
              <a:buSzPts val="1100"/>
              <a:buFont typeface="Arial"/>
              <a:buNone/>
            </a:pPr>
            <a:r>
              <a:rPr lang="vi"/>
              <a:t>  PRIMARY KEY (`id`) USING BTREE</a:t>
            </a:r>
            <a:endParaRPr/>
          </a:p>
          <a:p>
            <a:pPr indent="0" lvl="0" marL="0" rtl="0" algn="l">
              <a:lnSpc>
                <a:spcPct val="100000"/>
              </a:lnSpc>
              <a:spcBef>
                <a:spcPts val="0"/>
              </a:spcBef>
              <a:spcAft>
                <a:spcPts val="0"/>
              </a:spcAft>
              <a:buClr>
                <a:schemeClr val="dk1"/>
              </a:buClr>
              <a:buSzPts val="1100"/>
              <a:buFont typeface="Arial"/>
              <a:buNone/>
            </a:pPr>
            <a:r>
              <a:rPr lang="vi"/>
              <a:t>)</a:t>
            </a:r>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
              <a:t>DB casino_log: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
              <a:t>CREATE TABLE `add_card` (</a:t>
            </a:r>
            <a:endParaRPr/>
          </a:p>
          <a:p>
            <a:pPr indent="0" lvl="0" marL="0" rtl="0" algn="l">
              <a:lnSpc>
                <a:spcPct val="100000"/>
              </a:lnSpc>
              <a:spcBef>
                <a:spcPts val="0"/>
              </a:spcBef>
              <a:spcAft>
                <a:spcPts val="0"/>
              </a:spcAft>
              <a:buClr>
                <a:schemeClr val="dk1"/>
              </a:buClr>
              <a:buSzPts val="1100"/>
              <a:buFont typeface="Arial"/>
              <a:buNone/>
            </a:pPr>
            <a:r>
              <a:rPr lang="vi"/>
              <a:t>  `id` int(11) UNSIGNED NOT NULL AUTO_INCREMENT,</a:t>
            </a:r>
            <a:endParaRPr/>
          </a:p>
          <a:p>
            <a:pPr indent="0" lvl="0" marL="0" rtl="0" algn="l">
              <a:lnSpc>
                <a:spcPct val="100000"/>
              </a:lnSpc>
              <a:spcBef>
                <a:spcPts val="0"/>
              </a:spcBef>
              <a:spcAft>
                <a:spcPts val="0"/>
              </a:spcAft>
              <a:buClr>
                <a:schemeClr val="dk1"/>
              </a:buClr>
              <a:buSzPts val="1100"/>
              <a:buFont typeface="Arial"/>
              <a:buNone/>
            </a:pPr>
            <a:r>
              <a:rPr lang="vi"/>
              <a:t>  `user_id` int(11) NOT NULL,</a:t>
            </a:r>
            <a:endParaRPr/>
          </a:p>
          <a:p>
            <a:pPr indent="0" lvl="0" marL="0" rtl="0" algn="l">
              <a:lnSpc>
                <a:spcPct val="100000"/>
              </a:lnSpc>
              <a:spcBef>
                <a:spcPts val="0"/>
              </a:spcBef>
              <a:spcAft>
                <a:spcPts val="0"/>
              </a:spcAft>
              <a:buClr>
                <a:schemeClr val="dk1"/>
              </a:buClr>
              <a:buSzPts val="1100"/>
              <a:buFont typeface="Arial"/>
              <a:buNone/>
            </a:pPr>
            <a:r>
              <a:rPr lang="vi"/>
              <a:t>  `trans_id` text NOT NULL,</a:t>
            </a:r>
            <a:endParaRPr/>
          </a:p>
          <a:p>
            <a:pPr indent="0" lvl="0" marL="0" rtl="0" algn="l">
              <a:lnSpc>
                <a:spcPct val="100000"/>
              </a:lnSpc>
              <a:spcBef>
                <a:spcPts val="0"/>
              </a:spcBef>
              <a:spcAft>
                <a:spcPts val="0"/>
              </a:spcAft>
              <a:buClr>
                <a:schemeClr val="dk1"/>
              </a:buClr>
              <a:buSzPts val="1100"/>
              <a:buFont typeface="Arial"/>
              <a:buNone/>
            </a:pPr>
            <a:r>
              <a:rPr lang="vi"/>
              <a:t>  `time` datetime DEFAULT CURRENT_TIMESTAMP,</a:t>
            </a:r>
            <a:endParaRPr/>
          </a:p>
          <a:p>
            <a:pPr indent="0" lvl="0" marL="0" rtl="0" algn="l">
              <a:lnSpc>
                <a:spcPct val="100000"/>
              </a:lnSpc>
              <a:spcBef>
                <a:spcPts val="0"/>
              </a:spcBef>
              <a:spcAft>
                <a:spcPts val="0"/>
              </a:spcAft>
              <a:buClr>
                <a:schemeClr val="dk1"/>
              </a:buClr>
              <a:buSzPts val="1100"/>
              <a:buFont typeface="Arial"/>
              <a:buNone/>
            </a:pPr>
            <a:r>
              <a:rPr lang="vi"/>
              <a:t>  PRIMARY KEY (`id`) USING BTREE</a:t>
            </a:r>
            <a:endParaRPr/>
          </a:p>
          <a:p>
            <a:pPr indent="0" lvl="0" marL="0" rtl="0" algn="l">
              <a:lnSpc>
                <a:spcPct val="100000"/>
              </a:lnSpc>
              <a:spcBef>
                <a:spcPts val="0"/>
              </a:spcBef>
              <a:spcAft>
                <a:spcPts val="0"/>
              </a:spcAft>
              <a:buClr>
                <a:schemeClr val="dk1"/>
              </a:buClr>
              <a:buSzPts val="1100"/>
              <a:buFont typeface="Arial"/>
              <a:buNone/>
            </a:pPr>
            <a:r>
              <a:rPr lang="vi"/>
              <a:t>);</a:t>
            </a:r>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DB casino: update phone column in user_vic_verifileds:</a:t>
            </a:r>
            <a:endParaRPr/>
          </a:p>
          <a:p>
            <a:pPr indent="0" lvl="0" marL="0" rtl="0" algn="l">
              <a:spcBef>
                <a:spcPts val="1600"/>
              </a:spcBef>
              <a:spcAft>
                <a:spcPts val="1600"/>
              </a:spcAft>
              <a:buNone/>
            </a:pPr>
            <a:r>
              <a:rPr lang="vi"/>
              <a:t>alter table </a:t>
            </a:r>
            <a:r>
              <a:rPr lang="vi"/>
              <a:t>user_vic_verifileds modify column phone varchar(50);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Solve MySQL 5.7 sql_mode</a:t>
            </a:r>
            <a:endParaRPr/>
          </a:p>
        </p:txBody>
      </p:sp>
      <p:sp>
        <p:nvSpPr>
          <p:cNvPr id="181" name="Google Shape;181;p31"/>
          <p:cNvSpPr txBox="1"/>
          <p:nvPr>
            <p:ph idx="1" type="body"/>
          </p:nvPr>
        </p:nvSpPr>
        <p:spPr>
          <a:xfrm>
            <a:off x="311700" y="1152475"/>
            <a:ext cx="8520600" cy="36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Error with mySql 5.7 or above : … this is incompatible with sql_mode=only_full_group_by</a:t>
            </a:r>
            <a:endParaRPr/>
          </a:p>
          <a:p>
            <a:pPr indent="0" lvl="0" marL="0" rtl="0" algn="l">
              <a:spcBef>
                <a:spcPts val="1600"/>
              </a:spcBef>
              <a:spcAft>
                <a:spcPts val="0"/>
              </a:spcAft>
              <a:buNone/>
            </a:pPr>
            <a:r>
              <a:rPr lang="vi"/>
              <a:t>Go to mysql :</a:t>
            </a:r>
            <a:endParaRPr/>
          </a:p>
          <a:p>
            <a:pPr indent="0" lvl="0" marL="0" rtl="0" algn="l">
              <a:lnSpc>
                <a:spcPct val="100000"/>
              </a:lnSpc>
              <a:spcBef>
                <a:spcPts val="1600"/>
              </a:spcBef>
              <a:spcAft>
                <a:spcPts val="0"/>
              </a:spcAft>
              <a:buNone/>
            </a:pPr>
            <a:r>
              <a:rPr lang="vi"/>
              <a:t>set global sql_mode='STRICT_TRANS_TABLES,NO_ZERO_IN_DATE,NO_ZERO_DATE,ERROR_FOR_DIVISION_BY_ZERO,NO_AUTO_CREATE_USER,NO_ENGINE_SUBSTITUTION';</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b="1" lang="vi"/>
              <a:t>Note: </a:t>
            </a:r>
            <a:r>
              <a:rPr lang="vi"/>
              <a:t>do it again after restart docker container mysql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Casino structure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b="1" lang="vi" sz="1400">
                <a:solidFill>
                  <a:schemeClr val="dk1"/>
                </a:solidFill>
              </a:rPr>
              <a:t>Admin control panel (Admin cp)</a:t>
            </a:r>
            <a:r>
              <a:rPr lang="vi" sz="1400">
                <a:solidFill>
                  <a:schemeClr val="dk1"/>
                </a:solidFill>
              </a:rPr>
              <a:t> : admin có thể quản lý member/player/user (xem thông tin, khóa account), quản lý game các thể loại, quản lý đại lý cấp 1 &amp; cấp 2, xem thống kê (user đăng nhập, nạp tiền…), Cài đặt cổng thanh toán, Vận hành game , Tạo gift code, Chuyển Kim, Thông báo bảo trì</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vi" sz="1400">
                <a:solidFill>
                  <a:schemeClr val="dk1"/>
                </a:solidFill>
              </a:rPr>
              <a:t>Agency</a:t>
            </a:r>
            <a:r>
              <a:rPr lang="vi" sz="1400">
                <a:solidFill>
                  <a:schemeClr val="dk1"/>
                </a:solidFill>
              </a:rPr>
              <a:t>: dành cho đại lý. Đại lý có cấp 1 và cấp 2 (thuộc cấp 1 quản lý). Các chức năng bao gồm: xem thông tin đại lý, chuyển Kim cho khách hoặc đại lý khác, Xem và xuất lịch sử giao dịch, Thêm thông tin tài khoản bẩn (black list), Quản lý đại lý cấp 2, Tạo và quản lý gift code</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vi" sz="1400">
                <a:solidFill>
                  <a:schemeClr val="dk1"/>
                </a:solidFill>
              </a:rPr>
              <a:t>Game server</a:t>
            </a:r>
            <a:r>
              <a:rPr lang="vi" sz="1400">
                <a:solidFill>
                  <a:schemeClr val="dk1"/>
                </a:solidFill>
              </a:rPr>
              <a:t> (Java application): main server for game client, dựa trên BitZero online framework which base on Netty (tìm mãi ko biết nó từ đâu ra)</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vi" sz="1400">
                <a:solidFill>
                  <a:schemeClr val="dk1"/>
                </a:solidFill>
              </a:rPr>
              <a:t>Game services</a:t>
            </a:r>
            <a:r>
              <a:rPr lang="vi" sz="1400">
                <a:solidFill>
                  <a:schemeClr val="dk1"/>
                </a:solidFill>
              </a:rPr>
              <a:t> : api to communicate between GameServer, Web tools, clients. Find API list in app/Config/routes.php</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vi" sz="1400">
                <a:solidFill>
                  <a:schemeClr val="dk1"/>
                </a:solidFill>
              </a:rPr>
              <a:t>Game clients</a:t>
            </a:r>
            <a:r>
              <a:rPr lang="vi" sz="1400">
                <a:solidFill>
                  <a:schemeClr val="dk1"/>
                </a:solidFill>
              </a:rPr>
              <a:t>: from game engine cocos creator 3.10 + cocosJS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3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1543138" y="1017725"/>
            <a:ext cx="1458300" cy="51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GameAdminCp</a:t>
            </a:r>
            <a:endParaRPr/>
          </a:p>
        </p:txBody>
      </p:sp>
      <p:sp>
        <p:nvSpPr>
          <p:cNvPr id="68" name="Google Shape;68;p15"/>
          <p:cNvSpPr/>
          <p:nvPr/>
        </p:nvSpPr>
        <p:spPr>
          <a:xfrm>
            <a:off x="2741838" y="1756900"/>
            <a:ext cx="1318200" cy="51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Game Agency</a:t>
            </a:r>
            <a:endParaRPr/>
          </a:p>
        </p:txBody>
      </p:sp>
      <p:sp>
        <p:nvSpPr>
          <p:cNvPr id="69" name="Google Shape;69;p15"/>
          <p:cNvSpPr/>
          <p:nvPr/>
        </p:nvSpPr>
        <p:spPr>
          <a:xfrm>
            <a:off x="4294975" y="2820713"/>
            <a:ext cx="1398300" cy="51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Game Server</a:t>
            </a:r>
            <a:endParaRPr/>
          </a:p>
        </p:txBody>
      </p:sp>
      <p:sp>
        <p:nvSpPr>
          <p:cNvPr id="70" name="Google Shape;70;p15"/>
          <p:cNvSpPr/>
          <p:nvPr/>
        </p:nvSpPr>
        <p:spPr>
          <a:xfrm>
            <a:off x="1573138" y="2820725"/>
            <a:ext cx="1398300" cy="51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GameServices</a:t>
            </a:r>
            <a:endParaRPr/>
          </a:p>
        </p:txBody>
      </p:sp>
      <p:sp>
        <p:nvSpPr>
          <p:cNvPr id="71" name="Google Shape;71;p15"/>
          <p:cNvSpPr/>
          <p:nvPr/>
        </p:nvSpPr>
        <p:spPr>
          <a:xfrm>
            <a:off x="4294988" y="3792150"/>
            <a:ext cx="1398300" cy="51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Game client(s)</a:t>
            </a:r>
            <a:endParaRPr/>
          </a:p>
        </p:txBody>
      </p:sp>
      <p:sp>
        <p:nvSpPr>
          <p:cNvPr id="72" name="Google Shape;72;p15"/>
          <p:cNvSpPr/>
          <p:nvPr/>
        </p:nvSpPr>
        <p:spPr>
          <a:xfrm>
            <a:off x="4294988" y="1017725"/>
            <a:ext cx="1398300" cy="519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MySQL DB</a:t>
            </a:r>
            <a:endParaRPr/>
          </a:p>
        </p:txBody>
      </p:sp>
      <p:sp>
        <p:nvSpPr>
          <p:cNvPr id="73" name="Google Shape;73;p15"/>
          <p:cNvSpPr/>
          <p:nvPr/>
        </p:nvSpPr>
        <p:spPr>
          <a:xfrm>
            <a:off x="6422300" y="2820725"/>
            <a:ext cx="1488000" cy="5193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Couchbase DB (</a:t>
            </a:r>
            <a:r>
              <a:rPr lang="vi"/>
              <a:t>NoSQL)</a:t>
            </a:r>
            <a:endParaRPr/>
          </a:p>
        </p:txBody>
      </p:sp>
      <p:cxnSp>
        <p:nvCxnSpPr>
          <p:cNvPr id="74" name="Google Shape;74;p15"/>
          <p:cNvCxnSpPr>
            <a:stCxn id="69" idx="3"/>
            <a:endCxn id="73" idx="1"/>
          </p:cNvCxnSpPr>
          <p:nvPr/>
        </p:nvCxnSpPr>
        <p:spPr>
          <a:xfrm>
            <a:off x="5693275" y="3080363"/>
            <a:ext cx="729000" cy="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5"/>
          <p:cNvCxnSpPr>
            <a:stCxn id="67" idx="3"/>
            <a:endCxn id="72" idx="1"/>
          </p:cNvCxnSpPr>
          <p:nvPr/>
        </p:nvCxnSpPr>
        <p:spPr>
          <a:xfrm>
            <a:off x="3001438" y="1277375"/>
            <a:ext cx="1293600" cy="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5"/>
          <p:cNvCxnSpPr>
            <a:stCxn id="68" idx="0"/>
            <a:endCxn id="72" idx="1"/>
          </p:cNvCxnSpPr>
          <p:nvPr/>
        </p:nvCxnSpPr>
        <p:spPr>
          <a:xfrm flipH="1" rot="10800000">
            <a:off x="3400938" y="1277500"/>
            <a:ext cx="894000" cy="4794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5"/>
          <p:cNvCxnSpPr>
            <a:stCxn id="71" idx="0"/>
            <a:endCxn id="69" idx="2"/>
          </p:cNvCxnSpPr>
          <p:nvPr/>
        </p:nvCxnSpPr>
        <p:spPr>
          <a:xfrm rot="10800000">
            <a:off x="4994138" y="3340050"/>
            <a:ext cx="0" cy="4521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a:stCxn id="69" idx="0"/>
            <a:endCxn id="72" idx="2"/>
          </p:cNvCxnSpPr>
          <p:nvPr/>
        </p:nvCxnSpPr>
        <p:spPr>
          <a:xfrm rot="10800000">
            <a:off x="4994125" y="1537013"/>
            <a:ext cx="0" cy="12837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5"/>
          <p:cNvCxnSpPr>
            <a:stCxn id="67" idx="2"/>
            <a:endCxn id="70" idx="0"/>
          </p:cNvCxnSpPr>
          <p:nvPr/>
        </p:nvCxnSpPr>
        <p:spPr>
          <a:xfrm>
            <a:off x="2272288" y="1537025"/>
            <a:ext cx="0" cy="12837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5"/>
          <p:cNvCxnSpPr>
            <a:stCxn id="70" idx="3"/>
            <a:endCxn id="69" idx="1"/>
          </p:cNvCxnSpPr>
          <p:nvPr/>
        </p:nvCxnSpPr>
        <p:spPr>
          <a:xfrm>
            <a:off x="2971438" y="3080375"/>
            <a:ext cx="1323600" cy="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5"/>
          <p:cNvCxnSpPr>
            <a:stCxn id="68" idx="2"/>
            <a:endCxn id="70" idx="0"/>
          </p:cNvCxnSpPr>
          <p:nvPr/>
        </p:nvCxnSpPr>
        <p:spPr>
          <a:xfrm flipH="1">
            <a:off x="2272338" y="2276200"/>
            <a:ext cx="1128600" cy="544500"/>
          </a:xfrm>
          <a:prstGeom prst="straightConnector1">
            <a:avLst/>
          </a:prstGeom>
          <a:noFill/>
          <a:ln cap="flat" cmpd="sng" w="9525">
            <a:solidFill>
              <a:schemeClr val="dk2"/>
            </a:solidFill>
            <a:prstDash val="solid"/>
            <a:round/>
            <a:headEnd len="med" w="med" type="none"/>
            <a:tailEnd len="med" w="med" type="triangle"/>
          </a:ln>
        </p:spPr>
      </p:cxnSp>
      <p:sp>
        <p:nvSpPr>
          <p:cNvPr id="82" name="Google Shape;82;p15"/>
          <p:cNvSpPr/>
          <p:nvPr/>
        </p:nvSpPr>
        <p:spPr>
          <a:xfrm>
            <a:off x="1233700" y="3819525"/>
            <a:ext cx="2077200" cy="961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3rd party services</a:t>
            </a:r>
            <a:endParaRPr/>
          </a:p>
          <a:p>
            <a:pPr indent="0" lvl="0" marL="0" rtl="0" algn="l">
              <a:spcBef>
                <a:spcPts val="0"/>
              </a:spcBef>
              <a:spcAft>
                <a:spcPts val="0"/>
              </a:spcAft>
              <a:buNone/>
            </a:pPr>
            <a:r>
              <a:rPr lang="vi"/>
              <a:t>(OTP, Telegram bot, MaxPay, 1Pay, EPay, Card…)</a:t>
            </a:r>
            <a:endParaRPr/>
          </a:p>
        </p:txBody>
      </p:sp>
      <p:cxnSp>
        <p:nvCxnSpPr>
          <p:cNvPr id="83" name="Google Shape;83;p15"/>
          <p:cNvCxnSpPr>
            <a:stCxn id="70" idx="2"/>
            <a:endCxn id="82" idx="3"/>
          </p:cNvCxnSpPr>
          <p:nvPr/>
        </p:nvCxnSpPr>
        <p:spPr>
          <a:xfrm>
            <a:off x="2272288" y="3340025"/>
            <a:ext cx="0" cy="47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Setup using docker</a:t>
            </a:r>
            <a:endParaRPr/>
          </a:p>
        </p:txBody>
      </p:sp>
      <p:sp>
        <p:nvSpPr>
          <p:cNvPr id="89" name="Google Shape;8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vi"/>
              <a:t>Checkout casino-devops repo</a:t>
            </a:r>
            <a:endParaRPr/>
          </a:p>
          <a:p>
            <a:pPr indent="-342900" lvl="0" marL="457200" rtl="0" algn="l">
              <a:spcBef>
                <a:spcPts val="0"/>
              </a:spcBef>
              <a:spcAft>
                <a:spcPts val="0"/>
              </a:spcAft>
              <a:buSzPts val="1800"/>
              <a:buAutoNum type="arabicPeriod"/>
            </a:pPr>
            <a:r>
              <a:rPr lang="vi"/>
              <a:t>Copy gameagency, gameadmin, kimservice, kimserver to folder casino-devops</a:t>
            </a:r>
            <a:endParaRPr/>
          </a:p>
          <a:p>
            <a:pPr indent="-342900" lvl="0" marL="457200" rtl="0" algn="l">
              <a:spcBef>
                <a:spcPts val="0"/>
              </a:spcBef>
              <a:spcAft>
                <a:spcPts val="0"/>
              </a:spcAft>
              <a:buSzPts val="1800"/>
              <a:buAutoNum type="arabicPeriod"/>
            </a:pPr>
            <a:r>
              <a:rPr lang="vi"/>
              <a:t>In casino-devops, run cmd: docker-compose up -d</a:t>
            </a:r>
            <a:endParaRPr/>
          </a:p>
          <a:p>
            <a:pPr indent="-342900" lvl="0" marL="457200" rtl="0" algn="l">
              <a:spcBef>
                <a:spcPts val="0"/>
              </a:spcBef>
              <a:spcAft>
                <a:spcPts val="0"/>
              </a:spcAft>
              <a:buSzPts val="1800"/>
              <a:buAutoNum type="arabicPeriod"/>
            </a:pPr>
            <a:r>
              <a:rPr lang="vi"/>
              <a:t>Wait to finish</a:t>
            </a:r>
            <a:endParaRPr/>
          </a:p>
          <a:p>
            <a:pPr indent="-342900" lvl="0" marL="457200" rtl="0" algn="l">
              <a:spcBef>
                <a:spcPts val="0"/>
              </a:spcBef>
              <a:spcAft>
                <a:spcPts val="0"/>
              </a:spcAft>
              <a:buSzPts val="1800"/>
              <a:buAutoNum type="arabicPeriod"/>
            </a:pPr>
            <a:r>
              <a:rPr lang="vi"/>
              <a:t>Copy db casinoblank.sq, casinologBlank.sql to casino-devops/backup folder</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Windows</a:t>
            </a:r>
            <a:endParaRPr/>
          </a:p>
        </p:txBody>
      </p:sp>
      <p:sp>
        <p:nvSpPr>
          <p:cNvPr id="95" name="Google Shape;9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vi" sz="1400">
                <a:solidFill>
                  <a:schemeClr val="dk1"/>
                </a:solidFill>
              </a:rPr>
              <a:t>ActiveMQ</a:t>
            </a:r>
            <a:r>
              <a:rPr lang="vi" sz="1400">
                <a:solidFill>
                  <a:schemeClr val="dk1"/>
                </a:solidFill>
              </a:rPr>
              <a:t> </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vi" sz="1400">
                <a:solidFill>
                  <a:schemeClr val="dk1"/>
                </a:solidFill>
              </a:rPr>
              <a:t>Download bản Cài đặt </a:t>
            </a:r>
            <a:r>
              <a:rPr lang="vi" sz="1400" u="sng">
                <a:solidFill>
                  <a:schemeClr val="hlink"/>
                </a:solidFill>
                <a:hlinkClick r:id="rId3"/>
              </a:rPr>
              <a:t>ActiveMQ (version 5.15.9)</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Giải nén, mở thư mục bin/win64</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Dùng CMD hoặc POWER SHELL gõ lệnh: activemq start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Nếu muốn chạy service thì chạy file: InstallService.bat, sau đó start services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Truy cập: 127.0.0.1:8161/admin (user: admin, pass admin) nếu được là ok</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vi" sz="1400">
                <a:solidFill>
                  <a:schemeClr val="dk1"/>
                </a:solidFill>
              </a:rPr>
              <a:t>Skip this part if using docker.</a:t>
            </a:r>
            <a:endParaRPr sz="14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Windows</a:t>
            </a:r>
            <a:endParaRPr/>
          </a:p>
        </p:txBody>
      </p:sp>
      <p:sp>
        <p:nvSpPr>
          <p:cNvPr id="101" name="Google Shape;101;p18"/>
          <p:cNvSpPr txBox="1"/>
          <p:nvPr>
            <p:ph idx="1" type="body"/>
          </p:nvPr>
        </p:nvSpPr>
        <p:spPr>
          <a:xfrm>
            <a:off x="311700" y="924625"/>
            <a:ext cx="8097600" cy="39933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Clr>
                <a:schemeClr val="dk1"/>
              </a:buClr>
              <a:buSzPts val="1100"/>
              <a:buFont typeface="Arial"/>
              <a:buNone/>
            </a:pPr>
            <a:r>
              <a:rPr b="1" lang="vi" sz="1400" u="sng">
                <a:solidFill>
                  <a:schemeClr val="hlink"/>
                </a:solidFill>
                <a:hlinkClick r:id="rId3"/>
              </a:rPr>
              <a:t>Couchbase server ver 4.6.5</a:t>
            </a:r>
            <a:endParaRPr b="1" sz="1400">
              <a:solidFill>
                <a:schemeClr val="dk1"/>
              </a:solidFill>
            </a:endParaRPr>
          </a:p>
          <a:p>
            <a:pPr indent="-317500" lvl="0" marL="457200" rtl="0" algn="l">
              <a:lnSpc>
                <a:spcPct val="100000"/>
              </a:lnSpc>
              <a:spcBef>
                <a:spcPts val="1400"/>
              </a:spcBef>
              <a:spcAft>
                <a:spcPts val="0"/>
              </a:spcAft>
              <a:buClr>
                <a:schemeClr val="dk1"/>
              </a:buClr>
              <a:buSzPts val="1400"/>
              <a:buAutoNum type="arabicPeriod"/>
            </a:pPr>
            <a:r>
              <a:rPr lang="vi" sz="1400">
                <a:solidFill>
                  <a:schemeClr val="dk1"/>
                </a:solidFill>
              </a:rPr>
              <a:t>Cài đặt như phần mềm bình thường</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vi" sz="1400">
                <a:solidFill>
                  <a:schemeClr val="dk1"/>
                </a:solidFill>
              </a:rPr>
              <a:t>Sau khi cài xong nó sẽ tự mở 1 trang web: http://localhost:8091</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vi" sz="1400">
                <a:solidFill>
                  <a:schemeClr val="dk1"/>
                </a:solidFill>
              </a:rPr>
              <a:t>CONFIGURE SERVER ko chỉnh gì cả -&gt;Next.</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vi" sz="1400">
                <a:solidFill>
                  <a:schemeClr val="dk1"/>
                </a:solidFill>
              </a:rPr>
              <a:t>SAMPLE BUCKETS  ko chỉnh gì cả -&gt;Next</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vi" sz="1400">
                <a:solidFill>
                  <a:schemeClr val="dk1"/>
                </a:solidFill>
              </a:rPr>
              <a:t>CREATE DEFAULT BUCKET -&gt; Skip</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vi" sz="1400">
                <a:solidFill>
                  <a:schemeClr val="dk1"/>
                </a:solidFill>
              </a:rPr>
              <a:t>NOTIFYCATION -&gt; tích đồng ý -&gt; Next</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vi" sz="1400">
                <a:solidFill>
                  <a:schemeClr val="dk1"/>
                </a:solidFill>
              </a:rPr>
              <a:t>CONFIGURE SERVER: đặt password cho tài khoản tùy chọn</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vi" sz="1400">
                <a:solidFill>
                  <a:schemeClr val="dk1"/>
                </a:solidFill>
              </a:rPr>
              <a:t>Sau khi hoàn thành sẽ trở về trang chủ. Tiếp tục chọn mục Data Buckets.</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vi" sz="1400">
                <a:solidFill>
                  <a:schemeClr val="dk1"/>
                </a:solidFill>
              </a:rPr>
              <a:t>Create New Data Bucket : </a:t>
            </a:r>
            <a:endParaRPr sz="1400">
              <a:solidFill>
                <a:schemeClr val="dk1"/>
              </a:solidFill>
            </a:endParaRPr>
          </a:p>
          <a:p>
            <a:pPr indent="-317500" lvl="1" marL="914400" rtl="0" algn="l">
              <a:lnSpc>
                <a:spcPct val="100000"/>
              </a:lnSpc>
              <a:spcBef>
                <a:spcPts val="0"/>
              </a:spcBef>
              <a:spcAft>
                <a:spcPts val="0"/>
              </a:spcAft>
              <a:buClr>
                <a:schemeClr val="dk1"/>
              </a:buClr>
              <a:buSzPts val="1400"/>
              <a:buAutoNum type="alphaLcPeriod"/>
            </a:pPr>
            <a:r>
              <a:rPr lang="vi">
                <a:solidFill>
                  <a:schemeClr val="dk1"/>
                </a:solidFill>
              </a:rPr>
              <a:t>Bucketname: kimvip</a:t>
            </a:r>
            <a:endParaRPr>
              <a:solidFill>
                <a:schemeClr val="dk1"/>
              </a:solidFill>
            </a:endParaRPr>
          </a:p>
          <a:p>
            <a:pPr indent="-317500" lvl="1" marL="914400" rtl="0" algn="l">
              <a:lnSpc>
                <a:spcPct val="100000"/>
              </a:lnSpc>
              <a:spcBef>
                <a:spcPts val="0"/>
              </a:spcBef>
              <a:spcAft>
                <a:spcPts val="0"/>
              </a:spcAft>
              <a:buClr>
                <a:schemeClr val="dk1"/>
              </a:buClr>
              <a:buSzPts val="1400"/>
              <a:buAutoNum type="alphaLcPeriod"/>
            </a:pPr>
            <a:r>
              <a:rPr lang="vi">
                <a:solidFill>
                  <a:schemeClr val="dk1"/>
                </a:solidFill>
              </a:rPr>
              <a:t>Bucket type: Couchbase</a:t>
            </a:r>
            <a:endParaRPr>
              <a:solidFill>
                <a:schemeClr val="dk1"/>
              </a:solidFill>
            </a:endParaRPr>
          </a:p>
          <a:p>
            <a:pPr indent="-317500" lvl="1" marL="914400" rtl="0" algn="l">
              <a:lnSpc>
                <a:spcPct val="100000"/>
              </a:lnSpc>
              <a:spcBef>
                <a:spcPts val="0"/>
              </a:spcBef>
              <a:spcAft>
                <a:spcPts val="0"/>
              </a:spcAft>
              <a:buClr>
                <a:schemeClr val="dk1"/>
              </a:buClr>
              <a:buSzPts val="1400"/>
              <a:buAutoNum type="alphaLcPeriod"/>
            </a:pPr>
            <a:r>
              <a:rPr lang="vi">
                <a:solidFill>
                  <a:schemeClr val="dk1"/>
                </a:solidFill>
              </a:rPr>
              <a:t>Dedicated Port: 64321(quan trọng)</a:t>
            </a:r>
            <a:endParaRPr>
              <a:solidFill>
                <a:schemeClr val="dk1"/>
              </a:solidFill>
            </a:endParaRPr>
          </a:p>
          <a:p>
            <a:pPr indent="-317500" lvl="1" marL="914400" rtl="0" algn="l">
              <a:lnSpc>
                <a:spcPct val="100000"/>
              </a:lnSpc>
              <a:spcBef>
                <a:spcPts val="0"/>
              </a:spcBef>
              <a:spcAft>
                <a:spcPts val="0"/>
              </a:spcAft>
              <a:buClr>
                <a:schemeClr val="dk1"/>
              </a:buClr>
              <a:buSzPts val="1400"/>
              <a:buAutoNum type="alphaLcPeriod"/>
            </a:pPr>
            <a:r>
              <a:rPr lang="vi">
                <a:solidFill>
                  <a:schemeClr val="dk1"/>
                </a:solidFill>
              </a:rPr>
              <a:t>Create -&gt; done</a:t>
            </a:r>
            <a:endParaRPr>
              <a:solidFill>
                <a:schemeClr val="dk1"/>
              </a:solidFill>
            </a:endParaRPr>
          </a:p>
          <a:p>
            <a:pPr indent="0" lvl="0" marL="0" rtl="0" algn="l">
              <a:lnSpc>
                <a:spcPct val="100000"/>
              </a:lnSpc>
              <a:spcBef>
                <a:spcPts val="1400"/>
              </a:spcBef>
              <a:spcAft>
                <a:spcPts val="0"/>
              </a:spcAft>
              <a:buNone/>
            </a:pPr>
            <a:r>
              <a:rPr lang="vi">
                <a:solidFill>
                  <a:schemeClr val="dk1"/>
                </a:solidFill>
              </a:rPr>
              <a:t>Skip step 1, start from step 2 if using docker</a:t>
            </a:r>
            <a:endParaRPr>
              <a:solidFill>
                <a:schemeClr val="dk1"/>
              </a:solidFill>
            </a:endParaRPr>
          </a:p>
          <a:p>
            <a:pPr indent="0" lvl="0" marL="0" rtl="0" algn="l">
              <a:lnSpc>
                <a:spcPct val="100000"/>
              </a:lnSpc>
              <a:spcBef>
                <a:spcPts val="1400"/>
              </a:spcBef>
              <a:spcAft>
                <a:spcPts val="0"/>
              </a:spcAft>
              <a:buNone/>
            </a:pPr>
            <a:r>
              <a:t/>
            </a:r>
            <a:endParaRPr sz="1100">
              <a:solidFill>
                <a:schemeClr val="dk1"/>
              </a:solidFill>
            </a:endParaRPr>
          </a:p>
          <a:p>
            <a:pPr indent="0" lvl="0" marL="0" rtl="0" algn="l">
              <a:lnSpc>
                <a:spcPct val="100000"/>
              </a:lnSpc>
              <a:spcBef>
                <a:spcPts val="1400"/>
              </a:spcBef>
              <a:spcAft>
                <a:spcPts val="16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Build server app</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400"/>
              </a:spcBef>
              <a:spcAft>
                <a:spcPts val="0"/>
              </a:spcAft>
              <a:buClr>
                <a:schemeClr val="dk1"/>
              </a:buClr>
              <a:buSzPts val="1400"/>
              <a:buAutoNum type="arabicPeriod"/>
            </a:pPr>
            <a:r>
              <a:rPr lang="vi" sz="1400">
                <a:solidFill>
                  <a:schemeClr val="dk1"/>
                </a:solidFill>
              </a:rPr>
              <a:t>Setup server project trên Intelliji, Java sdk 1.8</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Nếu muốn thay đổi url database, tài khoản, mật khẩu db =&gt; sửa file: cluster.properties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Chọn Build =&gt; Build Artifacts =&gt; All Artifacts =&gt; Rebuild</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Sau khi build xong vào thư mục project/out/artifacts/kimvip</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Copy tất cả vào thư mục bin trong phần chạy server trên HOST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Thư lục lib thì chép đè vào lib</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Nếu sửa file config thì chỉ cần chép đè file config đó, nếu sửa code server thì cần chép đè file jar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vi" sz="1400">
                <a:solidFill>
                  <a:schemeClr val="dk1"/>
                </a:solidFill>
              </a:rPr>
              <a:t>Run server: </a:t>
            </a:r>
            <a:r>
              <a:rPr i="1" lang="vi" sz="1400">
                <a:solidFill>
                  <a:schemeClr val="dk1"/>
                </a:solidFill>
              </a:rPr>
              <a:t>java -jar kimvip.jar</a:t>
            </a:r>
            <a:endParaRPr i="1" sz="1400">
              <a:solidFill>
                <a:schemeClr val="dk1"/>
              </a:solidFill>
            </a:endParaRPr>
          </a:p>
          <a:p>
            <a:pPr indent="0" lvl="0" marL="0" rtl="0" algn="l">
              <a:spcBef>
                <a:spcPts val="1400"/>
              </a:spcBef>
              <a:spcAft>
                <a:spcPts val="0"/>
              </a:spcAft>
              <a:buNone/>
            </a:pPr>
            <a:r>
              <a:rPr lang="vi" sz="1400">
                <a:solidFill>
                  <a:schemeClr val="dk1"/>
                </a:solidFill>
              </a:rPr>
              <a:t>File build server có sẵn: </a:t>
            </a:r>
            <a:r>
              <a:rPr lang="vi" sz="1400" u="sng">
                <a:solidFill>
                  <a:schemeClr val="hlink"/>
                </a:solidFill>
                <a:hlinkClick r:id="rId3"/>
              </a:rPr>
              <a:t>https://drive.google.com/open?id=1IfiQQlJztvn5RXPf1D_vUbrDwlVS-TAJ</a:t>
            </a:r>
            <a:endParaRPr sz="1400">
              <a:solidFill>
                <a:schemeClr val="dk1"/>
              </a:solidFill>
            </a:endParaRPr>
          </a:p>
          <a:p>
            <a:pPr indent="0" lvl="0" marL="457200" rtl="0" algn="l">
              <a:spcBef>
                <a:spcPts val="14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PHP server</a:t>
            </a:r>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Cài xampp hay wamp gì cũng dc, </a:t>
            </a:r>
            <a:r>
              <a:rPr lang="vi" u="sng">
                <a:solidFill>
                  <a:schemeClr val="hlink"/>
                </a:solidFill>
                <a:hlinkClick r:id="rId3"/>
              </a:rPr>
              <a:t>version 5.6.40</a:t>
            </a:r>
            <a:r>
              <a:rPr lang="vi"/>
              <a:t> and </a:t>
            </a:r>
            <a:r>
              <a:rPr lang="vi" u="sng">
                <a:solidFill>
                  <a:schemeClr val="hlink"/>
                </a:solidFill>
                <a:hlinkClick r:id="rId4"/>
              </a:rPr>
              <a:t>PHP composer</a:t>
            </a:r>
            <a:endParaRPr/>
          </a:p>
          <a:p>
            <a:pPr indent="-342900" lvl="0" marL="457200" rtl="0" algn="l">
              <a:spcBef>
                <a:spcPts val="1600"/>
              </a:spcBef>
              <a:spcAft>
                <a:spcPts val="0"/>
              </a:spcAft>
              <a:buSzPts val="1800"/>
              <a:buChar char="●"/>
            </a:pPr>
            <a:r>
              <a:rPr lang="vi"/>
              <a:t>Đổi port cho MySQL thành 3526 (Game server connect tới port này)</a:t>
            </a:r>
            <a:endParaRPr/>
          </a:p>
          <a:p>
            <a:pPr indent="-342900" lvl="0" marL="457200" rtl="0" algn="l">
              <a:spcBef>
                <a:spcPts val="0"/>
              </a:spcBef>
              <a:spcAft>
                <a:spcPts val="0"/>
              </a:spcAft>
              <a:buSzPts val="1800"/>
              <a:buChar char="●"/>
            </a:pPr>
            <a:r>
              <a:rPr lang="vi"/>
              <a:t>Vào repo KimService, run: php composer install</a:t>
            </a:r>
            <a:endParaRPr/>
          </a:p>
          <a:p>
            <a:pPr indent="-342900" lvl="0" marL="457200" rtl="0" algn="l">
              <a:spcBef>
                <a:spcPts val="0"/>
              </a:spcBef>
              <a:spcAft>
                <a:spcPts val="0"/>
              </a:spcAft>
              <a:buSzPts val="1800"/>
              <a:buChar char="●"/>
            </a:pPr>
            <a:r>
              <a:rPr lang="vi"/>
              <a:t>Mở KimService &gt; app &gt; Controller &gt; AppController.php và edit:</a:t>
            </a:r>
            <a:endParaRPr/>
          </a:p>
          <a:p>
            <a:pPr indent="-317500" lvl="1" marL="914400" rtl="0" algn="l">
              <a:spcBef>
                <a:spcPts val="0"/>
              </a:spcBef>
              <a:spcAft>
                <a:spcPts val="0"/>
              </a:spcAft>
              <a:buSzPts val="1400"/>
              <a:buChar char="○"/>
            </a:pPr>
            <a:r>
              <a:rPr lang="vi"/>
              <a:t>Thêm ‘http://game.com’ (tên domain cho web client) vào array $HTTP_ORIGIN</a:t>
            </a:r>
            <a:endParaRPr/>
          </a:p>
          <a:p>
            <a:pPr indent="0" lvl="0" marL="457200" rtl="0" algn="l">
              <a:lnSpc>
                <a:spcPct val="135000"/>
              </a:lnSpc>
              <a:spcBef>
                <a:spcPts val="1600"/>
              </a:spcBef>
              <a:spcAft>
                <a:spcPts val="0"/>
              </a:spcAft>
              <a:buNone/>
            </a:pPr>
            <a:r>
              <a:rPr lang="vi" sz="1000">
                <a:solidFill>
                  <a:srgbClr val="569CD6"/>
                </a:solidFill>
                <a:highlight>
                  <a:srgbClr val="1E1E1E"/>
                </a:highlight>
                <a:latin typeface="Consolas"/>
                <a:ea typeface="Consolas"/>
                <a:cs typeface="Consolas"/>
                <a:sym typeface="Consolas"/>
              </a:rPr>
              <a:t>private</a:t>
            </a:r>
            <a:r>
              <a:rPr lang="vi" sz="1000">
                <a:solidFill>
                  <a:srgbClr val="D4D4D4"/>
                </a:solidFill>
                <a:highlight>
                  <a:srgbClr val="1E1E1E"/>
                </a:highlight>
                <a:latin typeface="Consolas"/>
                <a:ea typeface="Consolas"/>
                <a:cs typeface="Consolas"/>
                <a:sym typeface="Consolas"/>
              </a:rPr>
              <a:t> </a:t>
            </a:r>
            <a:r>
              <a:rPr lang="vi" sz="1000">
                <a:solidFill>
                  <a:srgbClr val="9CDCFE"/>
                </a:solidFill>
                <a:highlight>
                  <a:srgbClr val="1E1E1E"/>
                </a:highlight>
                <a:latin typeface="Consolas"/>
                <a:ea typeface="Consolas"/>
                <a:cs typeface="Consolas"/>
                <a:sym typeface="Consolas"/>
              </a:rPr>
              <a:t>$HTTP_ORIGIN</a:t>
            </a:r>
            <a:r>
              <a:rPr lang="vi" sz="1000">
                <a:solidFill>
                  <a:srgbClr val="D4D4D4"/>
                </a:solidFill>
                <a:highlight>
                  <a:srgbClr val="1E1E1E"/>
                </a:highlight>
                <a:latin typeface="Consolas"/>
                <a:ea typeface="Consolas"/>
                <a:cs typeface="Consolas"/>
                <a:sym typeface="Consolas"/>
              </a:rPr>
              <a:t> = [</a:t>
            </a:r>
            <a:r>
              <a:rPr lang="vi" sz="1000">
                <a:solidFill>
                  <a:srgbClr val="CE9178"/>
                </a:solidFill>
                <a:highlight>
                  <a:srgbClr val="1E1E1E"/>
                </a:highlight>
                <a:latin typeface="Consolas"/>
                <a:ea typeface="Consolas"/>
                <a:cs typeface="Consolas"/>
                <a:sym typeface="Consolas"/>
              </a:rPr>
              <a:t>'https://kimvip.org'</a:t>
            </a:r>
            <a:r>
              <a:rPr lang="vi" sz="1000">
                <a:solidFill>
                  <a:srgbClr val="D4D4D4"/>
                </a:solidFill>
                <a:highlight>
                  <a:srgbClr val="1E1E1E"/>
                </a:highlight>
                <a:latin typeface="Consolas"/>
                <a:ea typeface="Consolas"/>
                <a:cs typeface="Consolas"/>
                <a:sym typeface="Consolas"/>
              </a:rPr>
              <a:t>,</a:t>
            </a:r>
            <a:r>
              <a:rPr lang="vi" sz="1000">
                <a:solidFill>
                  <a:srgbClr val="CE9178"/>
                </a:solidFill>
                <a:highlight>
                  <a:srgbClr val="1E1E1E"/>
                </a:highlight>
                <a:latin typeface="Consolas"/>
                <a:ea typeface="Consolas"/>
                <a:cs typeface="Consolas"/>
                <a:sym typeface="Consolas"/>
              </a:rPr>
              <a:t>'https://www.kimvip.org'</a:t>
            </a:r>
            <a:r>
              <a:rPr lang="vi" sz="1000">
                <a:solidFill>
                  <a:srgbClr val="D4D4D4"/>
                </a:solidFill>
                <a:highlight>
                  <a:srgbClr val="1E1E1E"/>
                </a:highlight>
                <a:latin typeface="Consolas"/>
                <a:ea typeface="Consolas"/>
                <a:cs typeface="Consolas"/>
                <a:sym typeface="Consolas"/>
              </a:rPr>
              <a:t>,</a:t>
            </a:r>
            <a:r>
              <a:rPr lang="vi" sz="1000">
                <a:solidFill>
                  <a:srgbClr val="CE9178"/>
                </a:solidFill>
                <a:highlight>
                  <a:srgbClr val="1E1E1E"/>
                </a:highlight>
                <a:latin typeface="Consolas"/>
                <a:ea typeface="Consolas"/>
                <a:cs typeface="Consolas"/>
                <a:sym typeface="Consolas"/>
              </a:rPr>
              <a:t>'https://taikim.net'</a:t>
            </a:r>
            <a:r>
              <a:rPr lang="vi" sz="1000">
                <a:solidFill>
                  <a:srgbClr val="D4D4D4"/>
                </a:solidFill>
                <a:highlight>
                  <a:srgbClr val="1E1E1E"/>
                </a:highlight>
                <a:latin typeface="Consolas"/>
                <a:ea typeface="Consolas"/>
                <a:cs typeface="Consolas"/>
                <a:sym typeface="Consolas"/>
              </a:rPr>
              <a:t>, </a:t>
            </a:r>
            <a:r>
              <a:rPr lang="vi" sz="1000">
                <a:solidFill>
                  <a:srgbClr val="CE9178"/>
                </a:solidFill>
                <a:highlight>
                  <a:srgbClr val="1E1E1E"/>
                </a:highlight>
                <a:latin typeface="Consolas"/>
                <a:ea typeface="Consolas"/>
                <a:cs typeface="Consolas"/>
                <a:sym typeface="Consolas"/>
              </a:rPr>
              <a:t>'http://game.com'</a:t>
            </a:r>
            <a:r>
              <a:rPr lang="vi" sz="1000">
                <a:solidFill>
                  <a:srgbClr val="D4D4D4"/>
                </a:solidFill>
                <a:highlight>
                  <a:srgbClr val="1E1E1E"/>
                </a:highlight>
                <a:latin typeface="Consolas"/>
                <a:ea typeface="Consolas"/>
                <a:cs typeface="Consolas"/>
                <a:sym typeface="Consolas"/>
              </a:rPr>
              <a:t>];</a:t>
            </a:r>
            <a:endParaRPr sz="1000">
              <a:solidFill>
                <a:srgbClr val="D4D4D4"/>
              </a:solidFill>
              <a:highlight>
                <a:srgbClr val="1E1E1E"/>
              </a:highlight>
              <a:latin typeface="Consolas"/>
              <a:ea typeface="Consolas"/>
              <a:cs typeface="Consolas"/>
              <a:sym typeface="Consolas"/>
            </a:endParaRPr>
          </a:p>
          <a:p>
            <a:pPr indent="0" lvl="0" marL="45720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Virtual host</a:t>
            </a:r>
            <a:endParaRPr/>
          </a:p>
        </p:txBody>
      </p:sp>
      <p:sp>
        <p:nvSpPr>
          <p:cNvPr id="119" name="Google Shape;119;p21"/>
          <p:cNvSpPr txBox="1"/>
          <p:nvPr>
            <p:ph idx="1" type="body"/>
          </p:nvPr>
        </p:nvSpPr>
        <p:spPr>
          <a:xfrm>
            <a:off x="191850" y="1152475"/>
            <a:ext cx="4380300" cy="279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vi" sz="1200">
                <a:latin typeface="Times New Roman"/>
                <a:ea typeface="Times New Roman"/>
                <a:cs typeface="Times New Roman"/>
                <a:sym typeface="Times New Roman"/>
              </a:rPr>
              <a:t>Thêm 2 host vào apache/conf/extra/httpd-vhosts.conf:</a:t>
            </a:r>
            <a:endParaRPr b="1" sz="12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&lt;VirtualHost *:8000&gt;</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ServerAdmin webmaster@services.com</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DocumentRoot "C:/Works/current/KimService/app"</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ServerName services.com</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ErrorLog "C:/Works/current/KimService/logs"</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CustomLog "C:/Works/current/KimService/logs" common</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&lt;Directory "C:/Works/current/KimService/app"&gt;</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Options FollowSymLinks</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AllowOverride All</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DirectoryIndex index.php</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Require all granted</a:t>
            </a:r>
            <a:endParaRPr sz="11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vi" sz="1100">
                <a:latin typeface="Courier New"/>
                <a:ea typeface="Courier New"/>
                <a:cs typeface="Courier New"/>
                <a:sym typeface="Courier New"/>
              </a:rPr>
              <a:t>    &lt;/Directory&gt;</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&lt;/VirtualHost&gt;</a:t>
            </a:r>
            <a:endParaRPr sz="1100"/>
          </a:p>
        </p:txBody>
      </p:sp>
      <p:sp>
        <p:nvSpPr>
          <p:cNvPr id="120" name="Google Shape;120;p21"/>
          <p:cNvSpPr txBox="1"/>
          <p:nvPr>
            <p:ph idx="1" type="body"/>
          </p:nvPr>
        </p:nvSpPr>
        <p:spPr>
          <a:xfrm>
            <a:off x="4511875" y="1152475"/>
            <a:ext cx="4496700" cy="271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sz="1100">
                <a:latin typeface="Courier New"/>
                <a:ea typeface="Courier New"/>
                <a:cs typeface="Courier New"/>
                <a:sym typeface="Courier New"/>
              </a:rPr>
              <a:t>&lt;VirtualHost *:80</a:t>
            </a:r>
            <a:r>
              <a:rPr lang="vi" sz="1100">
                <a:latin typeface="Courier New"/>
                <a:ea typeface="Courier New"/>
                <a:cs typeface="Courier New"/>
                <a:sym typeface="Courier New"/>
              </a:rPr>
              <a:t>00</a:t>
            </a:r>
            <a:r>
              <a:rPr lang="vi" sz="1100">
                <a:latin typeface="Courier New"/>
                <a:ea typeface="Courier New"/>
                <a:cs typeface="Courier New"/>
                <a:sym typeface="Courier New"/>
              </a:rPr>
              <a:t>&gt;</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ServerAdmin webmaster@game.com</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DocumentRoot "C:/Works/current/web_version"</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ServerName game.com</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ErrorLog "C:/Works/current/web_version/logs"</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CustomLog "C:/Works/current/web_version/logs" common</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&lt;Directory "C:/Works/current/web_version"&gt;</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Options FollowSymLinks</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AllowOverride All</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DirectoryIndex index.html</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Require all granted</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    &lt;/Directory&gt;</a:t>
            </a:r>
            <a:endParaRPr sz="1100">
              <a:latin typeface="Courier New"/>
              <a:ea typeface="Courier New"/>
              <a:cs typeface="Courier New"/>
              <a:sym typeface="Courier New"/>
            </a:endParaRPr>
          </a:p>
          <a:p>
            <a:pPr indent="0" lvl="0" marL="0" rtl="0" algn="l">
              <a:lnSpc>
                <a:spcPct val="100000"/>
              </a:lnSpc>
              <a:spcBef>
                <a:spcPts val="0"/>
              </a:spcBef>
              <a:spcAft>
                <a:spcPts val="0"/>
              </a:spcAft>
              <a:buNone/>
            </a:pPr>
            <a:r>
              <a:rPr lang="vi" sz="1100">
                <a:latin typeface="Courier New"/>
                <a:ea typeface="Courier New"/>
                <a:cs typeface="Courier New"/>
                <a:sym typeface="Courier New"/>
              </a:rPr>
              <a:t>&lt;/VirtualHost&gt;</a:t>
            </a:r>
            <a:endParaRPr sz="1100">
              <a:latin typeface="Courier New"/>
              <a:ea typeface="Courier New"/>
              <a:cs typeface="Courier New"/>
              <a:sym typeface="Courier New"/>
            </a:endParaRPr>
          </a:p>
          <a:p>
            <a:pPr indent="0" lvl="0" marL="0" rtl="0" algn="l">
              <a:spcBef>
                <a:spcPts val="0"/>
              </a:spcBef>
              <a:spcAft>
                <a:spcPts val="1600"/>
              </a:spcAft>
              <a:buNone/>
            </a:pPr>
            <a:r>
              <a:t/>
            </a:r>
            <a:endParaRPr sz="1100"/>
          </a:p>
        </p:txBody>
      </p:sp>
      <p:sp>
        <p:nvSpPr>
          <p:cNvPr id="121" name="Google Shape;121;p21"/>
          <p:cNvSpPr txBox="1"/>
          <p:nvPr/>
        </p:nvSpPr>
        <p:spPr>
          <a:xfrm>
            <a:off x="369525" y="4050650"/>
            <a:ext cx="8119800" cy="69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vi"/>
              <a:t>Đổi đường dẫn phù hợp, đổi port giống với port của localhost, nhớ tên servername (ví dụ services.com và game.com)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