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28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6" r:id="rId23"/>
    <p:sldId id="305" r:id="rId24"/>
    <p:sldId id="300" r:id="rId25"/>
    <p:sldId id="302" r:id="rId26"/>
    <p:sldId id="303" r:id="rId27"/>
    <p:sldId id="304" r:id="rId28"/>
    <p:sldId id="275" r:id="rId29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 varScale="1">
        <p:scale>
          <a:sx n="57" d="100"/>
          <a:sy n="57" d="100"/>
        </p:scale>
        <p:origin x="-542" y="-91"/>
      </p:cViewPr>
      <p:guideLst>
        <p:guide orient="horz" pos="1623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0"/>
            <a:ext cx="9144000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/>
              <a:t>MarkLogic</a:t>
            </a:r>
            <a:r>
              <a:rPr lang="en-US" sz="2700" dirty="0" smtClean="0"/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implementation specific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complexity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Protocols 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Graph Stores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are Starting to </a:t>
            </a:r>
          </a:p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09316"/>
            <a:ext cx="777240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GSP Convenience </a:t>
            </a:r>
            <a:r>
              <a:rPr lang="en-US" sz="3200" noProof="0" dirty="0" smtClean="0"/>
              <a:t>Functions</a:t>
            </a:r>
          </a:p>
          <a:p>
            <a:pPr lvl="0" algn="ctr">
              <a:spcBef>
                <a:spcPct val="0"/>
              </a:spcBef>
            </a:pPr>
            <a:endParaRPr lang="en-US" sz="3200" noProof="0" dirty="0" smtClean="0"/>
          </a:p>
          <a:p>
            <a:pPr lvl="4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(...)</a:t>
            </a: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is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Why so many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arguments!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7967"/>
            <a:ext cx="7772400" cy="352532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 arguments!</a:t>
            </a:r>
          </a:p>
          <a:p>
            <a:pPr lvl="1">
              <a:spcBef>
                <a:spcPct val="0"/>
              </a:spcBef>
            </a:pPr>
            <a:endParaRPr lang="en-GB" sz="20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lvl="2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xs:string,$root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as node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2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[$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permissions as 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element(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sec:permission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)*],</a:t>
            </a:r>
          </a:p>
          <a:p>
            <a:pPr lvl="2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[$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collections as 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xs:string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*],</a:t>
            </a:r>
          </a:p>
          <a:p>
            <a:pPr lvl="2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[$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quality as 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xs:int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?],</a:t>
            </a:r>
          </a:p>
          <a:p>
            <a:pPr lvl="2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[$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forest-ids as </a:t>
            </a:r>
            <a:r>
              <a:rPr lang="en-GB" sz="20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xs:unsignedLong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*]</a:t>
            </a:r>
          </a:p>
          <a:p>
            <a:pPr lvl="1">
              <a:spcBef>
                <a:spcPct val="0"/>
              </a:spcBef>
            </a:pP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GB" sz="20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empty-sequence()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6913" y="1949190"/>
            <a:ext cx="7772400" cy="3128168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SPQ Convenience </a:t>
            </a:r>
            <a:r>
              <a:rPr lang="en-US" sz="3200" noProof="0" dirty="0" smtClean="0"/>
              <a:t>Functions</a:t>
            </a:r>
          </a:p>
          <a:p>
            <a:pPr lvl="0" algn="ctr">
              <a:spcBef>
                <a:spcPct val="0"/>
              </a:spcBef>
            </a:pPr>
            <a:endParaRPr lang="en-US" sz="3200" noProof="0" dirty="0" smtClean="0"/>
          </a:p>
          <a:p>
            <a:pPr lvl="6"/>
            <a:r>
              <a:rPr lang="en-GB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lvl="6"/>
            <a:r>
              <a:rPr lang="en-GB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-get(...)</a:t>
            </a:r>
          </a:p>
          <a:p>
            <a:pPr lvl="6"/>
            <a:r>
              <a:rPr lang="en-GB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-post(...)</a:t>
            </a:r>
          </a:p>
          <a:p>
            <a:pPr lvl="6"/>
            <a:r>
              <a:rPr lang="en-GB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r>
              <a:rPr lang="en-GB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Wrappers for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3148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reate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948" y="2155802"/>
            <a:ext cx="762516" cy="45381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etrieve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974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pdate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442" y="215219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elete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2611" y="2707103"/>
            <a:ext cx="1612231" cy="312821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121 0.5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Data has 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</a:t>
            </a:r>
            <a:r>
              <a:rPr lang="en-GB" sz="3200" dirty="0" smtClean="0"/>
              <a:t>o this, in just five 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</a:t>
            </a:r>
            <a:r>
              <a:rPr lang="en-US" sz="3200" dirty="0" smtClean="0"/>
              <a:t>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</a:t>
            </a:r>
            <a:r>
              <a:rPr lang="en-US" sz="3200" dirty="0" smtClean="0">
                <a:solidFill>
                  <a:srgbClr val="C00000"/>
                </a:solidFill>
              </a:rPr>
              <a:t>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2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95892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9916" y="495300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0" y="5436973"/>
            <a:ext cx="9144000" cy="65490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1111 L -0.00017 -0.4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018 -0.031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The Linked Open Data Cloud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RDF and 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lack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231</Words>
  <Application>Microsoft Office PowerPoint</Application>
  <PresentationFormat>On-screen Show (4:3)</PresentationFormat>
  <Paragraphs>75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361</cp:revision>
  <dcterms:created xsi:type="dcterms:W3CDTF">2010-04-15T21:25:32Z</dcterms:created>
  <dcterms:modified xsi:type="dcterms:W3CDTF">2012-05-16T18:15:59Z</dcterms:modified>
</cp:coreProperties>
</file>