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28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6" r:id="rId23"/>
    <p:sldId id="300" r:id="rId24"/>
    <p:sldId id="307" r:id="rId25"/>
    <p:sldId id="302" r:id="rId26"/>
    <p:sldId id="303" r:id="rId27"/>
    <p:sldId id="304" r:id="rId28"/>
    <p:sldId id="275" r:id="rId29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 varScale="1">
        <p:scale>
          <a:sx n="63" d="100"/>
          <a:sy n="63" d="100"/>
        </p:scale>
        <p:origin x="-398" y="-62"/>
      </p:cViewPr>
      <p:guideLst>
        <p:guide orient="horz" pos="1623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2" cstate="print"/>
          <a:srcRect l="14845"/>
          <a:stretch>
            <a:fillRect/>
          </a:stretch>
        </p:blipFill>
        <p:spPr>
          <a:xfrm flipV="1">
            <a:off x="5105" y="0"/>
            <a:ext cx="9138895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>
                <a:solidFill>
                  <a:srgbClr val="C00000"/>
                </a:solidFill>
              </a:rPr>
              <a:t>MarkLogic</a:t>
            </a:r>
            <a:r>
              <a:rPr lang="en-US" sz="2700" dirty="0" smtClean="0">
                <a:solidFill>
                  <a:srgbClr val="C00000"/>
                </a:solidFill>
              </a:rPr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</a:t>
            </a:r>
            <a:r>
              <a:rPr lang="en-GB" sz="3200" dirty="0" smtClean="0">
                <a:solidFill>
                  <a:srgbClr val="C00000"/>
                </a:solidFill>
              </a:rPr>
              <a:t>implementation specific</a:t>
            </a:r>
            <a:r>
              <a:rPr lang="en-GB" sz="3200" dirty="0" smtClean="0"/>
              <a:t>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</a:t>
            </a:r>
            <a:r>
              <a:rPr lang="en-US" sz="3200" noProof="0" dirty="0" smtClean="0">
                <a:solidFill>
                  <a:srgbClr val="C00000"/>
                </a:solidFill>
              </a:rPr>
              <a:t>Complexity</a:t>
            </a:r>
            <a:r>
              <a:rPr lang="en-US" sz="3200" noProof="0" dirty="0" smtClean="0"/>
              <a:t>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Protocols 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Growing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6611" y="1913060"/>
            <a:ext cx="564281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 </a:t>
            </a:r>
            <a:r>
              <a:rPr lang="en-US" sz="3200" noProof="0" dirty="0" smtClean="0">
                <a:solidFill>
                  <a:srgbClr val="C00000"/>
                </a:solidFill>
              </a:rPr>
              <a:t>Wide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Range</a:t>
            </a:r>
            <a:r>
              <a:rPr lang="en-US" sz="3200" noProof="0" dirty="0" smtClean="0"/>
              <a:t> of Functions</a:t>
            </a:r>
          </a:p>
          <a:p>
            <a:pPr lvl="0" algn="ctr">
              <a:spcBef>
                <a:spcPct val="0"/>
              </a:spcBef>
            </a:pPr>
            <a:endParaRPr lang="en-US" sz="1600" noProof="0" dirty="0" smtClean="0"/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spcBef>
                <a:spcPct val="0"/>
              </a:spcBef>
            </a:pP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</a:t>
            </a:r>
            <a:r>
              <a:rPr lang="en-US" sz="3200" dirty="0" smtClean="0">
                <a:solidFill>
                  <a:srgbClr val="C00000"/>
                </a:solidFill>
              </a:rPr>
              <a:t>is</a:t>
            </a:r>
            <a:r>
              <a:rPr lang="en-US" sz="3200" dirty="0" smtClean="0"/>
              <a:t>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</a:t>
            </a:r>
            <a:r>
              <a:rPr lang="en-US" sz="3200" noProof="0" dirty="0" err="1" smtClean="0"/>
              <a:t>ut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why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so many</a:t>
            </a:r>
            <a:r>
              <a:rPr lang="en-US" sz="3200" noProof="0" dirty="0" smtClean="0"/>
              <a:t>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arguments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1422" y="1434494"/>
            <a:ext cx="8061158" cy="389547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arguments!</a:t>
            </a:r>
          </a:p>
          <a:p>
            <a:pPr lvl="1">
              <a:spcBef>
                <a:spcPct val="0"/>
              </a:spcBef>
            </a:pP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117725" lvl="3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'/books/collection/A123.xml',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&lt;book&gt;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&lt;title&gt;Linked Data&lt;/title&gt;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&lt;/book&gt;,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6">
              <a:spcBef>
                <a:spcPct val="0"/>
              </a:spcBef>
            </a:pP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5780546120451828821</a:t>
            </a:r>
          </a:p>
          <a:p>
            <a:pPr marL="2117725" lvl="4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Wrappers for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180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reate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2980" y="2155802"/>
            <a:ext cx="762516" cy="45381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etrieve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006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pdate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474" y="215219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elete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4643" y="2707103"/>
            <a:ext cx="1612231" cy="312821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121 0.5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RESTful</a:t>
            </a:r>
            <a:r>
              <a:rPr lang="en-US" sz="3200" dirty="0" smtClean="0"/>
              <a:t> interface for Graph Stores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Open Data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has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to </a:t>
            </a:r>
            <a:r>
              <a:rPr lang="en-GB" sz="3200" dirty="0" smtClean="0"/>
              <a:t>this </a:t>
            </a:r>
            <a:r>
              <a:rPr lang="en-GB" sz="3200" dirty="0" smtClean="0"/>
              <a:t>in just </a:t>
            </a:r>
            <a:r>
              <a:rPr lang="en-GB" sz="3200" dirty="0" smtClean="0">
                <a:solidFill>
                  <a:srgbClr val="C00000"/>
                </a:solidFill>
              </a:rPr>
              <a:t>five</a:t>
            </a:r>
            <a:r>
              <a:rPr lang="en-GB" sz="3200" dirty="0" smtClean="0"/>
              <a:t> </a:t>
            </a:r>
            <a:r>
              <a:rPr lang="en-GB" sz="3200" dirty="0" smtClean="0"/>
              <a:t>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2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95892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9916" y="495300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9400" y="4463716"/>
            <a:ext cx="5905500" cy="16195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0116 L -0.00052 -0.4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018 -0.031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>
                <a:solidFill>
                  <a:srgbClr val="C00000"/>
                </a:solidFill>
              </a:rPr>
              <a:t>Linked </a:t>
            </a:r>
            <a:r>
              <a:rPr lang="en-GB" sz="3200" dirty="0" smtClean="0"/>
              <a:t>Open</a:t>
            </a:r>
            <a:r>
              <a:rPr lang="en-GB" sz="3200" dirty="0" smtClean="0">
                <a:solidFill>
                  <a:srgbClr val="C00000"/>
                </a:solidFill>
              </a:rPr>
              <a:t> </a:t>
            </a:r>
            <a:r>
              <a:rPr lang="en-GB" sz="3200" dirty="0" smtClean="0">
                <a:solidFill>
                  <a:srgbClr val="C00000"/>
                </a:solidFill>
              </a:rPr>
              <a:t>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RDF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</a:t>
            </a:r>
            <a:r>
              <a:rPr lang="en-GB" sz="3200" dirty="0" smtClean="0">
                <a:solidFill>
                  <a:srgbClr val="C00000"/>
                </a:solidFill>
              </a:rPr>
              <a:t>lack</a:t>
            </a:r>
            <a:r>
              <a:rPr lang="en-GB" sz="3200" dirty="0" smtClean="0"/>
              <a:t>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236</Words>
  <Application>Microsoft Office PowerPoint</Application>
  <PresentationFormat>On-screen Show (4:3)</PresentationFormat>
  <Paragraphs>76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380</cp:revision>
  <dcterms:created xsi:type="dcterms:W3CDTF">2010-04-15T21:25:32Z</dcterms:created>
  <dcterms:modified xsi:type="dcterms:W3CDTF">2012-05-18T06:04:33Z</dcterms:modified>
</cp:coreProperties>
</file>