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56574-0F00-64C9-9D6B-DFD1875B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DC697-C757-A8B1-41DC-C236A322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FC5EC-70F5-57ED-BDAB-EAD33C95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51EEB-F3B2-3165-5439-3291B59D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6ED2-F0DE-C914-E28C-6AD70453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37CEE-499F-AA18-38B3-75E6AA49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61814-97DC-8A8A-C831-1AAF4EC2A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525A9-D619-2AD5-58DE-075B691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2BA0C-052C-3887-DA9A-A7AC652B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EDAF9-DA58-68AC-E7E3-366CA16A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5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3B13B-0ADB-8EE9-D612-B5F878BA0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1C6A8-9C11-1153-8258-EA6F9029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F866F-58DF-F9D4-8B90-6DAAA50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35BEC-1069-EFFB-E65A-F14AF51B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C333D-0954-0CC8-6546-0E79DF90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4D875-A0D3-4D74-5ABB-FAB6D519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54B5B-53D3-9ED4-8994-EEEF0E63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E7F2C-F2AA-695D-501C-E0868178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A87D1-C55D-FDE7-E578-89B2DBCB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4858-BE11-A96F-0BA2-9CB00D9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2C90-14ED-07FE-3C80-E29AB4D6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B7D46-5065-95E4-76FF-8475E3D7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F5C9-61BB-85A2-F6E7-1474389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FD93E-4ADB-6D29-75C6-301A269A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D9AA4-AF24-0FE0-29F9-E0CABE28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40FD2-055F-E828-3A0A-9DB4A9B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B0853-0D8B-3054-310D-387DECD4B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F450F-7BE8-DD43-736A-1F2E7B8A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3DCB8-6FB6-B0D6-9E95-279D1F8C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2990-09AC-1BA7-CBD2-89768110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A5165-7F2B-0316-AB04-0611F09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8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A0A5-871D-E7CA-70CF-B33809A4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E296D-958A-1633-7450-214BF6F7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9B9A5-1189-F021-3BFD-E0BA9136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E2CC6-FE1E-DC85-9E1D-9A014DD4D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FC0D18-F692-972A-48EC-DD0D689F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B009AE-46C6-53A8-EF78-A58190E3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F66B3D-E229-CBC7-CE6A-AFC87AB5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CC5DE7-F551-1C16-685F-676CB38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46DB0-7C14-71E8-EAB2-4BDC834E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AC126-EF38-27D8-A601-F2540FEE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1F12E-9382-F5E8-6DF5-91B6461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3AD30-6F74-781B-2139-ACCB96B2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1CA9B-B93E-18D7-AE3A-D83FC836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3092B6-F6D9-4A97-4535-CC5F7AC3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ADF40-9251-98C4-A24B-824E1F5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2DFB-78ED-CF26-5E96-68758CF2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497D1-350A-AB97-23BD-44ED926E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D7DB0-8236-9829-0ED0-104A3F61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80494-2A58-3315-12FE-43010F9E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BB3CE-11E7-C51B-4698-B3BC33F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F79B3-FA1B-0473-B8AD-0C00C5F5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1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7A98-3326-7490-335C-31CF9535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10D34-222F-DE00-9813-A307A9147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CF5C1-7ECE-85ED-46E4-A6D21048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CB39B-1B60-3320-BD8D-9A2EC29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661A8-3D3C-D7BD-2E28-0BE2664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3FAA9-3608-71C7-C6ED-7AFCC166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3649F-2E70-278B-F3CE-79E86C74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EF12E-CFE8-2C61-2FBB-CD0DE516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43DF1-C837-628E-CEE3-9DF8EDC19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E1CD-BB07-483C-8C31-71F74282E52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038E8-F6A6-C45D-5702-E92705DF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A408B-8FD1-DC8D-DD8F-FB45630C5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B450-0F33-4BC1-B2FF-56B960F6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1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224DA491-EBC6-EA92-D5C5-CC6333049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35" y="643467"/>
            <a:ext cx="75849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2E1A0FEA-C2B9-A2A4-A7B1-D7908615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08" y="0"/>
            <a:ext cx="9959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4EBC55-5A9B-4A10-B7CA-6BE4259A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828312"/>
            <a:ext cx="826885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A2C324D9-E37D-9890-2BB8-3D25A48D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547285"/>
            <a:ext cx="1003122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HAMYOUNGHWI</dc:creator>
  <cp:lastModifiedBy>HAMYOUNGHWI</cp:lastModifiedBy>
  <cp:revision>4</cp:revision>
  <dcterms:created xsi:type="dcterms:W3CDTF">2023-05-03T07:26:08Z</dcterms:created>
  <dcterms:modified xsi:type="dcterms:W3CDTF">2023-05-03T07:27:20Z</dcterms:modified>
</cp:coreProperties>
</file>