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handoutMasterIdLst>
    <p:handoutMasterId r:id="rId24"/>
  </p:handoutMasterIdLst>
  <p:sldIdLst>
    <p:sldId id="414" r:id="rId2"/>
    <p:sldId id="418" r:id="rId3"/>
    <p:sldId id="427" r:id="rId4"/>
    <p:sldId id="419" r:id="rId5"/>
    <p:sldId id="411" r:id="rId6"/>
    <p:sldId id="412" r:id="rId7"/>
    <p:sldId id="399" r:id="rId8"/>
    <p:sldId id="400" r:id="rId9"/>
    <p:sldId id="402" r:id="rId10"/>
    <p:sldId id="401" r:id="rId11"/>
    <p:sldId id="408" r:id="rId12"/>
    <p:sldId id="409" r:id="rId13"/>
    <p:sldId id="425" r:id="rId14"/>
    <p:sldId id="420" r:id="rId15"/>
    <p:sldId id="424" r:id="rId16"/>
    <p:sldId id="410" r:id="rId17"/>
    <p:sldId id="421" r:id="rId18"/>
    <p:sldId id="422" r:id="rId19"/>
    <p:sldId id="423" r:id="rId20"/>
    <p:sldId id="428" r:id="rId21"/>
    <p:sldId id="33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14159AA-050C-4EA0-A049-C8CEE9160C9C}">
          <p14:sldIdLst/>
        </p14:section>
        <p14:section name="Tips Tricks and Experiences" id="{E1451C3D-224F-44A3-A541-A46AA8CBBF73}">
          <p14:sldIdLst>
            <p14:sldId id="414"/>
            <p14:sldId id="418"/>
            <p14:sldId id="427"/>
            <p14:sldId id="419"/>
            <p14:sldId id="411"/>
            <p14:sldId id="412"/>
            <p14:sldId id="399"/>
            <p14:sldId id="400"/>
            <p14:sldId id="402"/>
            <p14:sldId id="401"/>
            <p14:sldId id="408"/>
            <p14:sldId id="409"/>
            <p14:sldId id="425"/>
            <p14:sldId id="420"/>
            <p14:sldId id="424"/>
            <p14:sldId id="410"/>
            <p14:sldId id="421"/>
            <p14:sldId id="422"/>
            <p14:sldId id="423"/>
            <p14:sldId id="428"/>
            <p14:sldId id="33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6581" autoAdjust="0"/>
  </p:normalViewPr>
  <p:slideViewPr>
    <p:cSldViewPr snapToGrid="0">
      <p:cViewPr varScale="1">
        <p:scale>
          <a:sx n="60" d="100"/>
          <a:sy n="60" d="100"/>
        </p:scale>
        <p:origin x="807" y="27"/>
      </p:cViewPr>
      <p:guideLst/>
    </p:cSldViewPr>
  </p:slideViewPr>
  <p:notesTextViewPr>
    <p:cViewPr>
      <p:scale>
        <a:sx n="1" d="1"/>
        <a:sy n="1" d="1"/>
      </p:scale>
      <p:origin x="0" y="0"/>
    </p:cViewPr>
  </p:notesText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a:solidFill>
                <a:schemeClr val="tx1"/>
              </a:solidFill>
            </a:rPr>
            <a:t>Exam Information</a:t>
          </a: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a:solidFill>
              <a:schemeClr val="tx1"/>
            </a:solidFill>
          </a:endParaRPr>
        </a:p>
      </dgm:t>
    </dgm:pt>
    <dgm:pt modelId="{E219CF06-472A-4D49-B22F-B44B8895BA3A}">
      <dgm:prSet phldrT="[Text]"/>
      <dgm:spPr/>
      <dgm:t>
        <a:bodyPr/>
        <a:lstStyle/>
        <a:p>
          <a:r>
            <a:rPr lang="en-US" dirty="0">
              <a:solidFill>
                <a:schemeClr val="tx1"/>
              </a:solidFill>
            </a:rPr>
            <a:t>Technology Changes</a:t>
          </a:r>
        </a:p>
      </dgm:t>
    </dgm:pt>
    <dgm:pt modelId="{95EC2EC8-4960-4072-92C2-F538E64D06D2}" type="parTrans" cxnId="{99EEE80D-46BA-4C67-9D05-1375665531D7}">
      <dgm:prSet/>
      <dgm:spPr/>
      <dgm:t>
        <a:bodyPr/>
        <a:lstStyle/>
        <a:p>
          <a:endParaRPr lang="en-US">
            <a:solidFill>
              <a:schemeClr val="tx1"/>
            </a:solidFill>
          </a:endParaRPr>
        </a:p>
      </dgm:t>
    </dgm:pt>
    <dgm:pt modelId="{C4597EB7-4DD7-4A88-B983-92F911392E69}" type="sibTrans" cxnId="{99EEE80D-46BA-4C67-9D05-1375665531D7}">
      <dgm:prSet/>
      <dgm:spPr/>
      <dgm:t>
        <a:bodyPr/>
        <a:lstStyle/>
        <a:p>
          <a:endParaRPr lang="en-US">
            <a:solidFill>
              <a:schemeClr val="tx1"/>
            </a:solidFill>
          </a:endParaRPr>
        </a:p>
      </dgm:t>
    </dgm:pt>
    <dgm:pt modelId="{0E1756FE-9A0E-40C2-AF27-BEDB22587F4C}">
      <dgm:prSet phldrT="[Text]"/>
      <dgm:spPr/>
      <dgm:t>
        <a:bodyPr/>
        <a:lstStyle/>
        <a:p>
          <a:r>
            <a:rPr lang="en-US" dirty="0">
              <a:solidFill>
                <a:schemeClr val="tx1"/>
              </a:solidFill>
            </a:rPr>
            <a:t>Question Types</a:t>
          </a:r>
        </a:p>
      </dgm:t>
    </dgm:pt>
    <dgm:pt modelId="{126B296A-DE0A-4D6F-B72A-CABD3A1D5C4A}" type="parTrans" cxnId="{64BFD0F3-AB7F-4A18-AB3F-A1C6A3B4F65A}">
      <dgm:prSet/>
      <dgm:spPr/>
      <dgm:t>
        <a:bodyPr/>
        <a:lstStyle/>
        <a:p>
          <a:endParaRPr lang="en-US">
            <a:solidFill>
              <a:schemeClr val="tx1"/>
            </a:solidFill>
          </a:endParaRPr>
        </a:p>
      </dgm:t>
    </dgm:pt>
    <dgm:pt modelId="{AC5AD43E-8BA6-40C9-90EE-24F45AB1BC51}" type="sibTrans" cxnId="{64BFD0F3-AB7F-4A18-AB3F-A1C6A3B4F65A}">
      <dgm:prSet/>
      <dgm:spPr/>
      <dgm:t>
        <a:bodyPr/>
        <a:lstStyle/>
        <a:p>
          <a:endParaRPr lang="en-US">
            <a:solidFill>
              <a:schemeClr val="tx1"/>
            </a:solidFill>
          </a:endParaRPr>
        </a:p>
      </dgm:t>
    </dgm:pt>
    <dgm:pt modelId="{2DE38695-58BA-4A8F-8BF2-B4AF6597D3FC}">
      <dgm:prSet phldrT="[Text]"/>
      <dgm:spPr/>
      <dgm:t>
        <a:bodyPr/>
        <a:lstStyle/>
        <a:p>
          <a:r>
            <a:rPr lang="en-US" dirty="0">
              <a:solidFill>
                <a:schemeClr val="tx1"/>
              </a:solidFill>
            </a:rPr>
            <a:t>Exam Strategies</a:t>
          </a:r>
        </a:p>
      </dgm:t>
    </dgm:pt>
    <dgm:pt modelId="{B6DEECF7-E0A9-4192-A96C-F610FC2A1389}" type="parTrans" cxnId="{92B270C0-52B8-49C3-8698-DAB9C0880155}">
      <dgm:prSet/>
      <dgm:spPr/>
      <dgm:t>
        <a:bodyPr/>
        <a:lstStyle/>
        <a:p>
          <a:endParaRPr lang="en-US">
            <a:solidFill>
              <a:schemeClr val="tx1"/>
            </a:solidFill>
          </a:endParaRPr>
        </a:p>
      </dgm:t>
    </dgm:pt>
    <dgm:pt modelId="{50C5104F-FEB7-4B02-AC0F-6A450247F1CD}" type="sibTrans" cxnId="{92B270C0-52B8-49C3-8698-DAB9C0880155}">
      <dgm:prSet/>
      <dgm:spPr/>
      <dgm:t>
        <a:bodyPr/>
        <a:lstStyle/>
        <a:p>
          <a:endParaRPr lang="en-US">
            <a:solidFill>
              <a:schemeClr val="tx1"/>
            </a:solidFill>
          </a:endParaRPr>
        </a:p>
      </dgm:t>
    </dgm:pt>
    <dgm:pt modelId="{6A4FCFFA-444B-43DD-9046-3AADE5D1F4C9}">
      <dgm:prSet phldrT="[Text]"/>
      <dgm:spPr/>
      <dgm:t>
        <a:bodyPr/>
        <a:lstStyle/>
        <a:p>
          <a:r>
            <a:rPr lang="en-US" dirty="0">
              <a:solidFill>
                <a:schemeClr val="tx1"/>
              </a:solidFill>
            </a:rPr>
            <a:t>Additional Resources</a:t>
          </a:r>
        </a:p>
      </dgm:t>
    </dgm:pt>
    <dgm:pt modelId="{6FBD2B74-C1A1-43FE-A588-225B50F80240}" type="parTrans" cxnId="{0438D83B-F945-4B4E-B4C3-D754C38CB87A}">
      <dgm:prSet/>
      <dgm:spPr/>
      <dgm:t>
        <a:bodyPr/>
        <a:lstStyle/>
        <a:p>
          <a:endParaRPr lang="en-US">
            <a:solidFill>
              <a:schemeClr val="tx1"/>
            </a:solidFill>
          </a:endParaRPr>
        </a:p>
      </dgm:t>
    </dgm:pt>
    <dgm:pt modelId="{6194E1D2-9BCB-4BC2-A5C1-B5C7213CB280}" type="sibTrans" cxnId="{0438D83B-F945-4B4E-B4C3-D754C38CB87A}">
      <dgm:prSet/>
      <dgm:spPr/>
      <dgm:t>
        <a:bodyPr/>
        <a:lstStyle/>
        <a:p>
          <a:endParaRPr lang="en-US">
            <a:solidFill>
              <a:schemeClr val="tx1"/>
            </a:solidFill>
          </a:endParaRPr>
        </a:p>
      </dgm:t>
    </dgm:pt>
    <dgm:pt modelId="{351FC134-8697-4C99-AFA8-B90BC49F3901}" type="pres">
      <dgm:prSet presAssocID="{A6DD3D5F-E149-46DF-9DCA-EAF6439D8FBC}" presName="Name0" presStyleCnt="0">
        <dgm:presLayoutVars>
          <dgm:chMax/>
          <dgm:chPref/>
          <dgm:dir/>
          <dgm:animLvl val="lvl"/>
        </dgm:presLayoutVars>
      </dgm:prSet>
      <dgm:spPr/>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10">
        <dgm:presLayoutVars>
          <dgm:chMax val="1"/>
          <dgm:chPref val="1"/>
          <dgm:bulletEnabled val="1"/>
        </dgm:presLayoutVars>
      </dgm:prSet>
      <dgm:spPr/>
    </dgm:pt>
    <dgm:pt modelId="{9A53782E-84B7-495E-BB96-20026BD94B97}" type="pres">
      <dgm:prSet presAssocID="{EEA06D5F-AEF1-4E25-81CB-378F9FBE7219}" presName="Childtext1" presStyleLbl="revTx" presStyleIdx="0" presStyleCnt="5">
        <dgm:presLayoutVars>
          <dgm:chMax val="0"/>
          <dgm:chPref val="0"/>
          <dgm:bulletEnabled val="1"/>
        </dgm:presLayoutVars>
      </dgm:prSet>
      <dgm:spPr/>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10"/>
      <dgm:spPr/>
    </dgm:pt>
    <dgm:pt modelId="{F78791F6-8845-4D85-8FCC-3525878660B6}" type="pres">
      <dgm:prSet presAssocID="{BBFAC1CF-FB45-4815-B4AD-A0064D1B9DF7}" presName="spaceBetweenRectangles" presStyleCnt="0"/>
      <dgm:spPr/>
    </dgm:pt>
    <dgm:pt modelId="{82F54AC2-4FE0-482E-BC67-BF735496D70F}" type="pres">
      <dgm:prSet presAssocID="{E219CF06-472A-4D49-B22F-B44B8895BA3A}" presName="composite" presStyleCnt="0"/>
      <dgm:spPr/>
    </dgm:pt>
    <dgm:pt modelId="{086C4028-E570-4C97-805F-0C7D8D7F5D26}" type="pres">
      <dgm:prSet presAssocID="{E219CF06-472A-4D49-B22F-B44B8895BA3A}" presName="Parent1" presStyleLbl="node1" presStyleIdx="2" presStyleCnt="10" custLinFactNeighborY="0">
        <dgm:presLayoutVars>
          <dgm:chMax val="1"/>
          <dgm:chPref val="1"/>
          <dgm:bulletEnabled val="1"/>
        </dgm:presLayoutVars>
      </dgm:prSet>
      <dgm:spPr/>
    </dgm:pt>
    <dgm:pt modelId="{24AAF4F4-6396-4EA2-8E83-1A293A16235A}" type="pres">
      <dgm:prSet presAssocID="{E219CF06-472A-4D49-B22F-B44B8895BA3A}" presName="Childtext1" presStyleLbl="revTx" presStyleIdx="1" presStyleCnt="5">
        <dgm:presLayoutVars>
          <dgm:chMax val="0"/>
          <dgm:chPref val="0"/>
          <dgm:bulletEnabled val="1"/>
        </dgm:presLayoutVars>
      </dgm:prSet>
      <dgm:spPr/>
    </dgm:pt>
    <dgm:pt modelId="{9650F368-4B1D-485E-8077-0AC20E234246}" type="pres">
      <dgm:prSet presAssocID="{E219CF06-472A-4D49-B22F-B44B8895BA3A}" presName="BalanceSpacing" presStyleCnt="0"/>
      <dgm:spPr/>
    </dgm:pt>
    <dgm:pt modelId="{DC6FACF7-392E-41F7-A5FA-ABE3E62E537F}" type="pres">
      <dgm:prSet presAssocID="{E219CF06-472A-4D49-B22F-B44B8895BA3A}" presName="BalanceSpacing1" presStyleCnt="0"/>
      <dgm:spPr/>
    </dgm:pt>
    <dgm:pt modelId="{9389B828-6B7F-4CD3-880B-C6216114697F}" type="pres">
      <dgm:prSet presAssocID="{C4597EB7-4DD7-4A88-B983-92F911392E69}" presName="Accent1Text" presStyleLbl="node1" presStyleIdx="3" presStyleCnt="10"/>
      <dgm:spPr/>
    </dgm:pt>
    <dgm:pt modelId="{DF294135-5988-4E7D-9923-8C52B674575C}" type="pres">
      <dgm:prSet presAssocID="{C4597EB7-4DD7-4A88-B983-92F911392E69}" presName="spaceBetweenRectangles" presStyleCnt="0"/>
      <dgm:spPr/>
    </dgm:pt>
    <dgm:pt modelId="{EAA7EB19-32E9-4F0C-9F6C-24E51D82C78B}" type="pres">
      <dgm:prSet presAssocID="{0E1756FE-9A0E-40C2-AF27-BEDB22587F4C}" presName="composite" presStyleCnt="0"/>
      <dgm:spPr/>
    </dgm:pt>
    <dgm:pt modelId="{8E02C9CA-7E47-4C0E-9D64-9A4547D3E10B}" type="pres">
      <dgm:prSet presAssocID="{0E1756FE-9A0E-40C2-AF27-BEDB22587F4C}" presName="Parent1" presStyleLbl="node1" presStyleIdx="4" presStyleCnt="10">
        <dgm:presLayoutVars>
          <dgm:chMax val="1"/>
          <dgm:chPref val="1"/>
          <dgm:bulletEnabled val="1"/>
        </dgm:presLayoutVars>
      </dgm:prSet>
      <dgm:spPr/>
    </dgm:pt>
    <dgm:pt modelId="{3617D18F-FC41-4379-8912-3757CD3B8A92}" type="pres">
      <dgm:prSet presAssocID="{0E1756FE-9A0E-40C2-AF27-BEDB22587F4C}" presName="Childtext1" presStyleLbl="revTx" presStyleIdx="2" presStyleCnt="5">
        <dgm:presLayoutVars>
          <dgm:chMax val="0"/>
          <dgm:chPref val="0"/>
          <dgm:bulletEnabled val="1"/>
        </dgm:presLayoutVars>
      </dgm:prSet>
      <dgm:spPr/>
    </dgm:pt>
    <dgm:pt modelId="{F28AB40F-93CA-4F5C-ADC0-1B28CAD0E87C}" type="pres">
      <dgm:prSet presAssocID="{0E1756FE-9A0E-40C2-AF27-BEDB22587F4C}" presName="BalanceSpacing" presStyleCnt="0"/>
      <dgm:spPr/>
    </dgm:pt>
    <dgm:pt modelId="{FD8EA8C7-F262-4730-8888-4B7638BDBF47}" type="pres">
      <dgm:prSet presAssocID="{0E1756FE-9A0E-40C2-AF27-BEDB22587F4C}" presName="BalanceSpacing1" presStyleCnt="0"/>
      <dgm:spPr/>
    </dgm:pt>
    <dgm:pt modelId="{49CC989F-47AD-4C12-A6F8-6A4849D90237}" type="pres">
      <dgm:prSet presAssocID="{AC5AD43E-8BA6-40C9-90EE-24F45AB1BC51}" presName="Accent1Text" presStyleLbl="node1" presStyleIdx="5" presStyleCnt="10"/>
      <dgm:spPr/>
    </dgm:pt>
    <dgm:pt modelId="{9D245871-3433-44B1-B19B-6FCC891E4FD9}" type="pres">
      <dgm:prSet presAssocID="{AC5AD43E-8BA6-40C9-90EE-24F45AB1BC51}" presName="spaceBetweenRectangles" presStyleCnt="0"/>
      <dgm:spPr/>
    </dgm:pt>
    <dgm:pt modelId="{F1514F44-26EE-40F7-8EF7-D089CA9FBB32}" type="pres">
      <dgm:prSet presAssocID="{2DE38695-58BA-4A8F-8BF2-B4AF6597D3FC}" presName="composite" presStyleCnt="0"/>
      <dgm:spPr/>
    </dgm:pt>
    <dgm:pt modelId="{1CF68D52-AC71-446A-824B-331D380D19AB}" type="pres">
      <dgm:prSet presAssocID="{2DE38695-58BA-4A8F-8BF2-B4AF6597D3FC}" presName="Parent1" presStyleLbl="node1" presStyleIdx="6" presStyleCnt="10">
        <dgm:presLayoutVars>
          <dgm:chMax val="1"/>
          <dgm:chPref val="1"/>
          <dgm:bulletEnabled val="1"/>
        </dgm:presLayoutVars>
      </dgm:prSet>
      <dgm:spPr/>
    </dgm:pt>
    <dgm:pt modelId="{8803F8D3-B9BA-46F4-8DA3-658EBC5AC972}" type="pres">
      <dgm:prSet presAssocID="{2DE38695-58BA-4A8F-8BF2-B4AF6597D3FC}" presName="Childtext1" presStyleLbl="revTx" presStyleIdx="3" presStyleCnt="5">
        <dgm:presLayoutVars>
          <dgm:chMax val="0"/>
          <dgm:chPref val="0"/>
          <dgm:bulletEnabled val="1"/>
        </dgm:presLayoutVars>
      </dgm:prSet>
      <dgm:spPr/>
    </dgm:pt>
    <dgm:pt modelId="{32317E29-73A1-4ECB-B0CE-0AC1152A6D7A}" type="pres">
      <dgm:prSet presAssocID="{2DE38695-58BA-4A8F-8BF2-B4AF6597D3FC}" presName="BalanceSpacing" presStyleCnt="0"/>
      <dgm:spPr/>
    </dgm:pt>
    <dgm:pt modelId="{86F6CEF1-E9C1-45F5-AA7F-64834AE30BDA}" type="pres">
      <dgm:prSet presAssocID="{2DE38695-58BA-4A8F-8BF2-B4AF6597D3FC}" presName="BalanceSpacing1" presStyleCnt="0"/>
      <dgm:spPr/>
    </dgm:pt>
    <dgm:pt modelId="{73478D76-B81E-4F9D-AE2D-0BE77E0EB995}" type="pres">
      <dgm:prSet presAssocID="{50C5104F-FEB7-4B02-AC0F-6A450247F1CD}" presName="Accent1Text" presStyleLbl="node1" presStyleIdx="7" presStyleCnt="10"/>
      <dgm:spPr/>
    </dgm:pt>
    <dgm:pt modelId="{9D5831D7-E95D-4015-91C3-1CCD92511EF4}" type="pres">
      <dgm:prSet presAssocID="{50C5104F-FEB7-4B02-AC0F-6A450247F1CD}" presName="spaceBetweenRectangles" presStyleCnt="0"/>
      <dgm:spPr/>
    </dgm:pt>
    <dgm:pt modelId="{CF898DA2-6F81-451A-AECD-1911346E514C}" type="pres">
      <dgm:prSet presAssocID="{6A4FCFFA-444B-43DD-9046-3AADE5D1F4C9}" presName="composite" presStyleCnt="0"/>
      <dgm:spPr/>
    </dgm:pt>
    <dgm:pt modelId="{E73095F5-EF93-4F9E-8583-9070C4DC8D56}" type="pres">
      <dgm:prSet presAssocID="{6A4FCFFA-444B-43DD-9046-3AADE5D1F4C9}" presName="Parent1" presStyleLbl="node1" presStyleIdx="8" presStyleCnt="10">
        <dgm:presLayoutVars>
          <dgm:chMax val="1"/>
          <dgm:chPref val="1"/>
          <dgm:bulletEnabled val="1"/>
        </dgm:presLayoutVars>
      </dgm:prSet>
      <dgm:spPr/>
    </dgm:pt>
    <dgm:pt modelId="{C2B784D3-9D62-40FC-ABC8-96FCE8DD5438}" type="pres">
      <dgm:prSet presAssocID="{6A4FCFFA-444B-43DD-9046-3AADE5D1F4C9}" presName="Childtext1" presStyleLbl="revTx" presStyleIdx="4" presStyleCnt="5">
        <dgm:presLayoutVars>
          <dgm:chMax val="0"/>
          <dgm:chPref val="0"/>
          <dgm:bulletEnabled val="1"/>
        </dgm:presLayoutVars>
      </dgm:prSet>
      <dgm:spPr/>
    </dgm:pt>
    <dgm:pt modelId="{30287C06-B12B-460F-B06F-824E656077A3}" type="pres">
      <dgm:prSet presAssocID="{6A4FCFFA-444B-43DD-9046-3AADE5D1F4C9}" presName="BalanceSpacing" presStyleCnt="0"/>
      <dgm:spPr/>
    </dgm:pt>
    <dgm:pt modelId="{8B212C20-315A-4768-A71F-7A0141457EA2}" type="pres">
      <dgm:prSet presAssocID="{6A4FCFFA-444B-43DD-9046-3AADE5D1F4C9}" presName="BalanceSpacing1" presStyleCnt="0"/>
      <dgm:spPr/>
    </dgm:pt>
    <dgm:pt modelId="{3B24438F-B54F-4578-A2ED-266B850D189B}" type="pres">
      <dgm:prSet presAssocID="{6194E1D2-9BCB-4BC2-A5C1-B5C7213CB280}" presName="Accent1Text" presStyleLbl="node1" presStyleIdx="9" presStyleCnt="10"/>
      <dgm:spPr/>
    </dgm:pt>
  </dgm:ptLst>
  <dgm:cxnLst>
    <dgm:cxn modelId="{64579302-47B0-4745-846C-EDDB1332E2A0}" type="presOf" srcId="{BBFAC1CF-FB45-4815-B4AD-A0064D1B9DF7}" destId="{9A30A22A-4099-4164-B490-37968B1380F3}" srcOrd="0" destOrd="0" presId="urn:microsoft.com/office/officeart/2008/layout/AlternatingHexagons"/>
    <dgm:cxn modelId="{99EEE80D-46BA-4C67-9D05-1375665531D7}" srcId="{A6DD3D5F-E149-46DF-9DCA-EAF6439D8FBC}" destId="{E219CF06-472A-4D49-B22F-B44B8895BA3A}" srcOrd="1" destOrd="0" parTransId="{95EC2EC8-4960-4072-92C2-F538E64D06D2}" sibTransId="{C4597EB7-4DD7-4A88-B983-92F911392E69}"/>
    <dgm:cxn modelId="{3ECC5E1E-88A0-46EA-B89A-FA328CCD8E58}" type="presOf" srcId="{6194E1D2-9BCB-4BC2-A5C1-B5C7213CB280}" destId="{3B24438F-B54F-4578-A2ED-266B850D189B}" srcOrd="0" destOrd="0" presId="urn:microsoft.com/office/officeart/2008/layout/AlternatingHexagons"/>
    <dgm:cxn modelId="{0B9FC034-5FDF-4190-9970-574E0153524B}" type="presOf" srcId="{50C5104F-FEB7-4B02-AC0F-6A450247F1CD}" destId="{73478D76-B81E-4F9D-AE2D-0BE77E0EB995}" srcOrd="0" destOrd="0" presId="urn:microsoft.com/office/officeart/2008/layout/AlternatingHexagons"/>
    <dgm:cxn modelId="{0438D83B-F945-4B4E-B4C3-D754C38CB87A}" srcId="{A6DD3D5F-E149-46DF-9DCA-EAF6439D8FBC}" destId="{6A4FCFFA-444B-43DD-9046-3AADE5D1F4C9}" srcOrd="4" destOrd="0" parTransId="{6FBD2B74-C1A1-43FE-A588-225B50F80240}" sibTransId="{6194E1D2-9BCB-4BC2-A5C1-B5C7213CB280}"/>
    <dgm:cxn modelId="{383CED48-339E-4430-A6C7-32BB4AF9B34A}" type="presOf" srcId="{A6DD3D5F-E149-46DF-9DCA-EAF6439D8FBC}" destId="{351FC134-8697-4C99-AFA8-B90BC49F3901}" srcOrd="0" destOrd="0" presId="urn:microsoft.com/office/officeart/2008/layout/AlternatingHexagons"/>
    <dgm:cxn modelId="{07BB264F-6805-41F0-B2E3-689A2692E06C}" type="presOf" srcId="{EEA06D5F-AEF1-4E25-81CB-378F9FBE7219}" destId="{7FFF41F5-4B85-4283-89BC-F72BB1DCDF17}" srcOrd="0" destOrd="0" presId="urn:microsoft.com/office/officeart/2008/layout/AlternatingHexagons"/>
    <dgm:cxn modelId="{86D2C055-8FA8-4F73-A61E-419046E9327D}" type="presOf" srcId="{E219CF06-472A-4D49-B22F-B44B8895BA3A}" destId="{086C4028-E570-4C97-805F-0C7D8D7F5D26}" srcOrd="0" destOrd="0" presId="urn:microsoft.com/office/officeart/2008/layout/AlternatingHexagons"/>
    <dgm:cxn modelId="{980C487B-237A-41EB-AA03-4AC25CD2A689}" type="presOf" srcId="{C4597EB7-4DD7-4A88-B983-92F911392E69}" destId="{9389B828-6B7F-4CD3-880B-C6216114697F}" srcOrd="0" destOrd="0" presId="urn:microsoft.com/office/officeart/2008/layout/AlternatingHexagons"/>
    <dgm:cxn modelId="{A8F66691-B975-4D04-AD78-80CCA1192D00}" type="presOf" srcId="{6A4FCFFA-444B-43DD-9046-3AADE5D1F4C9}" destId="{E73095F5-EF93-4F9E-8583-9070C4DC8D56}" srcOrd="0" destOrd="0" presId="urn:microsoft.com/office/officeart/2008/layout/AlternatingHexagons"/>
    <dgm:cxn modelId="{7C30BBA6-1795-4AD1-94AD-5D1D9ABD1214}" srcId="{A6DD3D5F-E149-46DF-9DCA-EAF6439D8FBC}" destId="{EEA06D5F-AEF1-4E25-81CB-378F9FBE7219}" srcOrd="0" destOrd="0" parTransId="{0EA01D4C-DCEC-4CCE-B653-535F0EB94404}" sibTransId="{BBFAC1CF-FB45-4815-B4AD-A0064D1B9DF7}"/>
    <dgm:cxn modelId="{DB6EC1A9-8882-4523-9B6E-A2259F54876C}" type="presOf" srcId="{AC5AD43E-8BA6-40C9-90EE-24F45AB1BC51}" destId="{49CC989F-47AD-4C12-A6F8-6A4849D90237}" srcOrd="0" destOrd="0" presId="urn:microsoft.com/office/officeart/2008/layout/AlternatingHexagons"/>
    <dgm:cxn modelId="{92B270C0-52B8-49C3-8698-DAB9C0880155}" srcId="{A6DD3D5F-E149-46DF-9DCA-EAF6439D8FBC}" destId="{2DE38695-58BA-4A8F-8BF2-B4AF6597D3FC}" srcOrd="3" destOrd="0" parTransId="{B6DEECF7-E0A9-4192-A96C-F610FC2A1389}" sibTransId="{50C5104F-FEB7-4B02-AC0F-6A450247F1CD}"/>
    <dgm:cxn modelId="{461AA0C8-08BD-4606-AB04-4CECEEA600E7}" type="presOf" srcId="{0E1756FE-9A0E-40C2-AF27-BEDB22587F4C}" destId="{8E02C9CA-7E47-4C0E-9D64-9A4547D3E10B}" srcOrd="0" destOrd="0" presId="urn:microsoft.com/office/officeart/2008/layout/AlternatingHexagons"/>
    <dgm:cxn modelId="{FEB41AD9-70F2-411D-AC66-23FD3A305D05}" type="presOf" srcId="{2DE38695-58BA-4A8F-8BF2-B4AF6597D3FC}" destId="{1CF68D52-AC71-446A-824B-331D380D19AB}" srcOrd="0" destOrd="0" presId="urn:microsoft.com/office/officeart/2008/layout/AlternatingHexagons"/>
    <dgm:cxn modelId="{64BFD0F3-AB7F-4A18-AB3F-A1C6A3B4F65A}" srcId="{A6DD3D5F-E149-46DF-9DCA-EAF6439D8FBC}" destId="{0E1756FE-9A0E-40C2-AF27-BEDB22587F4C}" srcOrd="2" destOrd="0" parTransId="{126B296A-DE0A-4D6F-B72A-CABD3A1D5C4A}" sibTransId="{AC5AD43E-8BA6-40C9-90EE-24F45AB1BC51}"/>
    <dgm:cxn modelId="{6C0B3D4B-7622-4BEC-B9B1-3942A4D6091B}" type="presParOf" srcId="{351FC134-8697-4C99-AFA8-B90BC49F3901}" destId="{C27083B2-9A0F-4FFA-BCE6-5FCE9BF5DF4C}" srcOrd="0" destOrd="0" presId="urn:microsoft.com/office/officeart/2008/layout/AlternatingHexagons"/>
    <dgm:cxn modelId="{95CC9E23-8A46-4B2B-8D22-451CF2124628}" type="presParOf" srcId="{C27083B2-9A0F-4FFA-BCE6-5FCE9BF5DF4C}" destId="{7FFF41F5-4B85-4283-89BC-F72BB1DCDF17}" srcOrd="0" destOrd="0" presId="urn:microsoft.com/office/officeart/2008/layout/AlternatingHexagons"/>
    <dgm:cxn modelId="{AE589807-8AD0-414D-AEFE-5C3ED93A999D}" type="presParOf" srcId="{C27083B2-9A0F-4FFA-BCE6-5FCE9BF5DF4C}" destId="{9A53782E-84B7-495E-BB96-20026BD94B97}" srcOrd="1" destOrd="0" presId="urn:microsoft.com/office/officeart/2008/layout/AlternatingHexagons"/>
    <dgm:cxn modelId="{1BE2201F-89E8-4801-8634-420EEDACE6AC}" type="presParOf" srcId="{C27083B2-9A0F-4FFA-BCE6-5FCE9BF5DF4C}" destId="{C8F46EF9-A892-40FC-8AFD-0A2A27FD9B8E}" srcOrd="2" destOrd="0" presId="urn:microsoft.com/office/officeart/2008/layout/AlternatingHexagons"/>
    <dgm:cxn modelId="{E033C768-CAC5-4AE2-8CF6-7938BF663B09}" type="presParOf" srcId="{C27083B2-9A0F-4FFA-BCE6-5FCE9BF5DF4C}" destId="{E418E733-20C6-49A0-997F-9C6B8905BA95}" srcOrd="3" destOrd="0" presId="urn:microsoft.com/office/officeart/2008/layout/AlternatingHexagons"/>
    <dgm:cxn modelId="{CD52EE5B-534A-4924-A1C0-F7503183252E}" type="presParOf" srcId="{C27083B2-9A0F-4FFA-BCE6-5FCE9BF5DF4C}" destId="{9A30A22A-4099-4164-B490-37968B1380F3}" srcOrd="4" destOrd="0" presId="urn:microsoft.com/office/officeart/2008/layout/AlternatingHexagons"/>
    <dgm:cxn modelId="{8A97B721-7E63-4A3D-A8AD-EF681C766DC9}" type="presParOf" srcId="{351FC134-8697-4C99-AFA8-B90BC49F3901}" destId="{F78791F6-8845-4D85-8FCC-3525878660B6}" srcOrd="1" destOrd="0" presId="urn:microsoft.com/office/officeart/2008/layout/AlternatingHexagons"/>
    <dgm:cxn modelId="{F9CBF00F-DB85-41E6-9070-070DE75E4BC4}" type="presParOf" srcId="{351FC134-8697-4C99-AFA8-B90BC49F3901}" destId="{82F54AC2-4FE0-482E-BC67-BF735496D70F}" srcOrd="2" destOrd="0" presId="urn:microsoft.com/office/officeart/2008/layout/AlternatingHexagons"/>
    <dgm:cxn modelId="{9CC06F93-5136-4F62-B569-2BA858E24249}" type="presParOf" srcId="{82F54AC2-4FE0-482E-BC67-BF735496D70F}" destId="{086C4028-E570-4C97-805F-0C7D8D7F5D26}" srcOrd="0" destOrd="0" presId="urn:microsoft.com/office/officeart/2008/layout/AlternatingHexagons"/>
    <dgm:cxn modelId="{787647C8-D713-4BC0-BD4F-1BA4C2578F8C}" type="presParOf" srcId="{82F54AC2-4FE0-482E-BC67-BF735496D70F}" destId="{24AAF4F4-6396-4EA2-8E83-1A293A16235A}" srcOrd="1" destOrd="0" presId="urn:microsoft.com/office/officeart/2008/layout/AlternatingHexagons"/>
    <dgm:cxn modelId="{1653D62F-0ECA-418C-AF94-5EA28E2967E0}" type="presParOf" srcId="{82F54AC2-4FE0-482E-BC67-BF735496D70F}" destId="{9650F368-4B1D-485E-8077-0AC20E234246}" srcOrd="2" destOrd="0" presId="urn:microsoft.com/office/officeart/2008/layout/AlternatingHexagons"/>
    <dgm:cxn modelId="{4B375451-1623-44D6-ADCE-0F69C33AFD26}" type="presParOf" srcId="{82F54AC2-4FE0-482E-BC67-BF735496D70F}" destId="{DC6FACF7-392E-41F7-A5FA-ABE3E62E537F}" srcOrd="3" destOrd="0" presId="urn:microsoft.com/office/officeart/2008/layout/AlternatingHexagons"/>
    <dgm:cxn modelId="{3CF5C3C4-A58C-42BC-934A-D7C115BCE9D8}" type="presParOf" srcId="{82F54AC2-4FE0-482E-BC67-BF735496D70F}" destId="{9389B828-6B7F-4CD3-880B-C6216114697F}" srcOrd="4" destOrd="0" presId="urn:microsoft.com/office/officeart/2008/layout/AlternatingHexagons"/>
    <dgm:cxn modelId="{CD550A87-3701-4414-9958-87EFE626CCB4}" type="presParOf" srcId="{351FC134-8697-4C99-AFA8-B90BC49F3901}" destId="{DF294135-5988-4E7D-9923-8C52B674575C}" srcOrd="3" destOrd="0" presId="urn:microsoft.com/office/officeart/2008/layout/AlternatingHexagons"/>
    <dgm:cxn modelId="{B4A966B9-E551-43D0-B96E-51D72D404520}" type="presParOf" srcId="{351FC134-8697-4C99-AFA8-B90BC49F3901}" destId="{EAA7EB19-32E9-4F0C-9F6C-24E51D82C78B}" srcOrd="4" destOrd="0" presId="urn:microsoft.com/office/officeart/2008/layout/AlternatingHexagons"/>
    <dgm:cxn modelId="{40E08087-777F-42DE-A7AC-651D6E94E92A}" type="presParOf" srcId="{EAA7EB19-32E9-4F0C-9F6C-24E51D82C78B}" destId="{8E02C9CA-7E47-4C0E-9D64-9A4547D3E10B}" srcOrd="0" destOrd="0" presId="urn:microsoft.com/office/officeart/2008/layout/AlternatingHexagons"/>
    <dgm:cxn modelId="{9B45880B-F537-4565-AD61-83989D1DA081}" type="presParOf" srcId="{EAA7EB19-32E9-4F0C-9F6C-24E51D82C78B}" destId="{3617D18F-FC41-4379-8912-3757CD3B8A92}" srcOrd="1" destOrd="0" presId="urn:microsoft.com/office/officeart/2008/layout/AlternatingHexagons"/>
    <dgm:cxn modelId="{F696636B-F6A0-421C-8D5E-CA5625BA4F44}" type="presParOf" srcId="{EAA7EB19-32E9-4F0C-9F6C-24E51D82C78B}" destId="{F28AB40F-93CA-4F5C-ADC0-1B28CAD0E87C}" srcOrd="2" destOrd="0" presId="urn:microsoft.com/office/officeart/2008/layout/AlternatingHexagons"/>
    <dgm:cxn modelId="{43D5977C-B622-47BA-AA81-596153743533}" type="presParOf" srcId="{EAA7EB19-32E9-4F0C-9F6C-24E51D82C78B}" destId="{FD8EA8C7-F262-4730-8888-4B7638BDBF47}" srcOrd="3" destOrd="0" presId="urn:microsoft.com/office/officeart/2008/layout/AlternatingHexagons"/>
    <dgm:cxn modelId="{0F517230-DA0A-4AE8-8C3D-9A33ABE611E6}" type="presParOf" srcId="{EAA7EB19-32E9-4F0C-9F6C-24E51D82C78B}" destId="{49CC989F-47AD-4C12-A6F8-6A4849D90237}" srcOrd="4" destOrd="0" presId="urn:microsoft.com/office/officeart/2008/layout/AlternatingHexagons"/>
    <dgm:cxn modelId="{5B8BA431-02FD-4004-8493-886127A1DA81}" type="presParOf" srcId="{351FC134-8697-4C99-AFA8-B90BC49F3901}" destId="{9D245871-3433-44B1-B19B-6FCC891E4FD9}" srcOrd="5" destOrd="0" presId="urn:microsoft.com/office/officeart/2008/layout/AlternatingHexagons"/>
    <dgm:cxn modelId="{EBF6DA64-0EA2-45F8-82D6-4FB84492796A}" type="presParOf" srcId="{351FC134-8697-4C99-AFA8-B90BC49F3901}" destId="{F1514F44-26EE-40F7-8EF7-D089CA9FBB32}" srcOrd="6" destOrd="0" presId="urn:microsoft.com/office/officeart/2008/layout/AlternatingHexagons"/>
    <dgm:cxn modelId="{C604DA57-A541-40DB-8AF2-9B07CB6D6B12}" type="presParOf" srcId="{F1514F44-26EE-40F7-8EF7-D089CA9FBB32}" destId="{1CF68D52-AC71-446A-824B-331D380D19AB}" srcOrd="0" destOrd="0" presId="urn:microsoft.com/office/officeart/2008/layout/AlternatingHexagons"/>
    <dgm:cxn modelId="{0050BDFE-6EBD-44F8-BDB7-9A132586C617}" type="presParOf" srcId="{F1514F44-26EE-40F7-8EF7-D089CA9FBB32}" destId="{8803F8D3-B9BA-46F4-8DA3-658EBC5AC972}" srcOrd="1" destOrd="0" presId="urn:microsoft.com/office/officeart/2008/layout/AlternatingHexagons"/>
    <dgm:cxn modelId="{804DB798-3DDF-478A-B6E9-290C7040E2D3}" type="presParOf" srcId="{F1514F44-26EE-40F7-8EF7-D089CA9FBB32}" destId="{32317E29-73A1-4ECB-B0CE-0AC1152A6D7A}" srcOrd="2" destOrd="0" presId="urn:microsoft.com/office/officeart/2008/layout/AlternatingHexagons"/>
    <dgm:cxn modelId="{06F14421-4793-4C52-B106-81EADD6D6E66}" type="presParOf" srcId="{F1514F44-26EE-40F7-8EF7-D089CA9FBB32}" destId="{86F6CEF1-E9C1-45F5-AA7F-64834AE30BDA}" srcOrd="3" destOrd="0" presId="urn:microsoft.com/office/officeart/2008/layout/AlternatingHexagons"/>
    <dgm:cxn modelId="{2063B090-2102-47C5-9C58-CD497DD62AEC}" type="presParOf" srcId="{F1514F44-26EE-40F7-8EF7-D089CA9FBB32}" destId="{73478D76-B81E-4F9D-AE2D-0BE77E0EB995}" srcOrd="4" destOrd="0" presId="urn:microsoft.com/office/officeart/2008/layout/AlternatingHexagons"/>
    <dgm:cxn modelId="{E6399AF8-3548-4C6A-BA39-FF157543F6DE}" type="presParOf" srcId="{351FC134-8697-4C99-AFA8-B90BC49F3901}" destId="{9D5831D7-E95D-4015-91C3-1CCD92511EF4}" srcOrd="7" destOrd="0" presId="urn:microsoft.com/office/officeart/2008/layout/AlternatingHexagons"/>
    <dgm:cxn modelId="{B5C859C5-2996-48A8-A840-9276F4F0A826}" type="presParOf" srcId="{351FC134-8697-4C99-AFA8-B90BC49F3901}" destId="{CF898DA2-6F81-451A-AECD-1911346E514C}" srcOrd="8" destOrd="0" presId="urn:microsoft.com/office/officeart/2008/layout/AlternatingHexagons"/>
    <dgm:cxn modelId="{CDC91FF8-B027-44D5-A9A6-2D9B4904DE21}" type="presParOf" srcId="{CF898DA2-6F81-451A-AECD-1911346E514C}" destId="{E73095F5-EF93-4F9E-8583-9070C4DC8D56}" srcOrd="0" destOrd="0" presId="urn:microsoft.com/office/officeart/2008/layout/AlternatingHexagons"/>
    <dgm:cxn modelId="{B9F7BC56-A551-4039-BE9A-7AEFA8DB2C69}" type="presParOf" srcId="{CF898DA2-6F81-451A-AECD-1911346E514C}" destId="{C2B784D3-9D62-40FC-ABC8-96FCE8DD5438}" srcOrd="1" destOrd="0" presId="urn:microsoft.com/office/officeart/2008/layout/AlternatingHexagons"/>
    <dgm:cxn modelId="{C23815CE-2F38-47B7-ADB1-3D3774C770A8}" type="presParOf" srcId="{CF898DA2-6F81-451A-AECD-1911346E514C}" destId="{30287C06-B12B-460F-B06F-824E656077A3}" srcOrd="2" destOrd="0" presId="urn:microsoft.com/office/officeart/2008/layout/AlternatingHexagons"/>
    <dgm:cxn modelId="{CC20BFBE-C9AA-49E4-AD96-8D80BFE3F982}" type="presParOf" srcId="{CF898DA2-6F81-451A-AECD-1911346E514C}" destId="{8B212C20-315A-4768-A71F-7A0141457EA2}" srcOrd="3" destOrd="0" presId="urn:microsoft.com/office/officeart/2008/layout/AlternatingHexagons"/>
    <dgm:cxn modelId="{77632832-DF63-4C94-86B9-E3BE6387850C}" type="presParOf" srcId="{CF898DA2-6F81-451A-AECD-1911346E514C}" destId="{3B24438F-B54F-4578-A2ED-266B850D189B}"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117603" y="59729"/>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Exam Information</a:t>
          </a:r>
        </a:p>
      </dsp:txBody>
      <dsp:txXfrm rot="-5400000">
        <a:off x="2299631" y="142164"/>
        <a:ext cx="543474" cy="624683"/>
      </dsp:txXfrm>
    </dsp:sp>
    <dsp:sp modelId="{9A53782E-84B7-495E-BB96-20026BD94B97}">
      <dsp:nvSpPr>
        <dsp:cNvPr id="0" name=""/>
        <dsp:cNvSpPr/>
      </dsp:nvSpPr>
      <dsp:spPr>
        <a:xfrm>
          <a:off x="2990104" y="182246"/>
          <a:ext cx="1012805" cy="544519"/>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1264886" y="59729"/>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446914" y="142164"/>
        <a:ext cx="543474" cy="624683"/>
      </dsp:txXfrm>
    </dsp:sp>
    <dsp:sp modelId="{086C4028-E570-4C97-805F-0C7D8D7F5D26}">
      <dsp:nvSpPr>
        <dsp:cNvPr id="0" name=""/>
        <dsp:cNvSpPr/>
      </dsp:nvSpPr>
      <dsp:spPr>
        <a:xfrm rot="5400000">
          <a:off x="1689611" y="830043"/>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Technology Changes</a:t>
          </a:r>
        </a:p>
      </dsp:txBody>
      <dsp:txXfrm rot="-5400000">
        <a:off x="1871639" y="912478"/>
        <a:ext cx="543474" cy="624683"/>
      </dsp:txXfrm>
    </dsp:sp>
    <dsp:sp modelId="{24AAF4F4-6396-4EA2-8E83-1A293A16235A}">
      <dsp:nvSpPr>
        <dsp:cNvPr id="0" name=""/>
        <dsp:cNvSpPr/>
      </dsp:nvSpPr>
      <dsp:spPr>
        <a:xfrm>
          <a:off x="735795" y="952559"/>
          <a:ext cx="980134" cy="544519"/>
        </a:xfrm>
        <a:prstGeom prst="rect">
          <a:avLst/>
        </a:prstGeom>
        <a:noFill/>
        <a:ln>
          <a:noFill/>
        </a:ln>
        <a:effectLst/>
      </dsp:spPr>
      <dsp:style>
        <a:lnRef idx="0">
          <a:scrgbClr r="0" g="0" b="0"/>
        </a:lnRef>
        <a:fillRef idx="0">
          <a:scrgbClr r="0" g="0" b="0"/>
        </a:fillRef>
        <a:effectRef idx="0">
          <a:scrgbClr r="0" g="0" b="0"/>
        </a:effectRef>
        <a:fontRef idx="minor"/>
      </dsp:style>
    </dsp:sp>
    <dsp:sp modelId="{9389B828-6B7F-4CD3-880B-C6216114697F}">
      <dsp:nvSpPr>
        <dsp:cNvPr id="0" name=""/>
        <dsp:cNvSpPr/>
      </dsp:nvSpPr>
      <dsp:spPr>
        <a:xfrm rot="5400000">
          <a:off x="2542328" y="830043"/>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2724356" y="912478"/>
        <a:ext cx="543474" cy="624683"/>
      </dsp:txXfrm>
    </dsp:sp>
    <dsp:sp modelId="{8E02C9CA-7E47-4C0E-9D64-9A4547D3E10B}">
      <dsp:nvSpPr>
        <dsp:cNvPr id="0" name=""/>
        <dsp:cNvSpPr/>
      </dsp:nvSpPr>
      <dsp:spPr>
        <a:xfrm rot="5400000">
          <a:off x="2117603" y="1600356"/>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Question Types</a:t>
          </a:r>
        </a:p>
      </dsp:txBody>
      <dsp:txXfrm rot="-5400000">
        <a:off x="2299631" y="1682791"/>
        <a:ext cx="543474" cy="624683"/>
      </dsp:txXfrm>
    </dsp:sp>
    <dsp:sp modelId="{3617D18F-FC41-4379-8912-3757CD3B8A92}">
      <dsp:nvSpPr>
        <dsp:cNvPr id="0" name=""/>
        <dsp:cNvSpPr/>
      </dsp:nvSpPr>
      <dsp:spPr>
        <a:xfrm>
          <a:off x="2990104" y="1722872"/>
          <a:ext cx="1012805" cy="544519"/>
        </a:xfrm>
        <a:prstGeom prst="rect">
          <a:avLst/>
        </a:prstGeom>
        <a:noFill/>
        <a:ln>
          <a:noFill/>
        </a:ln>
        <a:effectLst/>
      </dsp:spPr>
      <dsp:style>
        <a:lnRef idx="0">
          <a:scrgbClr r="0" g="0" b="0"/>
        </a:lnRef>
        <a:fillRef idx="0">
          <a:scrgbClr r="0" g="0" b="0"/>
        </a:fillRef>
        <a:effectRef idx="0">
          <a:scrgbClr r="0" g="0" b="0"/>
        </a:effectRef>
        <a:fontRef idx="minor"/>
      </dsp:style>
    </dsp:sp>
    <dsp:sp modelId="{49CC989F-47AD-4C12-A6F8-6A4849D90237}">
      <dsp:nvSpPr>
        <dsp:cNvPr id="0" name=""/>
        <dsp:cNvSpPr/>
      </dsp:nvSpPr>
      <dsp:spPr>
        <a:xfrm rot="5400000">
          <a:off x="1264886" y="1600356"/>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446914" y="1682791"/>
        <a:ext cx="543474" cy="624683"/>
      </dsp:txXfrm>
    </dsp:sp>
    <dsp:sp modelId="{1CF68D52-AC71-446A-824B-331D380D19AB}">
      <dsp:nvSpPr>
        <dsp:cNvPr id="0" name=""/>
        <dsp:cNvSpPr/>
      </dsp:nvSpPr>
      <dsp:spPr>
        <a:xfrm rot="5400000">
          <a:off x="1689611" y="2370669"/>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Exam Strategies</a:t>
          </a:r>
        </a:p>
      </dsp:txBody>
      <dsp:txXfrm rot="-5400000">
        <a:off x="1871639" y="2453104"/>
        <a:ext cx="543474" cy="624683"/>
      </dsp:txXfrm>
    </dsp:sp>
    <dsp:sp modelId="{8803F8D3-B9BA-46F4-8DA3-658EBC5AC972}">
      <dsp:nvSpPr>
        <dsp:cNvPr id="0" name=""/>
        <dsp:cNvSpPr/>
      </dsp:nvSpPr>
      <dsp:spPr>
        <a:xfrm>
          <a:off x="735795" y="2493186"/>
          <a:ext cx="980134" cy="544519"/>
        </a:xfrm>
        <a:prstGeom prst="rect">
          <a:avLst/>
        </a:prstGeom>
        <a:noFill/>
        <a:ln>
          <a:noFill/>
        </a:ln>
        <a:effectLst/>
      </dsp:spPr>
      <dsp:style>
        <a:lnRef idx="0">
          <a:scrgbClr r="0" g="0" b="0"/>
        </a:lnRef>
        <a:fillRef idx="0">
          <a:scrgbClr r="0" g="0" b="0"/>
        </a:fillRef>
        <a:effectRef idx="0">
          <a:scrgbClr r="0" g="0" b="0"/>
        </a:effectRef>
        <a:fontRef idx="minor"/>
      </dsp:style>
    </dsp:sp>
    <dsp:sp modelId="{73478D76-B81E-4F9D-AE2D-0BE77E0EB995}">
      <dsp:nvSpPr>
        <dsp:cNvPr id="0" name=""/>
        <dsp:cNvSpPr/>
      </dsp:nvSpPr>
      <dsp:spPr>
        <a:xfrm rot="5400000">
          <a:off x="2542328" y="2370669"/>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2724356" y="2453104"/>
        <a:ext cx="543474" cy="624683"/>
      </dsp:txXfrm>
    </dsp:sp>
    <dsp:sp modelId="{E73095F5-EF93-4F9E-8583-9070C4DC8D56}">
      <dsp:nvSpPr>
        <dsp:cNvPr id="0" name=""/>
        <dsp:cNvSpPr/>
      </dsp:nvSpPr>
      <dsp:spPr>
        <a:xfrm rot="5400000">
          <a:off x="2117603" y="3140982"/>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Additional Resources</a:t>
          </a:r>
        </a:p>
      </dsp:txBody>
      <dsp:txXfrm rot="-5400000">
        <a:off x="2299631" y="3223417"/>
        <a:ext cx="543474" cy="624683"/>
      </dsp:txXfrm>
    </dsp:sp>
    <dsp:sp modelId="{C2B784D3-9D62-40FC-ABC8-96FCE8DD5438}">
      <dsp:nvSpPr>
        <dsp:cNvPr id="0" name=""/>
        <dsp:cNvSpPr/>
      </dsp:nvSpPr>
      <dsp:spPr>
        <a:xfrm>
          <a:off x="2990104" y="3263499"/>
          <a:ext cx="1012805" cy="544519"/>
        </a:xfrm>
        <a:prstGeom prst="rect">
          <a:avLst/>
        </a:prstGeom>
        <a:noFill/>
        <a:ln>
          <a:noFill/>
        </a:ln>
        <a:effectLst/>
      </dsp:spPr>
      <dsp:style>
        <a:lnRef idx="0">
          <a:scrgbClr r="0" g="0" b="0"/>
        </a:lnRef>
        <a:fillRef idx="0">
          <a:scrgbClr r="0" g="0" b="0"/>
        </a:fillRef>
        <a:effectRef idx="0">
          <a:scrgbClr r="0" g="0" b="0"/>
        </a:effectRef>
        <a:fontRef idx="minor"/>
      </dsp:style>
    </dsp:sp>
    <dsp:sp modelId="{3B24438F-B54F-4578-A2ED-266B850D189B}">
      <dsp:nvSpPr>
        <dsp:cNvPr id="0" name=""/>
        <dsp:cNvSpPr/>
      </dsp:nvSpPr>
      <dsp:spPr>
        <a:xfrm rot="5400000">
          <a:off x="1264886" y="3140982"/>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446914" y="3223417"/>
        <a:ext cx="543474" cy="624683"/>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10/20/2017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10/20/2017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17</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E28791-93A6-439E-A164-099D382DBF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10/20/2017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2849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913409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11</a:t>
            </a:fld>
            <a:endParaRPr lang="en-US"/>
          </a:p>
        </p:txBody>
      </p:sp>
    </p:spTree>
    <p:extLst>
      <p:ext uri="{BB962C8B-B14F-4D97-AF65-F5344CB8AC3E}">
        <p14:creationId xmlns:p14="http://schemas.microsoft.com/office/powerpoint/2010/main" val="2540287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801132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13</a:t>
            </a:fld>
            <a:endParaRPr lang="en-US"/>
          </a:p>
        </p:txBody>
      </p:sp>
    </p:spTree>
    <p:extLst>
      <p:ext uri="{BB962C8B-B14F-4D97-AF65-F5344CB8AC3E}">
        <p14:creationId xmlns:p14="http://schemas.microsoft.com/office/powerpoint/2010/main" val="4213318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14</a:t>
            </a:fld>
            <a:endParaRPr lang="en-US"/>
          </a:p>
        </p:txBody>
      </p:sp>
    </p:spTree>
    <p:extLst>
      <p:ext uri="{BB962C8B-B14F-4D97-AF65-F5344CB8AC3E}">
        <p14:creationId xmlns:p14="http://schemas.microsoft.com/office/powerpoint/2010/main" val="3938161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https://azure.microsoft.com/en-us/free/?v=17.39a    (12 months)</a:t>
            </a:r>
          </a:p>
          <a:p>
            <a:endParaRPr lang="en-US" dirty="0"/>
          </a:p>
          <a:p>
            <a:r>
              <a:rPr lang="en-US" dirty="0"/>
              <a:t>MVA 70-534 - https://mva.microsoft.com/en-US/training-courses/certification-exam-overview-70534-architecting-microsoft-azure-solutions-17406?l=2jFpjinjD_4806218965 </a:t>
            </a:r>
          </a:p>
          <a:p>
            <a:endParaRPr lang="en-US" dirty="0"/>
          </a:p>
          <a:p>
            <a:r>
              <a:rPr lang="en-US" dirty="0"/>
              <a:t>VIRTUAL LABS - https://azure.microsoft.com/en-us/training/hands-on-labs/ </a:t>
            </a:r>
          </a:p>
          <a:p>
            <a:endParaRPr lang="en-US" dirty="0"/>
          </a:p>
          <a:p>
            <a:r>
              <a:rPr lang="en-US" dirty="0"/>
              <a:t>Azure updates - https://azure.microsoft.com/en-us/updates/ </a:t>
            </a:r>
          </a:p>
          <a:p>
            <a:endParaRPr lang="en-US" dirty="0"/>
          </a:p>
          <a:p>
            <a:r>
              <a:rPr lang="en-US" dirty="0"/>
              <a:t>Practice tests - https://www.mindhub.com/70-534-Architecting-Microsoft-Azure-Solutions-p/mu-70-534_p.htm&amp;utm_source=microsoft&amp;utm_medium=certpage&amp;utm_campaign=msofficialpractice </a:t>
            </a:r>
          </a:p>
          <a:p>
            <a:endParaRPr lang="en-US" dirty="0"/>
          </a:p>
          <a:p>
            <a:r>
              <a:rPr lang="en-US" dirty="0"/>
              <a:t>Exam Replay - https://www.microsoft.com/en-us/learning/offers.aspx?intcmp=lexhpoffersmenubutton </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15</a:t>
            </a:fld>
            <a:endParaRPr lang="en-US"/>
          </a:p>
        </p:txBody>
      </p:sp>
    </p:spTree>
    <p:extLst>
      <p:ext uri="{BB962C8B-B14F-4D97-AF65-F5344CB8AC3E}">
        <p14:creationId xmlns:p14="http://schemas.microsoft.com/office/powerpoint/2010/main" val="4248688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16</a:t>
            </a:fld>
            <a:endParaRPr lang="en-US"/>
          </a:p>
        </p:txBody>
      </p:sp>
    </p:spTree>
    <p:extLst>
      <p:ext uri="{BB962C8B-B14F-4D97-AF65-F5344CB8AC3E}">
        <p14:creationId xmlns:p14="http://schemas.microsoft.com/office/powerpoint/2010/main" val="1539794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17</a:t>
            </a:fld>
            <a:endParaRPr lang="en-US"/>
          </a:p>
        </p:txBody>
      </p:sp>
    </p:spTree>
    <p:extLst>
      <p:ext uri="{BB962C8B-B14F-4D97-AF65-F5344CB8AC3E}">
        <p14:creationId xmlns:p14="http://schemas.microsoft.com/office/powerpoint/2010/main" val="3055149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18</a:t>
            </a:fld>
            <a:endParaRPr lang="en-US"/>
          </a:p>
        </p:txBody>
      </p:sp>
    </p:spTree>
    <p:extLst>
      <p:ext uri="{BB962C8B-B14F-4D97-AF65-F5344CB8AC3E}">
        <p14:creationId xmlns:p14="http://schemas.microsoft.com/office/powerpoint/2010/main" val="35058168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19</a:t>
            </a:fld>
            <a:endParaRPr lang="en-US"/>
          </a:p>
        </p:txBody>
      </p:sp>
    </p:spTree>
    <p:extLst>
      <p:ext uri="{BB962C8B-B14F-4D97-AF65-F5344CB8AC3E}">
        <p14:creationId xmlns:p14="http://schemas.microsoft.com/office/powerpoint/2010/main" val="3159731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a:t>
            </a:fld>
            <a:endParaRPr lang="en-US"/>
          </a:p>
        </p:txBody>
      </p:sp>
    </p:spTree>
    <p:extLst>
      <p:ext uri="{BB962C8B-B14F-4D97-AF65-F5344CB8AC3E}">
        <p14:creationId xmlns:p14="http://schemas.microsoft.com/office/powerpoint/2010/main" val="4031005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20</a:t>
            </a:fld>
            <a:endParaRPr lang="en-US"/>
          </a:p>
        </p:txBody>
      </p:sp>
    </p:spTree>
    <p:extLst>
      <p:ext uri="{BB962C8B-B14F-4D97-AF65-F5344CB8AC3E}">
        <p14:creationId xmlns:p14="http://schemas.microsoft.com/office/powerpoint/2010/main" val="19143019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fld id="{0E82BC82-8750-4FBE-93D3-93C35779230C}" type="datetime1">
              <a:rPr lang="en-US" smtClean="0">
                <a:solidFill>
                  <a:prstClr val="black"/>
                </a:solidFill>
              </a:rPr>
              <a:t>10/20/2017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79917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a:t>
            </a:fld>
            <a:endParaRPr lang="en-US"/>
          </a:p>
        </p:txBody>
      </p:sp>
    </p:spTree>
    <p:extLst>
      <p:ext uri="{BB962C8B-B14F-4D97-AF65-F5344CB8AC3E}">
        <p14:creationId xmlns:p14="http://schemas.microsoft.com/office/powerpoint/2010/main" val="309354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a:t>
            </a:fld>
            <a:endParaRPr lang="en-US"/>
          </a:p>
        </p:txBody>
      </p:sp>
    </p:spTree>
    <p:extLst>
      <p:ext uri="{BB962C8B-B14F-4D97-AF65-F5344CB8AC3E}">
        <p14:creationId xmlns:p14="http://schemas.microsoft.com/office/powerpoint/2010/main" val="4048764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a:t>
            </a:fld>
            <a:endParaRPr lang="en-US"/>
          </a:p>
        </p:txBody>
      </p:sp>
    </p:spTree>
    <p:extLst>
      <p:ext uri="{BB962C8B-B14F-4D97-AF65-F5344CB8AC3E}">
        <p14:creationId xmlns:p14="http://schemas.microsoft.com/office/powerpoint/2010/main" val="1527281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1239191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Learn about a8 and a9 - </a:t>
            </a:r>
            <a:r>
              <a:rPr lang="en-US" dirty="0" err="1"/>
              <a:t>hpc</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7</a:t>
            </a:fld>
            <a:endParaRPr lang="en-US"/>
          </a:p>
        </p:txBody>
      </p:sp>
    </p:spTree>
    <p:extLst>
      <p:ext uri="{BB962C8B-B14F-4D97-AF65-F5344CB8AC3E}">
        <p14:creationId xmlns:p14="http://schemas.microsoft.com/office/powerpoint/2010/main" val="1794204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8</a:t>
            </a:fld>
            <a:endParaRPr lang="en-US"/>
          </a:p>
        </p:txBody>
      </p:sp>
    </p:spTree>
    <p:extLst>
      <p:ext uri="{BB962C8B-B14F-4D97-AF65-F5344CB8AC3E}">
        <p14:creationId xmlns:p14="http://schemas.microsoft.com/office/powerpoint/2010/main" val="917110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9</a:t>
            </a:fld>
            <a:endParaRPr lang="en-US"/>
          </a:p>
        </p:txBody>
      </p:sp>
    </p:spTree>
    <p:extLst>
      <p:ext uri="{BB962C8B-B14F-4D97-AF65-F5344CB8AC3E}">
        <p14:creationId xmlns:p14="http://schemas.microsoft.com/office/powerpoint/2010/main" val="1255609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347873"/>
            <a:ext cx="10515600" cy="1325563"/>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r>
              <a:rPr lang="en-US" dirty="0"/>
              <a:t>EXAM TIP!</a:t>
            </a:r>
          </a:p>
        </p:txBody>
      </p:sp>
      <p:sp>
        <p:nvSpPr>
          <p:cNvPr id="4" name="Text Placeholder 3"/>
          <p:cNvSpPr>
            <a:spLocks noGrp="1"/>
          </p:cNvSpPr>
          <p:nvPr>
            <p:ph type="body" sz="quarter" idx="11"/>
          </p:nvPr>
        </p:nvSpPr>
        <p:spPr>
          <a:xfrm>
            <a:off x="268080" y="1673436"/>
            <a:ext cx="11655840" cy="2018835"/>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5"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358676014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1113408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18979081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53600567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a:t>Click to edit Master title style</a:t>
            </a:r>
            <a:endParaRPr lang="en-US" dirty="0"/>
          </a:p>
        </p:txBody>
      </p:sp>
      <p:sp>
        <p:nvSpPr>
          <p:cNvPr id="3" name="Content Placeholder 2"/>
          <p:cNvSpPr>
            <a:spLocks noGrp="1"/>
          </p:cNvSpPr>
          <p:nvPr>
            <p:ph idx="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478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2702" y="358017"/>
            <a:ext cx="10515600" cy="2275854"/>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92702" y="2994923"/>
            <a:ext cx="10515600" cy="1500187"/>
          </a:xfrm>
        </p:spPr>
        <p:txBody>
          <a:bodyPr/>
          <a:lstStyle>
            <a:lvl1pPr marL="0" indent="0">
              <a:buNone/>
              <a:defRPr sz="2400" baseline="0">
                <a:solidFill>
                  <a:srgbClr val="0070C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7" name="Picture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9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nodeType="withEffect">
                                  <p:stCondLst>
                                    <p:cond delay="900"/>
                                  </p:stCondLst>
                                  <p:childTnLst>
                                    <p:animMotion origin="layout" path="M -0.01455 -1.34362E-6 L -3.90605E-7 -1.34362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nodeType="withEffect">
                                  <p:stCondLst>
                                    <p:cond delay="200"/>
                                  </p:stCondLst>
                                  <p:childTnLst>
                                    <p:animScale>
                                      <p:cBhvr>
                                        <p:cTn id="11" dur="500" fill="hold"/>
                                        <p:tgtEl>
                                          <p:spTgt spid="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23160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19618"/>
            <a:ext cx="10515600" cy="90537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3520" y="1279524"/>
            <a:ext cx="5699760" cy="49688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44920" y="1279524"/>
            <a:ext cx="5699760" cy="496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174625"/>
            <a:ext cx="11049000" cy="993775"/>
          </a:xfrm>
        </p:spPr>
        <p:txBody>
          <a:bodyPr>
            <a:normAutofit/>
          </a:bodyPr>
          <a:lstStyle>
            <a:lvl1pPr>
              <a:defRPr sz="5400"/>
            </a:lvl1p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10/20/2017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70" r:id="rId1"/>
    <p:sldLayoutId id="2147483649" r:id="rId2"/>
    <p:sldLayoutId id="2147483650" r:id="rId3"/>
    <p:sldLayoutId id="2147483669" r:id="rId4"/>
    <p:sldLayoutId id="2147483651" r:id="rId5"/>
    <p:sldLayoutId id="2147483668"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1" r:id="rId15"/>
    <p:sldLayoutId id="2147483666" r:id="rId16"/>
    <p:sldLayoutId id="214748366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hyperlink" Target="http://www.measureup.com/" TargetMode="External"/><Relationship Id="rId3" Type="http://schemas.openxmlformats.org/officeDocument/2006/relationships/hyperlink" Target="https://www.microsoft.com/en-us/learning/default.aspx" TargetMode="External"/><Relationship Id="rId7" Type="http://schemas.openxmlformats.org/officeDocument/2006/relationships/hyperlink" Target="https://www.edx.org/"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hyperlink" Target="https://mva.microsoft.com/" TargetMode="External"/><Relationship Id="rId5" Type="http://schemas.openxmlformats.org/officeDocument/2006/relationships/hyperlink" Target="https://technet.microsoft.com/en-us/learning/bb291022.aspx" TargetMode="External"/><Relationship Id="rId4" Type="http://schemas.openxmlformats.org/officeDocument/2006/relationships/hyperlink" Target="http://borntolearn.mslearn.net/"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Diagram 31"/>
          <p:cNvGraphicFramePr/>
          <p:nvPr>
            <p:extLst>
              <p:ext uri="{D42A27DB-BD31-4B8C-83A1-F6EECF244321}">
                <p14:modId xmlns:p14="http://schemas.microsoft.com/office/powerpoint/2010/main" val="2141986353"/>
              </p:ext>
            </p:extLst>
          </p:nvPr>
        </p:nvGraphicFramePr>
        <p:xfrm>
          <a:off x="-859880" y="1496135"/>
          <a:ext cx="4738705" cy="39902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50774" y="1496135"/>
            <a:ext cx="7481404" cy="4577723"/>
          </a:xfrm>
          <a:prstGeom prst="rect">
            <a:avLst/>
          </a:prstGeom>
        </p:spPr>
      </p:pic>
      <p:sp>
        <p:nvSpPr>
          <p:cNvPr id="3" name="Title 2"/>
          <p:cNvSpPr>
            <a:spLocks noGrp="1"/>
          </p:cNvSpPr>
          <p:nvPr>
            <p:ph type="title"/>
          </p:nvPr>
        </p:nvSpPr>
        <p:spPr/>
        <p:txBody>
          <a:bodyPr/>
          <a:lstStyle/>
          <a:p>
            <a:r>
              <a:rPr lang="en-US" b="1" dirty="0"/>
              <a:t>Exam Tips and Tricks</a:t>
            </a:r>
            <a:endParaRPr lang="en-US" dirty="0"/>
          </a:p>
        </p:txBody>
      </p:sp>
      <p:sp>
        <p:nvSpPr>
          <p:cNvPr id="6" name="TextBox 5">
            <a:extLst>
              <a:ext uri="{FF2B5EF4-FFF2-40B4-BE49-F238E27FC236}">
                <a16:creationId xmlns:a16="http://schemas.microsoft.com/office/drawing/2014/main" id="{F6DABB8C-BBAA-4063-810A-6C3A37ACCD82}"/>
              </a:ext>
            </a:extLst>
          </p:cNvPr>
          <p:cNvSpPr txBox="1"/>
          <p:nvPr/>
        </p:nvSpPr>
        <p:spPr>
          <a:xfrm>
            <a:off x="0" y="5780140"/>
            <a:ext cx="4029949" cy="707886"/>
          </a:xfrm>
          <a:prstGeom prst="rect">
            <a:avLst/>
          </a:prstGeom>
          <a:noFill/>
        </p:spPr>
        <p:txBody>
          <a:bodyPr wrap="none" rtlCol="0">
            <a:spAutoFit/>
          </a:bodyPr>
          <a:lstStyle/>
          <a:p>
            <a:r>
              <a:rPr lang="en-US" sz="2000" b="1" dirty="0"/>
              <a:t>Ashish Sharma</a:t>
            </a:r>
          </a:p>
          <a:p>
            <a:r>
              <a:rPr lang="en-US" sz="2000" b="1" dirty="0"/>
              <a:t>Cloud Solutions Architect -Microsoft</a:t>
            </a:r>
          </a:p>
        </p:txBody>
      </p:sp>
    </p:spTree>
    <p:extLst>
      <p:ext uri="{BB962C8B-B14F-4D97-AF65-F5344CB8AC3E}">
        <p14:creationId xmlns:p14="http://schemas.microsoft.com/office/powerpoint/2010/main" val="221311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Multiple Choice Item</a:t>
            </a:r>
          </a:p>
        </p:txBody>
      </p:sp>
      <p:sp>
        <p:nvSpPr>
          <p:cNvPr id="3" name="Content Placeholder 2"/>
          <p:cNvSpPr>
            <a:spLocks noGrp="1"/>
          </p:cNvSpPr>
          <p:nvPr>
            <p:ph idx="1"/>
          </p:nvPr>
        </p:nvSpPr>
        <p:spPr/>
        <p:txBody>
          <a:bodyPr>
            <a:normAutofit fontScale="92500" lnSpcReduction="20000"/>
          </a:bodyPr>
          <a:lstStyle/>
          <a:p>
            <a:r>
              <a:rPr lang="en-US" dirty="0"/>
              <a:t>You are architecting a solution for a client. </a:t>
            </a:r>
          </a:p>
          <a:p>
            <a:endParaRPr lang="en-US" dirty="0"/>
          </a:p>
          <a:p>
            <a:r>
              <a:rPr lang="en-US" dirty="0"/>
              <a:t>You need to ensure that the key stakeholder buys in to the design.</a:t>
            </a:r>
          </a:p>
          <a:p>
            <a:endParaRPr lang="en-US" dirty="0"/>
          </a:p>
          <a:p>
            <a:r>
              <a:rPr lang="en-US" dirty="0"/>
              <a:t>What should you bring to the meeting?</a:t>
            </a:r>
          </a:p>
          <a:p>
            <a:endParaRPr lang="en-US" dirty="0"/>
          </a:p>
          <a:p>
            <a:pPr marL="742950" indent="-742950">
              <a:buAutoNum type="alphaUcPeriod"/>
            </a:pPr>
            <a:r>
              <a:rPr lang="en-US" dirty="0"/>
              <a:t>Hammers</a:t>
            </a:r>
          </a:p>
          <a:p>
            <a:pPr marL="742950" indent="-742950">
              <a:buAutoNum type="alphaUcPeriod"/>
            </a:pPr>
            <a:r>
              <a:rPr lang="en-US" dirty="0"/>
              <a:t>Junk Food</a:t>
            </a:r>
          </a:p>
          <a:p>
            <a:pPr marL="742950" indent="-742950">
              <a:buAutoNum type="alphaUcPeriod"/>
            </a:pPr>
            <a:r>
              <a:rPr lang="en-US" dirty="0"/>
              <a:t>Money</a:t>
            </a:r>
          </a:p>
          <a:p>
            <a:pPr marL="742950" indent="-742950">
              <a:buAutoNum type="alphaUcPeriod"/>
            </a:pPr>
            <a:r>
              <a:rPr lang="en-US" dirty="0"/>
              <a:t>Penny Candy</a:t>
            </a:r>
          </a:p>
        </p:txBody>
      </p:sp>
    </p:spTree>
    <p:extLst>
      <p:ext uri="{BB962C8B-B14F-4D97-AF65-F5344CB8AC3E}">
        <p14:creationId xmlns:p14="http://schemas.microsoft.com/office/powerpoint/2010/main" val="3666682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Option Multiple Choice Item</a:t>
            </a:r>
          </a:p>
        </p:txBody>
      </p:sp>
      <p:sp>
        <p:nvSpPr>
          <p:cNvPr id="3" name="Content Placeholder 2"/>
          <p:cNvSpPr>
            <a:spLocks noGrp="1"/>
          </p:cNvSpPr>
          <p:nvPr>
            <p:ph idx="1"/>
          </p:nvPr>
        </p:nvSpPr>
        <p:spPr/>
        <p:txBody>
          <a:bodyPr>
            <a:normAutofit fontScale="85000" lnSpcReduction="20000"/>
          </a:bodyPr>
          <a:lstStyle/>
          <a:p>
            <a:r>
              <a:rPr lang="en-US" dirty="0"/>
              <a:t>You are architecting a solution for a client. </a:t>
            </a:r>
          </a:p>
          <a:p>
            <a:endParaRPr lang="en-US" dirty="0"/>
          </a:p>
          <a:p>
            <a:r>
              <a:rPr lang="en-US" dirty="0"/>
              <a:t>You need to ensure that the key stakeholder buys in to the design.</a:t>
            </a:r>
          </a:p>
          <a:p>
            <a:endParaRPr lang="en-US" dirty="0"/>
          </a:p>
          <a:p>
            <a:r>
              <a:rPr lang="en-US" dirty="0"/>
              <a:t>You bring penny candy to the meeting with the stakeholder. </a:t>
            </a:r>
          </a:p>
          <a:p>
            <a:endParaRPr lang="en-US" dirty="0"/>
          </a:p>
          <a:p>
            <a:r>
              <a:rPr lang="en-US" dirty="0"/>
              <a:t>Does the solution meet the goal?</a:t>
            </a:r>
          </a:p>
          <a:p>
            <a:endParaRPr lang="en-US" dirty="0"/>
          </a:p>
          <a:p>
            <a:pPr marL="742950" indent="-742950">
              <a:buAutoNum type="alphaUcPeriod"/>
            </a:pPr>
            <a:r>
              <a:rPr lang="en-US" dirty="0"/>
              <a:t>Yes</a:t>
            </a:r>
          </a:p>
          <a:p>
            <a:pPr marL="742950" indent="-742950">
              <a:buAutoNum type="alphaUcPeriod"/>
            </a:pPr>
            <a:r>
              <a:rPr lang="en-US" dirty="0"/>
              <a:t>No</a:t>
            </a:r>
          </a:p>
        </p:txBody>
      </p:sp>
    </p:spTree>
    <p:extLst>
      <p:ext uri="{BB962C8B-B14F-4D97-AF65-F5344CB8AC3E}">
        <p14:creationId xmlns:p14="http://schemas.microsoft.com/office/powerpoint/2010/main" val="1172583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Item Types</a:t>
            </a:r>
          </a:p>
        </p:txBody>
      </p:sp>
      <p:sp>
        <p:nvSpPr>
          <p:cNvPr id="3" name="Content Placeholder 2"/>
          <p:cNvSpPr>
            <a:spLocks noGrp="1"/>
          </p:cNvSpPr>
          <p:nvPr>
            <p:ph idx="1"/>
          </p:nvPr>
        </p:nvSpPr>
        <p:spPr/>
        <p:txBody>
          <a:bodyPr/>
          <a:lstStyle/>
          <a:p>
            <a:pPr marL="571500" indent="-571500">
              <a:buFont typeface="Arial" panose="020B0604020202020204" pitchFamily="34" charset="0"/>
              <a:buChar char="•"/>
            </a:pPr>
            <a:r>
              <a:rPr lang="en-US" dirty="0"/>
              <a:t>Select answer options and place them in the correct order</a:t>
            </a:r>
          </a:p>
          <a:p>
            <a:pPr marL="571500" indent="-571500">
              <a:buFont typeface="Arial" panose="020B0604020202020204" pitchFamily="34" charset="0"/>
              <a:buChar char="•"/>
            </a:pPr>
            <a:r>
              <a:rPr lang="en-US" dirty="0"/>
              <a:t>Drag answer options into a table, diagram, code, markup, or PowerShell</a:t>
            </a:r>
          </a:p>
          <a:p>
            <a:pPr marL="571500" indent="-571500">
              <a:buFont typeface="Arial" panose="020B0604020202020204" pitchFamily="34" charset="0"/>
              <a:buChar char="•"/>
            </a:pPr>
            <a:r>
              <a:rPr lang="en-US" dirty="0"/>
              <a:t>Analyze code, markup, ARM templates, PowerShell scripts to test your understanding</a:t>
            </a:r>
          </a:p>
        </p:txBody>
      </p:sp>
    </p:spTree>
    <p:extLst>
      <p:ext uri="{BB962C8B-B14F-4D97-AF65-F5344CB8AC3E}">
        <p14:creationId xmlns:p14="http://schemas.microsoft.com/office/powerpoint/2010/main" val="1810673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Set-Based Items</a:t>
            </a:r>
          </a:p>
        </p:txBody>
      </p:sp>
      <p:sp>
        <p:nvSpPr>
          <p:cNvPr id="3" name="Content Placeholder 2"/>
          <p:cNvSpPr>
            <a:spLocks noGrp="1"/>
          </p:cNvSpPr>
          <p:nvPr>
            <p:ph idx="1"/>
          </p:nvPr>
        </p:nvSpPr>
        <p:spPr/>
        <p:txBody>
          <a:bodyPr/>
          <a:lstStyle/>
          <a:p>
            <a:r>
              <a:rPr lang="en-US" dirty="0"/>
              <a:t>Groups of questions may be presented as sets.</a:t>
            </a:r>
          </a:p>
          <a:p>
            <a:endParaRPr lang="en-US" dirty="0"/>
          </a:p>
          <a:p>
            <a:r>
              <a:rPr lang="en-US" dirty="0"/>
              <a:t>Sets may share elements (scenario and/or answer choices).</a:t>
            </a:r>
          </a:p>
          <a:p>
            <a:endParaRPr lang="en-US" dirty="0"/>
          </a:p>
          <a:p>
            <a:r>
              <a:rPr lang="en-US" dirty="0"/>
              <a:t>Ability to return to sets or questions in a set may be restricted.</a:t>
            </a:r>
          </a:p>
        </p:txBody>
      </p:sp>
    </p:spTree>
    <p:extLst>
      <p:ext uri="{BB962C8B-B14F-4D97-AF65-F5344CB8AC3E}">
        <p14:creationId xmlns:p14="http://schemas.microsoft.com/office/powerpoint/2010/main" val="23293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Ready and Take the Exam</a:t>
            </a:r>
          </a:p>
        </p:txBody>
      </p:sp>
      <p:sp>
        <p:nvSpPr>
          <p:cNvPr id="3" name="Text Placeholder 2"/>
          <p:cNvSpPr>
            <a:spLocks noGrp="1"/>
          </p:cNvSpPr>
          <p:nvPr>
            <p:ph type="body" idx="1"/>
          </p:nvPr>
        </p:nvSpPr>
        <p:spPr/>
        <p:txBody>
          <a:bodyPr/>
          <a:lstStyle/>
          <a:p>
            <a:r>
              <a:rPr lang="en-US" dirty="0"/>
              <a:t>Know what is in scope for the exam</a:t>
            </a:r>
          </a:p>
        </p:txBody>
      </p:sp>
    </p:spTree>
    <p:extLst>
      <p:ext uri="{BB962C8B-B14F-4D97-AF65-F5344CB8AC3E}">
        <p14:creationId xmlns:p14="http://schemas.microsoft.com/office/powerpoint/2010/main" val="3529154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Ready</a:t>
            </a:r>
          </a:p>
        </p:txBody>
      </p:sp>
      <p:sp>
        <p:nvSpPr>
          <p:cNvPr id="3" name="Content Placeholder 2"/>
          <p:cNvSpPr>
            <a:spLocks noGrp="1"/>
          </p:cNvSpPr>
          <p:nvPr>
            <p:ph idx="1"/>
          </p:nvPr>
        </p:nvSpPr>
        <p:spPr>
          <a:xfrm>
            <a:off x="201591" y="1231901"/>
            <a:ext cx="11778205" cy="5272138"/>
          </a:xfrm>
        </p:spPr>
        <p:txBody>
          <a:bodyPr/>
          <a:lstStyle/>
          <a:p>
            <a:pPr marL="571500" indent="-571500">
              <a:buFont typeface="Arial" panose="020B0604020202020204" pitchFamily="34" charset="0"/>
              <a:buChar char="•"/>
            </a:pPr>
            <a:r>
              <a:rPr lang="en-US" dirty="0"/>
              <a:t>Sign up for free Azure </a:t>
            </a:r>
          </a:p>
          <a:p>
            <a:pPr marL="571500" indent="-571500">
              <a:buFont typeface="Arial" panose="020B0604020202020204" pitchFamily="34" charset="0"/>
              <a:buChar char="•"/>
            </a:pPr>
            <a:r>
              <a:rPr lang="en-US" dirty="0"/>
              <a:t>Review the Certification Exam Overview: 70-534: Architecting Microsoft Azure Solutions (MVA)</a:t>
            </a:r>
          </a:p>
          <a:p>
            <a:pPr marL="571500" indent="-571500">
              <a:buFont typeface="Arial" panose="020B0604020202020204" pitchFamily="34" charset="0"/>
              <a:buChar char="•"/>
            </a:pPr>
            <a:r>
              <a:rPr lang="en-US" dirty="0"/>
              <a:t>Practice, practice, practice</a:t>
            </a:r>
          </a:p>
          <a:p>
            <a:pPr marL="571500" indent="-571500">
              <a:buFont typeface="Arial" panose="020B0604020202020204" pitchFamily="34" charset="0"/>
              <a:buChar char="•"/>
            </a:pPr>
            <a:r>
              <a:rPr lang="en-US" dirty="0"/>
              <a:t>Run virtual labs</a:t>
            </a:r>
          </a:p>
          <a:p>
            <a:pPr marL="571500" indent="-571500">
              <a:buFont typeface="Arial" panose="020B0604020202020204" pitchFamily="34" charset="0"/>
              <a:buChar char="•"/>
            </a:pPr>
            <a:r>
              <a:rPr lang="en-US" dirty="0"/>
              <a:t>Read up on what is new</a:t>
            </a:r>
          </a:p>
          <a:p>
            <a:pPr marL="571500" indent="-571500">
              <a:buFont typeface="Arial" panose="020B0604020202020204" pitchFamily="34" charset="0"/>
              <a:buChar char="•"/>
            </a:pPr>
            <a:r>
              <a:rPr lang="en-US" dirty="0"/>
              <a:t>Do not use brain dump sites – use practice tests instead</a:t>
            </a:r>
          </a:p>
          <a:p>
            <a:pPr marL="571500" indent="-571500">
              <a:buFont typeface="Arial" panose="020B0604020202020204" pitchFamily="34" charset="0"/>
              <a:buChar char="•"/>
            </a:pPr>
            <a:r>
              <a:rPr lang="en-US" dirty="0"/>
              <a:t>Special offer – Exam Replay</a:t>
            </a:r>
          </a:p>
          <a:p>
            <a:pPr marL="571500" indent="-571500">
              <a:buFont typeface="Arial" panose="020B0604020202020204" pitchFamily="34" charset="0"/>
              <a:buChar char="•"/>
            </a:pPr>
            <a:endParaRPr lang="en-US" dirty="0"/>
          </a:p>
        </p:txBody>
      </p:sp>
    </p:spTree>
    <p:extLst>
      <p:ext uri="{BB962C8B-B14F-4D97-AF65-F5344CB8AC3E}">
        <p14:creationId xmlns:p14="http://schemas.microsoft.com/office/powerpoint/2010/main" val="954492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the </a:t>
            </a:r>
            <a:r>
              <a:rPr lang="en-US" b="1" dirty="0"/>
              <a:t>Entire</a:t>
            </a:r>
            <a:r>
              <a:rPr lang="en-US" dirty="0"/>
              <a:t> Item</a:t>
            </a:r>
          </a:p>
        </p:txBody>
      </p:sp>
      <p:sp>
        <p:nvSpPr>
          <p:cNvPr id="3" name="Content Placeholder 2"/>
          <p:cNvSpPr>
            <a:spLocks noGrp="1"/>
          </p:cNvSpPr>
          <p:nvPr>
            <p:ph idx="1"/>
          </p:nvPr>
        </p:nvSpPr>
        <p:spPr/>
        <p:txBody>
          <a:bodyPr/>
          <a:lstStyle/>
          <a:p>
            <a:pPr marL="571500" indent="-571500">
              <a:buFont typeface="Arial" panose="020B0604020202020204" pitchFamily="34" charset="0"/>
              <a:buChar char="•"/>
            </a:pPr>
            <a:r>
              <a:rPr lang="en-US" dirty="0"/>
              <a:t>One word or number can make a difference.</a:t>
            </a:r>
          </a:p>
          <a:p>
            <a:pPr marL="571500" indent="-571500">
              <a:buFont typeface="Arial" panose="020B0604020202020204" pitchFamily="34" charset="0"/>
              <a:buChar char="•"/>
            </a:pPr>
            <a:r>
              <a:rPr lang="en-US" dirty="0"/>
              <a:t>Read the boilerplate text and instruction statements.</a:t>
            </a:r>
          </a:p>
          <a:p>
            <a:pPr marL="571500" indent="-571500">
              <a:buFont typeface="Arial" panose="020B0604020202020204" pitchFamily="34" charset="0"/>
              <a:buChar char="•"/>
            </a:pPr>
            <a:endParaRPr lang="en-US" dirty="0"/>
          </a:p>
          <a:p>
            <a:r>
              <a:rPr lang="en-US" dirty="0"/>
              <a:t>Exam items are not written with any intent to trick, obfuscate, or deceive.</a:t>
            </a:r>
          </a:p>
        </p:txBody>
      </p:sp>
    </p:spTree>
    <p:extLst>
      <p:ext uri="{BB962C8B-B14F-4D97-AF65-F5344CB8AC3E}">
        <p14:creationId xmlns:p14="http://schemas.microsoft.com/office/powerpoint/2010/main" val="349312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Consult the Official Exam Page for Your Exam</a:t>
            </a:r>
          </a:p>
        </p:txBody>
      </p:sp>
      <p:sp>
        <p:nvSpPr>
          <p:cNvPr id="3" name="Text Placeholder 2"/>
          <p:cNvSpPr>
            <a:spLocks noGrp="1"/>
          </p:cNvSpPr>
          <p:nvPr>
            <p:ph idx="1"/>
          </p:nvPr>
        </p:nvSpPr>
        <p:spPr/>
        <p:txBody>
          <a:bodyPr/>
          <a:lstStyle/>
          <a:p>
            <a:r>
              <a:rPr lang="en-US" sz="3200" dirty="0"/>
              <a:t>The exam page is the single point of truth for exam information.</a:t>
            </a:r>
          </a:p>
          <a:p>
            <a:endParaRPr lang="en-US" dirty="0"/>
          </a:p>
        </p:txBody>
      </p:sp>
      <p:pic>
        <p:nvPicPr>
          <p:cNvPr id="4" name="Picture 3"/>
          <p:cNvPicPr>
            <a:picLocks noChangeAspect="1"/>
          </p:cNvPicPr>
          <p:nvPr/>
        </p:nvPicPr>
        <p:blipFill>
          <a:blip r:embed="rId3"/>
          <a:stretch>
            <a:fillRect/>
          </a:stretch>
        </p:blipFill>
        <p:spPr>
          <a:xfrm>
            <a:off x="400374" y="1856804"/>
            <a:ext cx="8768474" cy="4671234"/>
          </a:xfrm>
          <a:prstGeom prst="rect">
            <a:avLst/>
          </a:prstGeom>
        </p:spPr>
      </p:pic>
    </p:spTree>
    <p:extLst>
      <p:ext uri="{BB962C8B-B14F-4D97-AF65-F5344CB8AC3E}">
        <p14:creationId xmlns:p14="http://schemas.microsoft.com/office/powerpoint/2010/main" val="3641568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Save Money on Your Exams</a:t>
            </a:r>
          </a:p>
        </p:txBody>
      </p:sp>
      <p:sp>
        <p:nvSpPr>
          <p:cNvPr id="3" name="Text Placeholder 2"/>
          <p:cNvSpPr>
            <a:spLocks noGrp="1"/>
          </p:cNvSpPr>
          <p:nvPr>
            <p:ph idx="1"/>
          </p:nvPr>
        </p:nvSpPr>
        <p:spPr/>
        <p:txBody>
          <a:bodyPr/>
          <a:lstStyle/>
          <a:p>
            <a:r>
              <a:rPr lang="en-US" sz="3200" dirty="0"/>
              <a:t>The </a:t>
            </a:r>
            <a:r>
              <a:rPr lang="en-US" sz="3200" b="1" dirty="0"/>
              <a:t>Special offers </a:t>
            </a:r>
            <a:r>
              <a:rPr lang="en-US" sz="3200" dirty="0"/>
              <a:t>link lists current promotions and discount.</a:t>
            </a:r>
          </a:p>
          <a:p>
            <a:endParaRPr lang="en-US" dirty="0"/>
          </a:p>
        </p:txBody>
      </p:sp>
      <p:pic>
        <p:nvPicPr>
          <p:cNvPr id="4" name="Picture 3"/>
          <p:cNvPicPr>
            <a:picLocks noChangeAspect="1"/>
          </p:cNvPicPr>
          <p:nvPr/>
        </p:nvPicPr>
        <p:blipFill>
          <a:blip r:embed="rId3"/>
          <a:stretch>
            <a:fillRect/>
          </a:stretch>
        </p:blipFill>
        <p:spPr>
          <a:xfrm>
            <a:off x="318835" y="1775265"/>
            <a:ext cx="8768474" cy="4671234"/>
          </a:xfrm>
          <a:prstGeom prst="rect">
            <a:avLst/>
          </a:prstGeom>
        </p:spPr>
      </p:pic>
      <p:sp>
        <p:nvSpPr>
          <p:cNvPr id="5" name="Oval 4"/>
          <p:cNvSpPr/>
          <p:nvPr/>
        </p:nvSpPr>
        <p:spPr>
          <a:xfrm>
            <a:off x="4007052" y="2110251"/>
            <a:ext cx="1706492" cy="67371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5038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Leave Comments About Exam Questions</a:t>
            </a:r>
          </a:p>
        </p:txBody>
      </p:sp>
      <p:sp>
        <p:nvSpPr>
          <p:cNvPr id="3" name="Content Placeholder 2"/>
          <p:cNvSpPr>
            <a:spLocks noGrp="1"/>
          </p:cNvSpPr>
          <p:nvPr>
            <p:ph idx="1"/>
          </p:nvPr>
        </p:nvSpPr>
        <p:spPr/>
        <p:txBody>
          <a:bodyPr/>
          <a:lstStyle/>
          <a:p>
            <a:pPr marL="571500" indent="-571500">
              <a:buFont typeface="Arial" panose="020B0604020202020204" pitchFamily="34" charset="0"/>
              <a:buChar char="•"/>
            </a:pPr>
            <a:r>
              <a:rPr lang="en-US" dirty="0"/>
              <a:t>Deprecated technology</a:t>
            </a:r>
          </a:p>
          <a:p>
            <a:pPr marL="571500" indent="-571500">
              <a:buFont typeface="Arial" panose="020B0604020202020204" pitchFamily="34" charset="0"/>
              <a:buChar char="•"/>
            </a:pPr>
            <a:r>
              <a:rPr lang="en-US" dirty="0"/>
              <a:t>Question is confusing or unclear</a:t>
            </a:r>
          </a:p>
          <a:p>
            <a:pPr marL="571500" indent="-571500">
              <a:buFont typeface="Arial" panose="020B0604020202020204" pitchFamily="34" charset="0"/>
              <a:buChar char="•"/>
            </a:pPr>
            <a:r>
              <a:rPr lang="en-US" dirty="0"/>
              <a:t>Branding has changed</a:t>
            </a:r>
          </a:p>
          <a:p>
            <a:pPr marL="571500" indent="-571500">
              <a:buFont typeface="Arial" panose="020B0604020202020204" pitchFamily="34" charset="0"/>
              <a:buChar char="•"/>
            </a:pPr>
            <a:r>
              <a:rPr lang="en-US" dirty="0"/>
              <a:t>You really like a question</a:t>
            </a:r>
          </a:p>
          <a:p>
            <a:pPr marL="571500" indent="-571500">
              <a:buFont typeface="Arial" panose="020B0604020202020204" pitchFamily="34" charset="0"/>
              <a:buChar char="•"/>
            </a:pPr>
            <a:r>
              <a:rPr lang="en-US" dirty="0"/>
              <a:t>Typographical errors</a:t>
            </a:r>
          </a:p>
          <a:p>
            <a:pPr marL="571500" indent="-571500">
              <a:buFont typeface="Arial" panose="020B0604020202020204" pitchFamily="34" charset="0"/>
              <a:buChar char="•"/>
            </a:pPr>
            <a:r>
              <a:rPr lang="en-US" dirty="0"/>
              <a:t>Functionality issues</a:t>
            </a:r>
          </a:p>
        </p:txBody>
      </p:sp>
    </p:spTree>
    <p:extLst>
      <p:ext uri="{BB962C8B-B14F-4D97-AF65-F5344CB8AC3E}">
        <p14:creationId xmlns:p14="http://schemas.microsoft.com/office/powerpoint/2010/main" val="20509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 Information</a:t>
            </a:r>
          </a:p>
        </p:txBody>
      </p:sp>
      <p:sp>
        <p:nvSpPr>
          <p:cNvPr id="3" name="Text Placeholder 2"/>
          <p:cNvSpPr>
            <a:spLocks noGrp="1"/>
          </p:cNvSpPr>
          <p:nvPr>
            <p:ph type="body" idx="1"/>
          </p:nvPr>
        </p:nvSpPr>
        <p:spPr/>
        <p:txBody>
          <a:bodyPr/>
          <a:lstStyle/>
          <a:p>
            <a:r>
              <a:rPr lang="en-US" dirty="0"/>
              <a:t>Know what is in scope for the exam</a:t>
            </a:r>
          </a:p>
        </p:txBody>
      </p:sp>
    </p:spTree>
    <p:extLst>
      <p:ext uri="{BB962C8B-B14F-4D97-AF65-F5344CB8AC3E}">
        <p14:creationId xmlns:p14="http://schemas.microsoft.com/office/powerpoint/2010/main" val="3654268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p:txBody>
          <a:bodyPr/>
          <a:lstStyle/>
          <a:p>
            <a:r>
              <a:rPr lang="en-US" dirty="0">
                <a:hlinkClick r:id="rId3"/>
              </a:rPr>
              <a:t>Microsoft Learning home page</a:t>
            </a:r>
            <a:endParaRPr lang="en-US" dirty="0"/>
          </a:p>
          <a:p>
            <a:r>
              <a:rPr lang="en-US" dirty="0">
                <a:hlinkClick r:id="rId4"/>
              </a:rPr>
              <a:t>Microsoft Born to Learn site</a:t>
            </a:r>
            <a:endParaRPr lang="en-US" dirty="0"/>
          </a:p>
          <a:p>
            <a:r>
              <a:rPr lang="en-US" dirty="0">
                <a:hlinkClick r:id="rId5"/>
              </a:rPr>
              <a:t>Microsoft </a:t>
            </a:r>
            <a:r>
              <a:rPr lang="en-US" dirty="0" err="1">
                <a:hlinkClick r:id="rId5"/>
              </a:rPr>
              <a:t>Technet</a:t>
            </a:r>
            <a:r>
              <a:rPr lang="en-US" dirty="0">
                <a:hlinkClick r:id="rId5"/>
              </a:rPr>
              <a:t> Learning Resources</a:t>
            </a:r>
            <a:endParaRPr lang="en-US" dirty="0"/>
          </a:p>
          <a:p>
            <a:r>
              <a:rPr lang="en-US" dirty="0">
                <a:hlinkClick r:id="rId6"/>
              </a:rPr>
              <a:t>Microsoft Virtual Academy</a:t>
            </a:r>
            <a:endParaRPr lang="en-US" dirty="0"/>
          </a:p>
          <a:p>
            <a:r>
              <a:rPr lang="en-US" dirty="0">
                <a:hlinkClick r:id="rId7"/>
              </a:rPr>
              <a:t>Edx.org</a:t>
            </a:r>
            <a:endParaRPr lang="en-US" dirty="0"/>
          </a:p>
          <a:p>
            <a:r>
              <a:rPr lang="en-US" dirty="0" err="1">
                <a:hlinkClick r:id="rId8"/>
              </a:rPr>
              <a:t>MeasureUp</a:t>
            </a:r>
            <a:endParaRPr lang="en-US" dirty="0"/>
          </a:p>
        </p:txBody>
      </p:sp>
    </p:spTree>
    <p:extLst>
      <p:ext uri="{BB962C8B-B14F-4D97-AF65-F5344CB8AC3E}">
        <p14:creationId xmlns:p14="http://schemas.microsoft.com/office/powerpoint/2010/main" val="2634649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206" y="3083702"/>
            <a:ext cx="3223862" cy="690597"/>
          </a:xfrm>
          <a:prstGeom prst="rect">
            <a:avLst/>
          </a:prstGeom>
        </p:spPr>
      </p:pic>
      <p:sp>
        <p:nvSpPr>
          <p:cNvPr id="5" name="Text Box 3"/>
          <p:cNvSpPr txBox="1">
            <a:spLocks noChangeArrowheads="1"/>
          </p:cNvSpPr>
          <p:nvPr/>
        </p:nvSpPr>
        <p:spPr bwMode="blackWhite">
          <a:xfrm>
            <a:off x="267684" y="5960018"/>
            <a:ext cx="10758655" cy="606470"/>
          </a:xfrm>
          <a:prstGeom prst="rect">
            <a:avLst/>
          </a:prstGeom>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2015 Microsoft Corporation. All rights reserved. Microsoft, Windows, and other product names are or may be registered trademarks and/or trademarks in the U.S. and/or other countries.</a:t>
            </a:r>
          </a:p>
          <a:p>
            <a:pPr defTabSz="913924" eaLnBrk="0" hangingPunct="0"/>
            <a:r>
              <a:rPr lang="en-US" sz="686"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2" name="Rectangle 1">
            <a:extLst>
              <a:ext uri="{FF2B5EF4-FFF2-40B4-BE49-F238E27FC236}">
                <a16:creationId xmlns:a16="http://schemas.microsoft.com/office/drawing/2014/main" id="{EB07F72F-9ABC-402E-BBA2-8EB2D13C0001}"/>
              </a:ext>
            </a:extLst>
          </p:cNvPr>
          <p:cNvSpPr/>
          <p:nvPr/>
        </p:nvSpPr>
        <p:spPr>
          <a:xfrm>
            <a:off x="1318162" y="3083701"/>
            <a:ext cx="4013859" cy="769441"/>
          </a:xfrm>
          <a:prstGeom prst="rect">
            <a:avLst/>
          </a:prstGeom>
        </p:spPr>
        <p:txBody>
          <a:bodyPr wrap="square">
            <a:spAutoFit/>
          </a:bodyPr>
          <a:lstStyle/>
          <a:p>
            <a:r>
              <a:rPr lang="en-US" sz="4400" dirty="0"/>
              <a:t>Questions?</a:t>
            </a:r>
          </a:p>
        </p:txBody>
      </p:sp>
    </p:spTree>
    <p:extLst>
      <p:ext uri="{BB962C8B-B14F-4D97-AF65-F5344CB8AC3E}">
        <p14:creationId xmlns:p14="http://schemas.microsoft.com/office/powerpoint/2010/main" val="4039370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 – Azure Certifications</a:t>
            </a:r>
          </a:p>
        </p:txBody>
      </p:sp>
      <p:sp>
        <p:nvSpPr>
          <p:cNvPr id="3" name="Content Placeholder 2"/>
          <p:cNvSpPr>
            <a:spLocks noGrp="1"/>
          </p:cNvSpPr>
          <p:nvPr>
            <p:ph idx="1"/>
          </p:nvPr>
        </p:nvSpPr>
        <p:spPr>
          <a:xfrm>
            <a:off x="201591" y="1231901"/>
            <a:ext cx="11778205" cy="4933487"/>
          </a:xfrm>
        </p:spPr>
        <p:txBody>
          <a:bodyPr>
            <a:normAutofit fontScale="55000" lnSpcReduction="20000"/>
          </a:bodyPr>
          <a:lstStyle/>
          <a:p>
            <a:r>
              <a:rPr lang="en-US" sz="6700" dirty="0"/>
              <a:t>MCSA – Cloud Platform, pass two of the following exams</a:t>
            </a:r>
          </a:p>
          <a:p>
            <a:pPr marL="571500" indent="-571500">
              <a:buFont typeface="Arial" panose="020B0604020202020204" pitchFamily="34" charset="0"/>
              <a:buChar char="•"/>
            </a:pPr>
            <a:r>
              <a:rPr lang="en-US" sz="5100" dirty="0"/>
              <a:t>70-473 Designing and Implementing Cloud Data Platform Solutions</a:t>
            </a:r>
          </a:p>
          <a:p>
            <a:pPr marL="571500" indent="-571500">
              <a:buFont typeface="Arial" panose="020B0604020202020204" pitchFamily="34" charset="0"/>
              <a:buChar char="•"/>
            </a:pPr>
            <a:r>
              <a:rPr lang="en-US" sz="5100" dirty="0"/>
              <a:t>70-475 Designing and Implementing Big Data Analytics Solutions</a:t>
            </a:r>
          </a:p>
          <a:p>
            <a:pPr marL="571500" indent="-571500">
              <a:buFont typeface="Arial" panose="020B0604020202020204" pitchFamily="34" charset="0"/>
              <a:buChar char="•"/>
            </a:pPr>
            <a:r>
              <a:rPr lang="en-US" sz="5100" dirty="0"/>
              <a:t>70-532 Developing Microsoft Azure Solutions</a:t>
            </a:r>
          </a:p>
          <a:p>
            <a:pPr marL="571500" indent="-571500">
              <a:buFont typeface="Arial" panose="020B0604020202020204" pitchFamily="34" charset="0"/>
              <a:buChar char="•"/>
            </a:pPr>
            <a:r>
              <a:rPr lang="en-US" sz="5100" dirty="0"/>
              <a:t>70-533 Implementing Microsoft Azure Infrastructure Solutions</a:t>
            </a:r>
          </a:p>
          <a:p>
            <a:pPr marL="571500" indent="-571500">
              <a:buFont typeface="Arial" panose="020B0604020202020204" pitchFamily="34" charset="0"/>
              <a:buChar char="•"/>
            </a:pPr>
            <a:r>
              <a:rPr lang="en-US" sz="5100" dirty="0"/>
              <a:t>70-534 Architecting Microsoft Azure Solutions</a:t>
            </a:r>
          </a:p>
          <a:p>
            <a:endParaRPr lang="en-US" sz="5100" dirty="0"/>
          </a:p>
          <a:p>
            <a:r>
              <a:rPr lang="en-US" sz="6700" dirty="0"/>
              <a:t>MCSE – Cloud Platform and Infrastructure</a:t>
            </a:r>
          </a:p>
          <a:p>
            <a:pPr marL="571500" indent="-571500">
              <a:buFont typeface="Arial" panose="020B0604020202020204" pitchFamily="34" charset="0"/>
              <a:buChar char="•"/>
            </a:pPr>
            <a:r>
              <a:rPr lang="en-US" sz="5100" dirty="0"/>
              <a:t>Requires MCSA – Cloud Platform</a:t>
            </a:r>
          </a:p>
          <a:p>
            <a:pPr marL="571500" indent="-571500">
              <a:buFont typeface="Arial" panose="020B0604020202020204" pitchFamily="34" charset="0"/>
              <a:buChar char="•"/>
            </a:pPr>
            <a:r>
              <a:rPr lang="en-US" sz="5100" dirty="0"/>
              <a:t>Pass one additional exam including: 70-246, 70-247, 70-413, 70-414, 70-473, 70-475, 70-532, 70-533, 70-534, 70-744</a:t>
            </a:r>
          </a:p>
          <a:p>
            <a:endParaRPr lang="en-US" dirty="0"/>
          </a:p>
        </p:txBody>
      </p:sp>
    </p:spTree>
    <p:extLst>
      <p:ext uri="{BB962C8B-B14F-4D97-AF65-F5344CB8AC3E}">
        <p14:creationId xmlns:p14="http://schemas.microsoft.com/office/powerpoint/2010/main" val="370878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Consult the Official Exam Page for Your Exam</a:t>
            </a:r>
          </a:p>
        </p:txBody>
      </p:sp>
      <p:sp>
        <p:nvSpPr>
          <p:cNvPr id="3" name="Text Placeholder 2"/>
          <p:cNvSpPr>
            <a:spLocks noGrp="1"/>
          </p:cNvSpPr>
          <p:nvPr>
            <p:ph idx="1"/>
          </p:nvPr>
        </p:nvSpPr>
        <p:spPr/>
        <p:txBody>
          <a:bodyPr/>
          <a:lstStyle/>
          <a:p>
            <a:r>
              <a:rPr lang="en-US" sz="3200" dirty="0"/>
              <a:t>The exam page is the single point of truth for exam information.</a:t>
            </a:r>
          </a:p>
          <a:p>
            <a:endParaRPr lang="en-US" dirty="0"/>
          </a:p>
        </p:txBody>
      </p:sp>
      <p:pic>
        <p:nvPicPr>
          <p:cNvPr id="4" name="Picture 3"/>
          <p:cNvPicPr>
            <a:picLocks noChangeAspect="1"/>
          </p:cNvPicPr>
          <p:nvPr/>
        </p:nvPicPr>
        <p:blipFill>
          <a:blip r:embed="rId3"/>
          <a:stretch>
            <a:fillRect/>
          </a:stretch>
        </p:blipFill>
        <p:spPr>
          <a:xfrm>
            <a:off x="400374" y="1856804"/>
            <a:ext cx="8768474" cy="4671234"/>
          </a:xfrm>
          <a:prstGeom prst="rect">
            <a:avLst/>
          </a:prstGeom>
        </p:spPr>
      </p:pic>
    </p:spTree>
    <p:extLst>
      <p:ext uri="{BB962C8B-B14F-4D97-AF65-F5344CB8AC3E}">
        <p14:creationId xmlns:p14="http://schemas.microsoft.com/office/powerpoint/2010/main" val="71204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Times the are a Changing</a:t>
            </a:r>
          </a:p>
        </p:txBody>
      </p:sp>
      <p:sp>
        <p:nvSpPr>
          <p:cNvPr id="3" name="Text Placeholder 2"/>
          <p:cNvSpPr>
            <a:spLocks noGrp="1"/>
          </p:cNvSpPr>
          <p:nvPr>
            <p:ph type="body" idx="1"/>
          </p:nvPr>
        </p:nvSpPr>
        <p:spPr/>
        <p:txBody>
          <a:bodyPr/>
          <a:lstStyle/>
          <a:p>
            <a:r>
              <a:rPr lang="en-US" dirty="0"/>
              <a:t>Dealing with the pace of changes in technology</a:t>
            </a:r>
          </a:p>
        </p:txBody>
      </p:sp>
    </p:spTree>
    <p:extLst>
      <p:ext uri="{BB962C8B-B14F-4D97-AF65-F5344CB8AC3E}">
        <p14:creationId xmlns:p14="http://schemas.microsoft.com/office/powerpoint/2010/main" val="2431142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p:cNvPicPr>
            <a:picLocks noGrp="1" noChangeAspect="1"/>
          </p:cNvPicPr>
          <p:nvPr>
            <p:ph idx="1"/>
          </p:nvPr>
        </p:nvPicPr>
        <p:blipFill>
          <a:blip r:embed="rId3"/>
          <a:stretch>
            <a:fillRect/>
          </a:stretch>
        </p:blipFill>
        <p:spPr>
          <a:xfrm>
            <a:off x="8358809" y="3021496"/>
            <a:ext cx="3657600" cy="3657600"/>
          </a:xfrm>
          <a:prstGeom prst="rect">
            <a:avLst/>
          </a:prstGeom>
        </p:spPr>
      </p:pic>
      <p:sp>
        <p:nvSpPr>
          <p:cNvPr id="2" name="Title 1"/>
          <p:cNvSpPr>
            <a:spLocks noGrp="1"/>
          </p:cNvSpPr>
          <p:nvPr>
            <p:ph type="title"/>
          </p:nvPr>
        </p:nvSpPr>
        <p:spPr/>
        <p:txBody>
          <a:bodyPr/>
          <a:lstStyle/>
          <a:p>
            <a:r>
              <a:rPr lang="en-US" dirty="0"/>
              <a:t>Azure Exam Refreshes</a:t>
            </a:r>
          </a:p>
        </p:txBody>
      </p:sp>
      <p:sp>
        <p:nvSpPr>
          <p:cNvPr id="7" name="TextBox 6"/>
          <p:cNvSpPr txBox="1"/>
          <p:nvPr/>
        </p:nvSpPr>
        <p:spPr>
          <a:xfrm>
            <a:off x="144117" y="1138030"/>
            <a:ext cx="11872292" cy="2092881"/>
          </a:xfrm>
          <a:prstGeom prst="rect">
            <a:avLst/>
          </a:prstGeom>
          <a:noFill/>
        </p:spPr>
        <p:txBody>
          <a:bodyPr wrap="square" rtlCol="0">
            <a:spAutoFit/>
          </a:bodyPr>
          <a:lstStyle/>
          <a:p>
            <a:pPr marL="285750" indent="-285750">
              <a:buFont typeface="Arial" panose="020B0604020202020204" pitchFamily="34" charset="0"/>
              <a:buChar char="•"/>
            </a:pPr>
            <a:r>
              <a:rPr lang="en-US" sz="2800" dirty="0"/>
              <a:t>Exams are refreshed regularly</a:t>
            </a:r>
          </a:p>
          <a:p>
            <a:pPr marL="285750" indent="-285750">
              <a:buFont typeface="Arial" panose="020B0604020202020204" pitchFamily="34" charset="0"/>
              <a:buChar char="•"/>
            </a:pPr>
            <a:r>
              <a:rPr lang="en-US" sz="2800" dirty="0"/>
              <a:t>The MS Learning exam page announces significant changes before changes go live</a:t>
            </a:r>
          </a:p>
          <a:p>
            <a:pPr marL="285750" indent="-285750">
              <a:buFont typeface="Arial" panose="020B0604020202020204" pitchFamily="34" charset="0"/>
              <a:buChar char="•"/>
            </a:pPr>
            <a:r>
              <a:rPr lang="en-US" sz="2800" dirty="0"/>
              <a:t>You can now re-earn specific certifications yearly </a:t>
            </a:r>
          </a:p>
          <a:p>
            <a:endParaRPr lang="en-US" dirty="0"/>
          </a:p>
        </p:txBody>
      </p:sp>
      <p:sp>
        <p:nvSpPr>
          <p:cNvPr id="8" name="TextBox 7"/>
          <p:cNvSpPr txBox="1"/>
          <p:nvPr/>
        </p:nvSpPr>
        <p:spPr>
          <a:xfrm>
            <a:off x="367749" y="3049245"/>
            <a:ext cx="5948569" cy="2954655"/>
          </a:xfrm>
          <a:prstGeom prst="rect">
            <a:avLst/>
          </a:prstGeom>
          <a:noFill/>
        </p:spPr>
        <p:txBody>
          <a:bodyPr wrap="square" rtlCol="0">
            <a:spAutoFit/>
          </a:bodyPr>
          <a:lstStyle/>
          <a:p>
            <a:r>
              <a:rPr lang="en-US" sz="2800" dirty="0"/>
              <a:t>“Since the last exam update, Microsoft Azure has had significant technology changes, and we are updating the exam objectives to include them. As of November 22, 2016, this exam reflects these changes.”</a:t>
            </a:r>
          </a:p>
          <a:p>
            <a:endParaRPr lang="en-US" dirty="0"/>
          </a:p>
        </p:txBody>
      </p:sp>
    </p:spTree>
    <p:extLst>
      <p:ext uri="{BB962C8B-B14F-4D97-AF65-F5344CB8AC3E}">
        <p14:creationId xmlns:p14="http://schemas.microsoft.com/office/powerpoint/2010/main" val="153309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Types</a:t>
            </a:r>
          </a:p>
        </p:txBody>
      </p:sp>
      <p:sp>
        <p:nvSpPr>
          <p:cNvPr id="3" name="Text Placeholder 2"/>
          <p:cNvSpPr>
            <a:spLocks noGrp="1"/>
          </p:cNvSpPr>
          <p:nvPr>
            <p:ph type="body" idx="1"/>
          </p:nvPr>
        </p:nvSpPr>
        <p:spPr/>
        <p:txBody>
          <a:bodyPr/>
          <a:lstStyle/>
          <a:p>
            <a:r>
              <a:rPr lang="en-US" dirty="0"/>
              <a:t>How Exam Authors Ask Questions</a:t>
            </a:r>
          </a:p>
        </p:txBody>
      </p:sp>
    </p:spTree>
    <p:extLst>
      <p:ext uri="{BB962C8B-B14F-4D97-AF65-F5344CB8AC3E}">
        <p14:creationId xmlns:p14="http://schemas.microsoft.com/office/powerpoint/2010/main" val="42438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Choice and Variants</a:t>
            </a:r>
          </a:p>
        </p:txBody>
      </p:sp>
      <p:sp>
        <p:nvSpPr>
          <p:cNvPr id="3" name="Content Placeholder 2"/>
          <p:cNvSpPr>
            <a:spLocks noGrp="1"/>
          </p:cNvSpPr>
          <p:nvPr>
            <p:ph idx="1"/>
          </p:nvPr>
        </p:nvSpPr>
        <p:spPr/>
        <p:txBody>
          <a:bodyPr/>
          <a:lstStyle/>
          <a:p>
            <a:pPr marL="571500" indent="-571500">
              <a:buFont typeface="Arial" panose="020B0604020202020204" pitchFamily="34" charset="0"/>
              <a:buChar char="•"/>
            </a:pPr>
            <a:r>
              <a:rPr lang="en-US" dirty="0"/>
              <a:t>1, 2, or 3 correct answers</a:t>
            </a:r>
          </a:p>
          <a:p>
            <a:pPr marL="571500" indent="-571500">
              <a:buFont typeface="Arial" panose="020B0604020202020204" pitchFamily="34" charset="0"/>
              <a:buChar char="•"/>
            </a:pPr>
            <a:r>
              <a:rPr lang="en-US" dirty="0"/>
              <a:t>Dynamic Option Multiple Choice is relatively new</a:t>
            </a:r>
          </a:p>
          <a:p>
            <a:pPr marL="571500" indent="-571500">
              <a:buFont typeface="Arial" panose="020B0604020202020204" pitchFamily="34" charset="0"/>
              <a:buChar char="•"/>
            </a:pPr>
            <a:endParaRPr lang="en-US" dirty="0"/>
          </a:p>
        </p:txBody>
      </p:sp>
    </p:spTree>
    <p:extLst>
      <p:ext uri="{BB962C8B-B14F-4D97-AF65-F5344CB8AC3E}">
        <p14:creationId xmlns:p14="http://schemas.microsoft.com/office/powerpoint/2010/main" val="108770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a:t>
            </a:r>
          </a:p>
        </p:txBody>
      </p:sp>
      <p:sp>
        <p:nvSpPr>
          <p:cNvPr id="3" name="Content Placeholder 2"/>
          <p:cNvSpPr>
            <a:spLocks noGrp="1"/>
          </p:cNvSpPr>
          <p:nvPr>
            <p:ph idx="1"/>
          </p:nvPr>
        </p:nvSpPr>
        <p:spPr/>
        <p:txBody>
          <a:bodyPr>
            <a:normAutofit lnSpcReduction="10000"/>
          </a:bodyPr>
          <a:lstStyle/>
          <a:p>
            <a:pPr marL="571500" indent="-571500">
              <a:buFont typeface="Arial" panose="020B0604020202020204" pitchFamily="34" charset="0"/>
              <a:buChar char="•"/>
            </a:pPr>
            <a:r>
              <a:rPr lang="en-US" dirty="0" err="1"/>
              <a:t>Testlet</a:t>
            </a:r>
            <a:r>
              <a:rPr lang="en-US" dirty="0"/>
              <a:t> with background, requirements, and other resources, may include code, markup, PowerShell, etc.</a:t>
            </a:r>
          </a:p>
          <a:p>
            <a:pPr marL="571500" indent="-571500">
              <a:buFont typeface="Arial" panose="020B0604020202020204" pitchFamily="34" charset="0"/>
              <a:buChar char="•"/>
            </a:pPr>
            <a:r>
              <a:rPr lang="en-US" dirty="0"/>
              <a:t>Includes 1 or more related questions</a:t>
            </a:r>
          </a:p>
          <a:p>
            <a:pPr marL="571500" indent="-571500">
              <a:buFont typeface="Arial" panose="020B0604020202020204" pitchFamily="34" charset="0"/>
              <a:buChar char="•"/>
            </a:pPr>
            <a:r>
              <a:rPr lang="en-US" dirty="0"/>
              <a:t>Once you complete a case study section, you cannot return to it</a:t>
            </a:r>
          </a:p>
          <a:p>
            <a:endParaRPr lang="en-US" dirty="0"/>
          </a:p>
          <a:p>
            <a:r>
              <a:rPr lang="en-US" dirty="0"/>
              <a:t>Why? Real world situations</a:t>
            </a:r>
          </a:p>
          <a:p>
            <a:r>
              <a:rPr lang="en-US" dirty="0"/>
              <a:t>Strategy: Read all of the questions first, then read through the case study document.</a:t>
            </a:r>
          </a:p>
          <a:p>
            <a:endParaRPr lang="en-US" dirty="0"/>
          </a:p>
        </p:txBody>
      </p:sp>
    </p:spTree>
    <p:extLst>
      <p:ext uri="{BB962C8B-B14F-4D97-AF65-F5344CB8AC3E}">
        <p14:creationId xmlns:p14="http://schemas.microsoft.com/office/powerpoint/2010/main" val="371473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9325</TotalTime>
  <Words>1191</Words>
  <Application>Microsoft Office PowerPoint</Application>
  <PresentationFormat>Widescreen</PresentationFormat>
  <Paragraphs>150</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Segoe Semibold</vt:lpstr>
      <vt:lpstr>Segoe UI</vt:lpstr>
      <vt:lpstr>Office Theme</vt:lpstr>
      <vt:lpstr>Exam Tips and Tricks</vt:lpstr>
      <vt:lpstr>Exam Information</vt:lpstr>
      <vt:lpstr>RoadMap – Azure Certifications</vt:lpstr>
      <vt:lpstr>Consult the Official Exam Page for Your Exam</vt:lpstr>
      <vt:lpstr>The Times the are a Changing</vt:lpstr>
      <vt:lpstr>Azure Exam Refreshes</vt:lpstr>
      <vt:lpstr>Question Types</vt:lpstr>
      <vt:lpstr>Multiple Choice and Variants</vt:lpstr>
      <vt:lpstr>Case Studies</vt:lpstr>
      <vt:lpstr>Standard Multiple Choice Item</vt:lpstr>
      <vt:lpstr>Dynamic Option Multiple Choice Item</vt:lpstr>
      <vt:lpstr>Other Item Types</vt:lpstr>
      <vt:lpstr>Set-Based Items</vt:lpstr>
      <vt:lpstr>Get Ready and Take the Exam</vt:lpstr>
      <vt:lpstr>Get Ready</vt:lpstr>
      <vt:lpstr>Read the Entire Item</vt:lpstr>
      <vt:lpstr>Consult the Official Exam Page for Your Exam</vt:lpstr>
      <vt:lpstr>Save Money on Your Exams</vt:lpstr>
      <vt:lpstr>Leave Comments About Exam Questions</vt:lpstr>
      <vt:lpstr>Additional Resources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James Serra</cp:lastModifiedBy>
  <cp:revision>109</cp:revision>
  <dcterms:created xsi:type="dcterms:W3CDTF">2015-09-15T13:10:44Z</dcterms:created>
  <dcterms:modified xsi:type="dcterms:W3CDTF">2017-10-20T13:10:10Z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ashar@microsoft.com</vt:lpwstr>
  </property>
  <property fmtid="{D5CDD505-2E9C-101B-9397-08002B2CF9AE}" pid="6" name="MSIP_Label_f42aa342-8706-4288-bd11-ebb85995028c_SetDate">
    <vt:lpwstr>2017-09-26T21:34:13.3602241-04:00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