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
  </p:notesMasterIdLst>
  <p:sldIdLst>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56323" autoAdjust="0"/>
  </p:normalViewPr>
  <p:slideViewPr>
    <p:cSldViewPr snapToGrid="0">
      <p:cViewPr varScale="1">
        <p:scale>
          <a:sx n="64" d="100"/>
          <a:sy n="64" d="100"/>
        </p:scale>
        <p:origin x="22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CC045-F697-4B04-B201-24C52B199663}" type="datetimeFigureOut">
              <a:rPr lang="en-US" smtClean="0"/>
              <a:t>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E1B4D-36F7-4E0C-B5E4-75FD940E5D06}" type="slidenum">
              <a:rPr lang="en-US" smtClean="0"/>
              <a:t>‹#›</a:t>
            </a:fld>
            <a:endParaRPr lang="en-US"/>
          </a:p>
        </p:txBody>
      </p:sp>
    </p:spTree>
    <p:extLst>
      <p:ext uri="{BB962C8B-B14F-4D97-AF65-F5344CB8AC3E}">
        <p14:creationId xmlns:p14="http://schemas.microsoft.com/office/powerpoint/2010/main" val="209614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2/21/2018 1:56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698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pPr marL="0" marR="0" lvl="0" indent="0" algn="r" defTabSz="932779" rtl="0" eaLnBrk="1" fontAlgn="auto" latinLnBrk="0" hangingPunct="1">
              <a:lnSpc>
                <a:spcPct val="100000"/>
              </a:lnSpc>
              <a:spcBef>
                <a:spcPts val="0"/>
              </a:spcBef>
              <a:spcAft>
                <a:spcPts val="0"/>
              </a:spcAft>
              <a:buClrTx/>
              <a:buSzTx/>
              <a:buFontTx/>
              <a:buNone/>
              <a:tabLst/>
              <a:defRPr/>
            </a:pPr>
            <a:fld id="{4E1F5B52-BF39-4C31-9ACD-83929EE2D311}"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79"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393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4E1F5B52-BF39-4C31-9ACD-83929EE2D311}" type="slidenum">
              <a:rPr lang="en-US" smtClean="0"/>
              <a:t>3</a:t>
            </a:fld>
            <a:endParaRPr lang="en-US"/>
          </a:p>
        </p:txBody>
      </p:sp>
    </p:spTree>
    <p:extLst>
      <p:ext uri="{BB962C8B-B14F-4D97-AF65-F5344CB8AC3E}">
        <p14:creationId xmlns:p14="http://schemas.microsoft.com/office/powerpoint/2010/main" val="14292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1163827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84201068"/>
      </p:ext>
    </p:extLst>
  </p:cSld>
  <p:clrMapOvr>
    <a:masterClrMapping/>
  </p:clrMapOvr>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Tree>
    <p:extLst>
      <p:ext uri="{BB962C8B-B14F-4D97-AF65-F5344CB8AC3E}">
        <p14:creationId xmlns:p14="http://schemas.microsoft.com/office/powerpoint/2010/main" val="416675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291069"/>
            <a:ext cx="11155093" cy="914360"/>
          </a:xfrm>
        </p:spPr>
        <p:txBody>
          <a:bodyPr>
            <a:spAutoFit/>
          </a:bodyPr>
          <a:lstStyle>
            <a:lvl1pPr>
              <a:defRPr sz="5293"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269239" y="1187622"/>
            <a:ext cx="11151917" cy="2504683"/>
          </a:xfrm>
          <a:prstGeom prst="rect">
            <a:avLst/>
          </a:prstGeom>
        </p:spPr>
        <p:txBody>
          <a:bodyPr>
            <a:spAutoFit/>
          </a:bodyPr>
          <a:lstStyle>
            <a:lvl1pPr marL="342835" indent="-342835">
              <a:buClr>
                <a:srgbClr val="FFFFFF"/>
              </a:buClr>
              <a:buSzPct val="90000"/>
              <a:buFont typeface="Arial" pitchFamily="34" charset="0"/>
              <a:buChar char="•"/>
              <a:defRPr sz="3528">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32" indent="-285697">
              <a:buClr>
                <a:srgbClr val="FFFFFF"/>
              </a:buClr>
              <a:buSzPct val="90000"/>
              <a:buFont typeface="Arial" pitchFamily="34" charset="0"/>
              <a:buChar char="•"/>
              <a:defRPr sz="3136">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8" indent="-285697">
              <a:buClr>
                <a:srgbClr val="FFFFFF"/>
              </a:buClr>
              <a:buSzPct val="90000"/>
              <a:buFont typeface="Arial" pitchFamily="34" charset="0"/>
              <a:buChar char="•"/>
              <a:defRPr sz="2745">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85" indent="-228557">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42" indent="-228557">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946026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Illustration">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7171336"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dirty="0"/>
            </a:p>
          </p:txBody>
        </p:sp>
        <p:sp>
          <p:nvSpPr>
            <p:cNvPr id="10"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724139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417856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240861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50992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2616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82118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6978214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12201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Tree>
    <p:extLst>
      <p:ext uri="{BB962C8B-B14F-4D97-AF65-F5344CB8AC3E}">
        <p14:creationId xmlns:p14="http://schemas.microsoft.com/office/powerpoint/2010/main" val="786628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74173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45879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2271904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0649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682658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0663955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81141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9018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5293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4535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11" name="Text Placeholder 10"/>
          <p:cNvSpPr>
            <a:spLocks noGrp="1"/>
          </p:cNvSpPr>
          <p:nvPr>
            <p:ph type="body" sz="quarter" idx="10"/>
          </p:nvPr>
        </p:nvSpPr>
        <p:spPr>
          <a:xfrm>
            <a:off x="1271492" y="1218750"/>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3" name="Text Placeholder 10"/>
          <p:cNvSpPr>
            <a:spLocks noGrp="1"/>
          </p:cNvSpPr>
          <p:nvPr>
            <p:ph type="body" sz="quarter" idx="11"/>
          </p:nvPr>
        </p:nvSpPr>
        <p:spPr>
          <a:xfrm>
            <a:off x="1271492" y="2309070"/>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4" name="Text Placeholder 10"/>
          <p:cNvSpPr>
            <a:spLocks noGrp="1"/>
          </p:cNvSpPr>
          <p:nvPr>
            <p:ph type="body" sz="quarter" idx="12"/>
          </p:nvPr>
        </p:nvSpPr>
        <p:spPr>
          <a:xfrm>
            <a:off x="1270866" y="3399388"/>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5" name="Text Placeholder 10"/>
          <p:cNvSpPr>
            <a:spLocks noGrp="1"/>
          </p:cNvSpPr>
          <p:nvPr>
            <p:ph type="body" sz="quarter" idx="13"/>
          </p:nvPr>
        </p:nvSpPr>
        <p:spPr>
          <a:xfrm>
            <a:off x="1270866" y="4489707"/>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6" name="Text Placeholder 10"/>
          <p:cNvSpPr>
            <a:spLocks noGrp="1"/>
          </p:cNvSpPr>
          <p:nvPr>
            <p:ph type="body" sz="quarter" idx="14"/>
          </p:nvPr>
        </p:nvSpPr>
        <p:spPr>
          <a:xfrm>
            <a:off x="1270866" y="5580025"/>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8" name="Picture Placeholder 17"/>
          <p:cNvSpPr>
            <a:spLocks noGrp="1"/>
          </p:cNvSpPr>
          <p:nvPr>
            <p:ph type="pic" sz="quarter" idx="15"/>
          </p:nvPr>
        </p:nvSpPr>
        <p:spPr>
          <a:xfrm>
            <a:off x="6553551" y="1218751"/>
            <a:ext cx="5353648" cy="5348182"/>
          </a:xfrm>
        </p:spPr>
        <p:txBody>
          <a:bodyPr anchor="ctr"/>
          <a:lstStyle>
            <a:lvl1pPr marL="0" indent="0" algn="ctr">
              <a:buNone/>
              <a:defRPr/>
            </a:lvl1pPr>
          </a:lstStyle>
          <a:p>
            <a:endParaRPr lang="en-US"/>
          </a:p>
        </p:txBody>
      </p:sp>
    </p:spTree>
    <p:extLst>
      <p:ext uri="{BB962C8B-B14F-4D97-AF65-F5344CB8AC3E}">
        <p14:creationId xmlns:p14="http://schemas.microsoft.com/office/powerpoint/2010/main" val="34064590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1815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6844639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261435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09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11" name="Text Placeholder 10"/>
          <p:cNvSpPr>
            <a:spLocks noGrp="1"/>
          </p:cNvSpPr>
          <p:nvPr>
            <p:ph type="body" sz="quarter" idx="10"/>
          </p:nvPr>
        </p:nvSpPr>
        <p:spPr>
          <a:xfrm>
            <a:off x="1271492" y="1218750"/>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3" name="Text Placeholder 10"/>
          <p:cNvSpPr>
            <a:spLocks noGrp="1"/>
          </p:cNvSpPr>
          <p:nvPr>
            <p:ph type="body" sz="quarter" idx="11"/>
          </p:nvPr>
        </p:nvSpPr>
        <p:spPr>
          <a:xfrm>
            <a:off x="1271492" y="2309070"/>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4" name="Text Placeholder 10"/>
          <p:cNvSpPr>
            <a:spLocks noGrp="1"/>
          </p:cNvSpPr>
          <p:nvPr>
            <p:ph type="body" sz="quarter" idx="12"/>
          </p:nvPr>
        </p:nvSpPr>
        <p:spPr>
          <a:xfrm>
            <a:off x="1270866" y="3399388"/>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5" name="Text Placeholder 10"/>
          <p:cNvSpPr>
            <a:spLocks noGrp="1"/>
          </p:cNvSpPr>
          <p:nvPr>
            <p:ph type="body" sz="quarter" idx="13"/>
          </p:nvPr>
        </p:nvSpPr>
        <p:spPr>
          <a:xfrm>
            <a:off x="1270866" y="4489707"/>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6" name="Text Placeholder 10"/>
          <p:cNvSpPr>
            <a:spLocks noGrp="1"/>
          </p:cNvSpPr>
          <p:nvPr>
            <p:ph type="body" sz="quarter" idx="14"/>
          </p:nvPr>
        </p:nvSpPr>
        <p:spPr>
          <a:xfrm>
            <a:off x="1270866" y="5580025"/>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Tree>
    <p:extLst>
      <p:ext uri="{BB962C8B-B14F-4D97-AF65-F5344CB8AC3E}">
        <p14:creationId xmlns:p14="http://schemas.microsoft.com/office/powerpoint/2010/main" val="158652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11" name="Text Placeholder 13"/>
          <p:cNvSpPr>
            <a:spLocks noGrp="1"/>
          </p:cNvSpPr>
          <p:nvPr>
            <p:ph type="body" sz="quarter" idx="12"/>
          </p:nvPr>
        </p:nvSpPr>
        <p:spPr>
          <a:xfrm>
            <a:off x="268927" y="1980529"/>
            <a:ext cx="1855680"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12" name="Text Placeholder 13"/>
          <p:cNvSpPr>
            <a:spLocks noGrp="1"/>
          </p:cNvSpPr>
          <p:nvPr>
            <p:ph type="body" sz="quarter" idx="14"/>
          </p:nvPr>
        </p:nvSpPr>
        <p:spPr>
          <a:xfrm>
            <a:off x="2174776"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0" name="Text Placeholder 13"/>
          <p:cNvSpPr>
            <a:spLocks noGrp="1"/>
          </p:cNvSpPr>
          <p:nvPr userDrawn="1">
            <p:ph type="body" sz="quarter" idx="15"/>
          </p:nvPr>
        </p:nvSpPr>
        <p:spPr>
          <a:xfrm>
            <a:off x="4080624"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1" name="Text Placeholder 13"/>
          <p:cNvSpPr>
            <a:spLocks noGrp="1"/>
          </p:cNvSpPr>
          <p:nvPr userDrawn="1">
            <p:ph type="body" sz="quarter" idx="16"/>
          </p:nvPr>
        </p:nvSpPr>
        <p:spPr>
          <a:xfrm>
            <a:off x="5986473"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2" name="Text Placeholder 13"/>
          <p:cNvSpPr>
            <a:spLocks noGrp="1"/>
          </p:cNvSpPr>
          <p:nvPr userDrawn="1">
            <p:ph type="body" sz="quarter" idx="17"/>
          </p:nvPr>
        </p:nvSpPr>
        <p:spPr>
          <a:xfrm>
            <a:off x="7892322"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3" name="Text Placeholder 13"/>
          <p:cNvSpPr>
            <a:spLocks noGrp="1"/>
          </p:cNvSpPr>
          <p:nvPr userDrawn="1">
            <p:ph type="body" sz="quarter" idx="18"/>
          </p:nvPr>
        </p:nvSpPr>
        <p:spPr>
          <a:xfrm>
            <a:off x="9798172"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5" name="Text Placeholder 24"/>
          <p:cNvSpPr>
            <a:spLocks noGrp="1"/>
          </p:cNvSpPr>
          <p:nvPr>
            <p:ph type="body" sz="quarter" idx="19"/>
          </p:nvPr>
        </p:nvSpPr>
        <p:spPr>
          <a:xfrm>
            <a:off x="269240" y="1218108"/>
            <a:ext cx="1795962"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6" name="Text Placeholder 24"/>
          <p:cNvSpPr>
            <a:spLocks noGrp="1"/>
          </p:cNvSpPr>
          <p:nvPr>
            <p:ph type="body" sz="quarter" idx="20"/>
          </p:nvPr>
        </p:nvSpPr>
        <p:spPr>
          <a:xfrm>
            <a:off x="2528785" y="1218751"/>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7" name="Text Placeholder 24"/>
          <p:cNvSpPr>
            <a:spLocks noGrp="1"/>
          </p:cNvSpPr>
          <p:nvPr>
            <p:ph type="body" sz="quarter" idx="21"/>
          </p:nvPr>
        </p:nvSpPr>
        <p:spPr>
          <a:xfrm>
            <a:off x="4434773" y="1217639"/>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8" name="Text Placeholder 24"/>
          <p:cNvSpPr>
            <a:spLocks noGrp="1"/>
          </p:cNvSpPr>
          <p:nvPr>
            <p:ph type="body" sz="quarter" idx="22"/>
          </p:nvPr>
        </p:nvSpPr>
        <p:spPr>
          <a:xfrm>
            <a:off x="6339160" y="1217639"/>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9" name="Text Placeholder 24"/>
          <p:cNvSpPr>
            <a:spLocks noGrp="1"/>
          </p:cNvSpPr>
          <p:nvPr>
            <p:ph type="body" sz="quarter" idx="23"/>
          </p:nvPr>
        </p:nvSpPr>
        <p:spPr>
          <a:xfrm>
            <a:off x="8246745" y="1218751"/>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30" name="Text Placeholder 24"/>
          <p:cNvSpPr>
            <a:spLocks noGrp="1"/>
          </p:cNvSpPr>
          <p:nvPr>
            <p:ph type="body" sz="quarter" idx="24"/>
          </p:nvPr>
        </p:nvSpPr>
        <p:spPr>
          <a:xfrm>
            <a:off x="10196210" y="1218751"/>
            <a:ext cx="1549728"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414343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ext Placeholder 13"/>
          <p:cNvSpPr>
            <a:spLocks noGrp="1"/>
          </p:cNvSpPr>
          <p:nvPr userDrawn="1">
            <p:ph type="body" sz="quarter" idx="12"/>
          </p:nvPr>
        </p:nvSpPr>
        <p:spPr>
          <a:xfrm>
            <a:off x="284800"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0" name="Title 6"/>
          <p:cNvSpPr>
            <a:spLocks noGrp="1"/>
          </p:cNvSpPr>
          <p:nvPr userDrawn="1">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22" name="Text Placeholder 13"/>
          <p:cNvSpPr>
            <a:spLocks noGrp="1"/>
          </p:cNvSpPr>
          <p:nvPr>
            <p:ph type="body" sz="quarter" idx="13"/>
          </p:nvPr>
        </p:nvSpPr>
        <p:spPr>
          <a:xfrm>
            <a:off x="2625107"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3" name="Text Placeholder 13"/>
          <p:cNvSpPr>
            <a:spLocks noGrp="1"/>
          </p:cNvSpPr>
          <p:nvPr>
            <p:ph type="body" sz="quarter" idx="14"/>
          </p:nvPr>
        </p:nvSpPr>
        <p:spPr>
          <a:xfrm>
            <a:off x="4965414"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4" name="Text Placeholder 13"/>
          <p:cNvSpPr>
            <a:spLocks noGrp="1"/>
          </p:cNvSpPr>
          <p:nvPr>
            <p:ph type="body" sz="quarter" idx="15"/>
          </p:nvPr>
        </p:nvSpPr>
        <p:spPr>
          <a:xfrm>
            <a:off x="7305722"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5" name="Text Placeholder 13"/>
          <p:cNvSpPr>
            <a:spLocks noGrp="1"/>
          </p:cNvSpPr>
          <p:nvPr>
            <p:ph type="body" sz="quarter" idx="16"/>
          </p:nvPr>
        </p:nvSpPr>
        <p:spPr>
          <a:xfrm>
            <a:off x="9646030"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8" name="Text Placeholder 27"/>
          <p:cNvSpPr>
            <a:spLocks noGrp="1"/>
          </p:cNvSpPr>
          <p:nvPr>
            <p:ph type="body" sz="quarter" idx="17"/>
          </p:nvPr>
        </p:nvSpPr>
        <p:spPr>
          <a:xfrm>
            <a:off x="284801"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29" name="Text Placeholder 27"/>
          <p:cNvSpPr>
            <a:spLocks noGrp="1"/>
          </p:cNvSpPr>
          <p:nvPr>
            <p:ph type="body" sz="quarter" idx="18"/>
          </p:nvPr>
        </p:nvSpPr>
        <p:spPr>
          <a:xfrm>
            <a:off x="2931307"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0" name="Text Placeholder 27"/>
          <p:cNvSpPr>
            <a:spLocks noGrp="1"/>
          </p:cNvSpPr>
          <p:nvPr>
            <p:ph type="body" sz="quarter" idx="19"/>
          </p:nvPr>
        </p:nvSpPr>
        <p:spPr>
          <a:xfrm>
            <a:off x="5190116"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1" name="Text Placeholder 27"/>
          <p:cNvSpPr>
            <a:spLocks noGrp="1"/>
          </p:cNvSpPr>
          <p:nvPr>
            <p:ph type="body" sz="quarter" idx="20"/>
          </p:nvPr>
        </p:nvSpPr>
        <p:spPr>
          <a:xfrm>
            <a:off x="7439081"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2" name="Text Placeholder 27"/>
          <p:cNvSpPr>
            <a:spLocks noGrp="1"/>
          </p:cNvSpPr>
          <p:nvPr>
            <p:ph type="body" sz="quarter" idx="21"/>
          </p:nvPr>
        </p:nvSpPr>
        <p:spPr>
          <a:xfrm>
            <a:off x="9660878"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8" name="TextBox 3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Tree>
    <p:extLst>
      <p:ext uri="{BB962C8B-B14F-4D97-AF65-F5344CB8AC3E}">
        <p14:creationId xmlns:p14="http://schemas.microsoft.com/office/powerpoint/2010/main" val="292167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Text Placeholder 13"/>
          <p:cNvSpPr>
            <a:spLocks noGrp="1"/>
          </p:cNvSpPr>
          <p:nvPr userDrawn="1">
            <p:ph type="body" sz="quarter" idx="12"/>
          </p:nvPr>
        </p:nvSpPr>
        <p:spPr>
          <a:xfrm>
            <a:off x="284802"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0" name="Title 6"/>
          <p:cNvSpPr>
            <a:spLocks noGrp="1"/>
          </p:cNvSpPr>
          <p:nvPr userDrawn="1">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22" name="Text Placeholder 13"/>
          <p:cNvSpPr>
            <a:spLocks noGrp="1"/>
          </p:cNvSpPr>
          <p:nvPr>
            <p:ph type="body" sz="quarter" idx="13"/>
          </p:nvPr>
        </p:nvSpPr>
        <p:spPr>
          <a:xfrm>
            <a:off x="2626934"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3" name="Text Placeholder 13"/>
          <p:cNvSpPr>
            <a:spLocks noGrp="1"/>
          </p:cNvSpPr>
          <p:nvPr>
            <p:ph type="body" sz="quarter" idx="14"/>
          </p:nvPr>
        </p:nvSpPr>
        <p:spPr>
          <a:xfrm>
            <a:off x="4969065"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4" name="Text Placeholder 13"/>
          <p:cNvSpPr>
            <a:spLocks noGrp="1"/>
          </p:cNvSpPr>
          <p:nvPr>
            <p:ph type="body" sz="quarter" idx="15"/>
          </p:nvPr>
        </p:nvSpPr>
        <p:spPr>
          <a:xfrm>
            <a:off x="7311196"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5" name="Text Placeholder 13"/>
          <p:cNvSpPr>
            <a:spLocks noGrp="1"/>
          </p:cNvSpPr>
          <p:nvPr>
            <p:ph type="body" sz="quarter" idx="16"/>
          </p:nvPr>
        </p:nvSpPr>
        <p:spPr>
          <a:xfrm>
            <a:off x="9653326"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8" name="Text Placeholder 27"/>
          <p:cNvSpPr>
            <a:spLocks noGrp="1"/>
          </p:cNvSpPr>
          <p:nvPr>
            <p:ph type="body" sz="quarter" idx="17"/>
          </p:nvPr>
        </p:nvSpPr>
        <p:spPr>
          <a:xfrm>
            <a:off x="277249"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29" name="Text Placeholder 27"/>
          <p:cNvSpPr>
            <a:spLocks noGrp="1"/>
          </p:cNvSpPr>
          <p:nvPr>
            <p:ph type="body" sz="quarter" idx="18"/>
          </p:nvPr>
        </p:nvSpPr>
        <p:spPr>
          <a:xfrm>
            <a:off x="2621268"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0" name="Text Placeholder 27"/>
          <p:cNvSpPr>
            <a:spLocks noGrp="1"/>
          </p:cNvSpPr>
          <p:nvPr>
            <p:ph type="body" sz="quarter" idx="19"/>
          </p:nvPr>
        </p:nvSpPr>
        <p:spPr>
          <a:xfrm>
            <a:off x="4965288"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1" name="Text Placeholder 27"/>
          <p:cNvSpPr>
            <a:spLocks noGrp="1"/>
          </p:cNvSpPr>
          <p:nvPr>
            <p:ph type="body" sz="quarter" idx="20"/>
          </p:nvPr>
        </p:nvSpPr>
        <p:spPr>
          <a:xfrm>
            <a:off x="7309307"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2" name="Text Placeholder 27"/>
          <p:cNvSpPr>
            <a:spLocks noGrp="1"/>
          </p:cNvSpPr>
          <p:nvPr>
            <p:ph type="body" sz="quarter" idx="21"/>
          </p:nvPr>
        </p:nvSpPr>
        <p:spPr>
          <a:xfrm>
            <a:off x="9653326"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46" name="TextBox 45"/>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Tree>
    <p:extLst>
      <p:ext uri="{BB962C8B-B14F-4D97-AF65-F5344CB8AC3E}">
        <p14:creationId xmlns:p14="http://schemas.microsoft.com/office/powerpoint/2010/main" val="91140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ragraph">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3" name="Text Placeholder 2"/>
          <p:cNvSpPr>
            <a:spLocks noGrp="1" noChangeAspect="1"/>
          </p:cNvSpPr>
          <p:nvPr>
            <p:ph type="body" sz="quarter" idx="10"/>
          </p:nvPr>
        </p:nvSpPr>
        <p:spPr>
          <a:xfrm>
            <a:off x="284802" y="1218750"/>
            <a:ext cx="11622397" cy="1752636"/>
          </a:xfrm>
        </p:spPr>
        <p:txBody>
          <a:bodyPr vert="horz" wrap="square" lIns="93278" tIns="46639" rIns="93278" bIns="46639" rtlCol="0">
            <a:noAutofit/>
          </a:bodyPr>
          <a:lstStyle>
            <a:lvl1pPr marL="0" indent="0">
              <a:buNone/>
              <a:tabLst/>
              <a:defRPr lang="en-US" sz="1961" dirty="0" smtClean="0">
                <a:ea typeface="Segoe UI" panose="020B0502040204020203" pitchFamily="34" charset="0"/>
                <a:cs typeface="Segoe UI Light" panose="020B0502040204020203" pitchFamily="34" charset="0"/>
              </a:defRPr>
            </a:lvl1pPr>
          </a:lstStyle>
          <a:p>
            <a:pPr marL="0" lvl="0" indent="0"/>
            <a:r>
              <a:rPr lang="en-US" dirty="0"/>
              <a:t>Click to edit Master text styles</a:t>
            </a:r>
          </a:p>
        </p:txBody>
      </p:sp>
    </p:spTree>
    <p:extLst>
      <p:ext uri="{BB962C8B-B14F-4D97-AF65-F5344CB8AC3E}">
        <p14:creationId xmlns:p14="http://schemas.microsoft.com/office/powerpoint/2010/main" val="178585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ata slide, 6 graphics">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hasCustomPrompt="1"/>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Metric title</a:t>
            </a:r>
          </a:p>
        </p:txBody>
      </p:sp>
      <p:sp>
        <p:nvSpPr>
          <p:cNvPr id="2" name="Rectangle 1"/>
          <p:cNvSpPr/>
          <p:nvPr userDrawn="1"/>
        </p:nvSpPr>
        <p:spPr>
          <a:xfrm>
            <a:off x="9827472" y="0"/>
            <a:ext cx="2080294" cy="88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6" name="Text Placeholder 5"/>
          <p:cNvSpPr>
            <a:spLocks noGrp="1"/>
          </p:cNvSpPr>
          <p:nvPr>
            <p:ph type="body" sz="quarter" idx="11" hasCustomPrompt="1"/>
          </p:nvPr>
        </p:nvSpPr>
        <p:spPr>
          <a:xfrm>
            <a:off x="9828038" y="307156"/>
            <a:ext cx="2079727" cy="473180"/>
          </a:xfrm>
        </p:spPr>
        <p:txBody>
          <a:bodyPr anchor="b">
            <a:noAutofit/>
          </a:bodyPr>
          <a:lstStyle>
            <a:lvl1pPr marL="0" indent="0" algn="l">
              <a:buNone/>
              <a:defRPr sz="1765">
                <a:solidFill>
                  <a:schemeClr val="bg1"/>
                </a:solidFill>
                <a:latin typeface="+mn-lt"/>
              </a:defRPr>
            </a:lvl1pPr>
          </a:lstStyle>
          <a:p>
            <a:pPr lvl="0"/>
            <a:r>
              <a:rPr lang="en-US" dirty="0"/>
              <a:t>Edit Month</a:t>
            </a:r>
          </a:p>
        </p:txBody>
      </p:sp>
    </p:spTree>
    <p:extLst>
      <p:ext uri="{BB962C8B-B14F-4D97-AF65-F5344CB8AC3E}">
        <p14:creationId xmlns:p14="http://schemas.microsoft.com/office/powerpoint/2010/main" val="135460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238" y="274639"/>
            <a:ext cx="11623527" cy="563562"/>
          </a:xfrm>
          <a:prstGeom prst="rect">
            <a:avLst/>
          </a:prstGeom>
        </p:spPr>
        <p:txBody>
          <a:bodyPr vert="horz" lIns="93278" tIns="46639" rIns="93278" bIns="46639" rtlCol="0" anchor="ctr">
            <a:normAutofit/>
          </a:bodyPr>
          <a:lstStyle/>
          <a:p>
            <a:r>
              <a:rPr lang="en-US" dirty="0"/>
              <a:t>Click to edit Master title style</a:t>
            </a:r>
          </a:p>
        </p:txBody>
      </p:sp>
      <p:sp>
        <p:nvSpPr>
          <p:cNvPr id="3" name="Text Placeholder 2"/>
          <p:cNvSpPr>
            <a:spLocks noGrp="1"/>
          </p:cNvSpPr>
          <p:nvPr>
            <p:ph type="body" idx="1"/>
          </p:nvPr>
        </p:nvSpPr>
        <p:spPr>
          <a:xfrm>
            <a:off x="284238" y="1219201"/>
            <a:ext cx="11623527" cy="5343524"/>
          </a:xfrm>
          <a:prstGeom prst="rect">
            <a:avLst/>
          </a:prstGeom>
        </p:spPr>
        <p:txBody>
          <a:bodyPr vert="horz" lIns="93278" tIns="46639" rIns="93278" bIns="4663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9329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3" rtl="0" eaLnBrk="1" latinLnBrk="0" hangingPunct="1">
        <a:spcBef>
          <a:spcPct val="0"/>
        </a:spcBef>
        <a:buNone/>
        <a:defRPr sz="3627" kern="1200">
          <a:solidFill>
            <a:schemeClr val="tx1"/>
          </a:solidFill>
          <a:latin typeface="+mj-lt"/>
          <a:ea typeface="+mj-ea"/>
          <a:cs typeface="+mj-cs"/>
        </a:defRPr>
      </a:lvl1pPr>
    </p:titleStyle>
    <p:bodyStyle>
      <a:lvl1pPr marL="342901" indent="-342901" algn="l" defTabSz="914403" rtl="0" eaLnBrk="1" latinLnBrk="0" hangingPunct="1">
        <a:spcBef>
          <a:spcPct val="20000"/>
        </a:spcBef>
        <a:buFont typeface="Arial" pitchFamily="34" charset="0"/>
        <a:buChar char="•"/>
        <a:defRPr sz="2353" kern="1200">
          <a:solidFill>
            <a:schemeClr val="tx1"/>
          </a:solidFill>
          <a:latin typeface="+mn-lt"/>
          <a:ea typeface="+mn-ea"/>
          <a:cs typeface="+mn-cs"/>
        </a:defRPr>
      </a:lvl1pPr>
      <a:lvl2pPr marL="742953" indent="-285752"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2pPr>
      <a:lvl3pPr marL="1143004" indent="-228601" algn="l" defTabSz="914403" rtl="0" eaLnBrk="1" latinLnBrk="0" hangingPunct="1">
        <a:spcBef>
          <a:spcPct val="20000"/>
        </a:spcBef>
        <a:buFont typeface="Arial" pitchFamily="34" charset="0"/>
        <a:buChar char="•"/>
        <a:defRPr sz="1765" kern="1200">
          <a:solidFill>
            <a:schemeClr val="tx1"/>
          </a:solidFill>
          <a:latin typeface="+mn-lt"/>
          <a:ea typeface="+mn-ea"/>
          <a:cs typeface="+mn-cs"/>
        </a:defRPr>
      </a:lvl3pPr>
      <a:lvl4pPr marL="1600206" indent="-228601" algn="l" defTabSz="914403" rtl="0" eaLnBrk="1" latinLnBrk="0" hangingPunct="1">
        <a:spcBef>
          <a:spcPct val="20000"/>
        </a:spcBef>
        <a:buFont typeface="Arial" pitchFamily="34" charset="0"/>
        <a:buChar char="–"/>
        <a:defRPr sz="1568" kern="1200">
          <a:solidFill>
            <a:schemeClr val="tx1"/>
          </a:solidFill>
          <a:latin typeface="+mn-lt"/>
          <a:ea typeface="+mn-ea"/>
          <a:cs typeface="+mn-cs"/>
        </a:defRPr>
      </a:lvl4pPr>
      <a:lvl5pPr marL="2057409" indent="-228601" algn="l" defTabSz="914403" rtl="0" eaLnBrk="1" latinLnBrk="0" hangingPunct="1">
        <a:spcBef>
          <a:spcPct val="20000"/>
        </a:spcBef>
        <a:buFont typeface="Arial" pitchFamily="34" charset="0"/>
        <a:buChar char="»"/>
        <a:defRPr sz="1568" kern="1200">
          <a:solidFill>
            <a:schemeClr val="tx1"/>
          </a:solidFill>
          <a:latin typeface="+mn-lt"/>
          <a:ea typeface="+mn-ea"/>
          <a:cs typeface="+mn-cs"/>
        </a:defRPr>
      </a:lvl5pPr>
      <a:lvl6pPr marL="2514610"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812"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014"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216"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03" rtl="0" eaLnBrk="1" latinLnBrk="0" hangingPunct="1">
        <a:defRPr sz="1765" kern="1200">
          <a:solidFill>
            <a:schemeClr val="tx1"/>
          </a:solidFill>
          <a:latin typeface="+mn-lt"/>
          <a:ea typeface="+mn-ea"/>
          <a:cs typeface="+mn-cs"/>
        </a:defRPr>
      </a:lvl1pPr>
      <a:lvl2pPr marL="457202" algn="l" defTabSz="914403" rtl="0" eaLnBrk="1" latinLnBrk="0" hangingPunct="1">
        <a:defRPr sz="1765" kern="1200">
          <a:solidFill>
            <a:schemeClr val="tx1"/>
          </a:solidFill>
          <a:latin typeface="+mn-lt"/>
          <a:ea typeface="+mn-ea"/>
          <a:cs typeface="+mn-cs"/>
        </a:defRPr>
      </a:lvl2pPr>
      <a:lvl3pPr marL="914403" algn="l" defTabSz="914403" rtl="0" eaLnBrk="1" latinLnBrk="0" hangingPunct="1">
        <a:defRPr sz="1765" kern="1200">
          <a:solidFill>
            <a:schemeClr val="tx1"/>
          </a:solidFill>
          <a:latin typeface="+mn-lt"/>
          <a:ea typeface="+mn-ea"/>
          <a:cs typeface="+mn-cs"/>
        </a:defRPr>
      </a:lvl3pPr>
      <a:lvl4pPr marL="1371605" algn="l" defTabSz="914403" rtl="0" eaLnBrk="1" latinLnBrk="0" hangingPunct="1">
        <a:defRPr sz="1765" kern="1200">
          <a:solidFill>
            <a:schemeClr val="tx1"/>
          </a:solidFill>
          <a:latin typeface="+mn-lt"/>
          <a:ea typeface="+mn-ea"/>
          <a:cs typeface="+mn-cs"/>
        </a:defRPr>
      </a:lvl4pPr>
      <a:lvl5pPr marL="1828807" algn="l" defTabSz="914403" rtl="0" eaLnBrk="1" latinLnBrk="0" hangingPunct="1">
        <a:defRPr sz="1765" kern="1200">
          <a:solidFill>
            <a:schemeClr val="tx1"/>
          </a:solidFill>
          <a:latin typeface="+mn-lt"/>
          <a:ea typeface="+mn-ea"/>
          <a:cs typeface="+mn-cs"/>
        </a:defRPr>
      </a:lvl5pPr>
      <a:lvl6pPr marL="2286010" algn="l" defTabSz="914403" rtl="0" eaLnBrk="1" latinLnBrk="0" hangingPunct="1">
        <a:defRPr sz="1765" kern="1200">
          <a:solidFill>
            <a:schemeClr val="tx1"/>
          </a:solidFill>
          <a:latin typeface="+mn-lt"/>
          <a:ea typeface="+mn-ea"/>
          <a:cs typeface="+mn-cs"/>
        </a:defRPr>
      </a:lvl6pPr>
      <a:lvl7pPr marL="2743211" algn="l" defTabSz="914403" rtl="0" eaLnBrk="1" latinLnBrk="0" hangingPunct="1">
        <a:defRPr sz="1765" kern="1200">
          <a:solidFill>
            <a:schemeClr val="tx1"/>
          </a:solidFill>
          <a:latin typeface="+mn-lt"/>
          <a:ea typeface="+mn-ea"/>
          <a:cs typeface="+mn-cs"/>
        </a:defRPr>
      </a:lvl7pPr>
      <a:lvl8pPr marL="3200413" algn="l" defTabSz="914403" rtl="0" eaLnBrk="1" latinLnBrk="0" hangingPunct="1">
        <a:defRPr sz="1765" kern="1200">
          <a:solidFill>
            <a:schemeClr val="tx1"/>
          </a:solidFill>
          <a:latin typeface="+mn-lt"/>
          <a:ea typeface="+mn-ea"/>
          <a:cs typeface="+mn-cs"/>
        </a:defRPr>
      </a:lvl8pPr>
      <a:lvl9pPr marL="3657615" algn="l" defTabSz="914403"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359939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azure-subscription-service-limits" TargetMode="External"/><Relationship Id="rId3" Type="http://schemas.microsoft.com/office/2007/relationships/media" Target="../media/media1.mp4"/><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5.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s.portal.azure.com/#create/Microsoft.Support" TargetMode="External"/><Relationship Id="rId3" Type="http://schemas.microsoft.com/office/2007/relationships/media" Target="../media/media1.mp4"/><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5.png"/><Relationship Id="rId5" Type="http://schemas.openxmlformats.org/officeDocument/2006/relationships/notesSlide" Target="../notesSlides/notesSlide3.xml"/><Relationship Id="rId10" Type="http://schemas.openxmlformats.org/officeDocument/2006/relationships/image" Target="../media/image8.png"/><Relationship Id="rId4" Type="http://schemas.openxmlformats.org/officeDocument/2006/relationships/slideLayout" Target="../slideLayouts/slideLayout2.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96814-1D0A-461B-BE5A-0AA0046B51B1}"/>
              </a:ext>
            </a:extLst>
          </p:cNvPr>
          <p:cNvSpPr>
            <a:spLocks noGrp="1"/>
          </p:cNvSpPr>
          <p:nvPr>
            <p:ph type="title"/>
          </p:nvPr>
        </p:nvSpPr>
        <p:spPr/>
        <p:txBody>
          <a:bodyPr/>
          <a:lstStyle/>
          <a:p>
            <a:r>
              <a:rPr lang="en-US" dirty="0"/>
              <a:t>Azure Capacity Planning</a:t>
            </a:r>
          </a:p>
        </p:txBody>
      </p:sp>
      <p:sp>
        <p:nvSpPr>
          <p:cNvPr id="3" name="Text Placeholder 2">
            <a:extLst>
              <a:ext uri="{FF2B5EF4-FFF2-40B4-BE49-F238E27FC236}">
                <a16:creationId xmlns:a16="http://schemas.microsoft.com/office/drawing/2014/main" id="{953132BA-8B91-4CE1-A975-D297B70FACCA}"/>
              </a:ext>
            </a:extLst>
          </p:cNvPr>
          <p:cNvSpPr>
            <a:spLocks noGrp="1"/>
          </p:cNvSpPr>
          <p:nvPr>
            <p:ph type="body" sz="quarter" idx="12"/>
          </p:nvPr>
        </p:nvSpPr>
        <p:spPr/>
        <p:txBody>
          <a:bodyPr/>
          <a:lstStyle/>
          <a:p>
            <a:r>
              <a:rPr lang="en-US" dirty="0"/>
              <a:t>Mike Barry</a:t>
            </a:r>
          </a:p>
        </p:txBody>
      </p:sp>
    </p:spTree>
    <p:extLst>
      <p:ext uri="{BB962C8B-B14F-4D97-AF65-F5344CB8AC3E}">
        <p14:creationId xmlns:p14="http://schemas.microsoft.com/office/powerpoint/2010/main" val="1593733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34B448A-FC0A-47E4-A885-3AD4BE7F4B78}"/>
              </a:ext>
            </a:extLst>
          </p:cNvPr>
          <p:cNvSpPr/>
          <p:nvPr/>
        </p:nvSpPr>
        <p:spPr>
          <a:xfrm>
            <a:off x="4333260" y="3734309"/>
            <a:ext cx="7858741" cy="31232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marL="285750" indent="-285750" fontAlgn="base">
              <a:buFont typeface="Arial" panose="020B0604020202020204" pitchFamily="34" charset="0"/>
              <a:buChar char="•"/>
            </a:pPr>
            <a:r>
              <a:rPr lang="en-US" dirty="0">
                <a:solidFill>
                  <a:srgbClr val="343E47"/>
                </a:solidFill>
              </a:rPr>
              <a:t>Limits help keep you cloud spending predictable by not allowing you to spin up the resources that could generate a huge monthly bill without you doing it on purpose. This save you and Microsoft money since they’d likely need to refund lots of cloud spending if all customers were allowed to go unchecked.</a:t>
            </a:r>
          </a:p>
          <a:p>
            <a:pPr fontAlgn="base"/>
            <a:endParaRPr lang="en-US" dirty="0">
              <a:solidFill>
                <a:srgbClr val="343E47"/>
              </a:solidFill>
            </a:endParaRPr>
          </a:p>
          <a:p>
            <a:pPr marL="285750" indent="-285750" fontAlgn="base">
              <a:buFont typeface="Arial" panose="020B0604020202020204" pitchFamily="34" charset="0"/>
              <a:buChar char="•"/>
            </a:pPr>
            <a:r>
              <a:rPr lang="en-US" dirty="0">
                <a:solidFill>
                  <a:srgbClr val="343E47"/>
                </a:solidFill>
              </a:rPr>
              <a:t>Limits help Microsoft throttle the growth of cloud usage; both within individual Azure Regions, as well as Globally across all their datacenter and regions. This allows Microsoft to ensure that individual customers aren’t able to overload any particular Azure Region or data center unexpectedly.</a:t>
            </a:r>
            <a:endParaRPr lang="en-US" b="0" i="0" dirty="0">
              <a:solidFill>
                <a:srgbClr val="343E47"/>
              </a:solidFill>
              <a:effectLst/>
            </a:endParaRPr>
          </a:p>
        </p:txBody>
      </p:sp>
      <p:sp>
        <p:nvSpPr>
          <p:cNvPr id="91" name="Rectangle 90">
            <a:extLst>
              <a:ext uri="{FF2B5EF4-FFF2-40B4-BE49-F238E27FC236}">
                <a16:creationId xmlns:a16="http://schemas.microsoft.com/office/drawing/2014/main" id="{AAB6B9C6-CCA5-4D35-A6EE-D46770A0B071}"/>
              </a:ext>
            </a:extLst>
          </p:cNvPr>
          <p:cNvSpPr/>
          <p:nvPr/>
        </p:nvSpPr>
        <p:spPr>
          <a:xfrm>
            <a:off x="4333260" y="601210"/>
            <a:ext cx="7858741" cy="25224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defTabSz="914102" fontAlgn="base">
              <a:spcBef>
                <a:spcPct val="0"/>
              </a:spcBef>
              <a:spcAft>
                <a:spcPts val="784"/>
              </a:spcAft>
            </a:pPr>
            <a:endParaRPr lang="en-US" sz="1176" dirty="0">
              <a:solidFill>
                <a:srgbClr val="505050"/>
              </a:solidFill>
              <a:latin typeface="Segoe UI"/>
              <a:ea typeface="Segoe UI" pitchFamily="34" charset="0"/>
              <a:cs typeface="Segoe UI" pitchFamily="34" charset="0"/>
            </a:endParaRPr>
          </a:p>
        </p:txBody>
      </p:sp>
      <p:sp>
        <p:nvSpPr>
          <p:cNvPr id="8" name="Rectangle 7"/>
          <p:cNvSpPr/>
          <p:nvPr/>
        </p:nvSpPr>
        <p:spPr>
          <a:xfrm>
            <a:off x="0" y="2949112"/>
            <a:ext cx="4251751" cy="1538804"/>
          </a:xfrm>
          <a:prstGeom prst="rect">
            <a:avLst/>
          </a:prstGeom>
        </p:spPr>
        <p:txBody>
          <a:bodyPr wrap="square" lIns="268851">
            <a:noAutofit/>
          </a:bodyPr>
          <a:lstStyle/>
          <a:p>
            <a:pPr defTabSz="914228"/>
            <a:r>
              <a:rPr lang="en-US" sz="4705" dirty="0">
                <a:solidFill>
                  <a:srgbClr val="505050"/>
                </a:solidFill>
                <a:latin typeface="Segoe UI Light"/>
              </a:rPr>
              <a:t>“But I Thought Azure had Infinite Capacity?”</a:t>
            </a:r>
          </a:p>
        </p:txBody>
      </p:sp>
      <p:sp>
        <p:nvSpPr>
          <p:cNvPr id="23" name="TextBox 22"/>
          <p:cNvSpPr txBox="1"/>
          <p:nvPr/>
        </p:nvSpPr>
        <p:spPr>
          <a:xfrm>
            <a:off x="1" y="6585960"/>
            <a:ext cx="1309795" cy="271554"/>
          </a:xfrm>
          <a:prstGeom prst="rect">
            <a:avLst/>
          </a:prstGeom>
          <a:noFill/>
        </p:spPr>
        <p:txBody>
          <a:bodyPr wrap="square" rtlCol="0" anchor="t">
            <a:spAutoFit/>
          </a:bodyPr>
          <a:lstStyle/>
          <a:p>
            <a:pPr defTabSz="914403"/>
            <a:r>
              <a:rPr lang="en-US" sz="1176" dirty="0">
                <a:solidFill>
                  <a:srgbClr val="FFFFFF"/>
                </a:solidFill>
                <a:latin typeface="Segoe UI"/>
                <a:cs typeface="Segoe UI"/>
              </a:rPr>
              <a:t>January </a:t>
            </a:r>
            <a:r>
              <a:rPr lang="en-US" sz="1176" dirty="0">
                <a:solidFill>
                  <a:srgbClr val="FFFFFF"/>
                </a:solidFill>
                <a:latin typeface="Segoe UI"/>
              </a:rPr>
              <a:t>2017 </a:t>
            </a:r>
          </a:p>
        </p:txBody>
      </p:sp>
      <p:sp>
        <p:nvSpPr>
          <p:cNvPr id="27" name="Rectangle 26">
            <a:extLst>
              <a:ext uri="{FF2B5EF4-FFF2-40B4-BE49-F238E27FC236}">
                <a16:creationId xmlns:a16="http://schemas.microsoft.com/office/drawing/2014/main" id="{F80BB620-302C-4AA7-A136-46AC64271089}"/>
              </a:ext>
            </a:extLst>
          </p:cNvPr>
          <p:cNvSpPr/>
          <p:nvPr/>
        </p:nvSpPr>
        <p:spPr>
          <a:xfrm>
            <a:off x="0" y="6468241"/>
            <a:ext cx="1881271" cy="389273"/>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8"/>
            <a:r>
              <a:rPr lang="en-US" sz="1176" b="1" dirty="0">
                <a:solidFill>
                  <a:srgbClr val="FFFFFF"/>
                </a:solidFill>
                <a:latin typeface="Segoe UI"/>
              </a:rPr>
              <a:t>Be an Architect</a:t>
            </a:r>
            <a:br>
              <a:rPr lang="en-US" sz="1765" b="1" dirty="0">
                <a:solidFill>
                  <a:srgbClr val="FFFFFF"/>
                </a:solidFill>
                <a:latin typeface="Segoe UI"/>
              </a:rPr>
            </a:br>
            <a:r>
              <a:rPr lang="en-US" sz="980" dirty="0">
                <a:solidFill>
                  <a:srgbClr val="FFFFFF"/>
                </a:solidFill>
                <a:latin typeface="Segoe UI"/>
              </a:rPr>
              <a:t>535 Exam</a:t>
            </a:r>
          </a:p>
        </p:txBody>
      </p:sp>
      <p:sp>
        <p:nvSpPr>
          <p:cNvPr id="10" name="Rectangle 9">
            <a:extLst>
              <a:ext uri="{FF2B5EF4-FFF2-40B4-BE49-F238E27FC236}">
                <a16:creationId xmlns:a16="http://schemas.microsoft.com/office/drawing/2014/main" id="{67F4E87E-D855-4684-90A8-3123617DF891}"/>
              </a:ext>
            </a:extLst>
          </p:cNvPr>
          <p:cNvSpPr/>
          <p:nvPr/>
        </p:nvSpPr>
        <p:spPr>
          <a:xfrm>
            <a:off x="1212810" y="1004806"/>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1" name="Rectangle 40">
            <a:extLst>
              <a:ext uri="{FF2B5EF4-FFF2-40B4-BE49-F238E27FC236}">
                <a16:creationId xmlns:a16="http://schemas.microsoft.com/office/drawing/2014/main" id="{DD275A8B-BE40-4427-BE1C-87B1FBC2958F}"/>
              </a:ext>
            </a:extLst>
          </p:cNvPr>
          <p:cNvSpPr/>
          <p:nvPr/>
        </p:nvSpPr>
        <p:spPr>
          <a:xfrm>
            <a:off x="1212810" y="162799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2" name="Rectangle 41">
            <a:extLst>
              <a:ext uri="{FF2B5EF4-FFF2-40B4-BE49-F238E27FC236}">
                <a16:creationId xmlns:a16="http://schemas.microsoft.com/office/drawing/2014/main" id="{01CC12CF-BD52-4E8D-9663-1E411A9011E9}"/>
              </a:ext>
            </a:extLst>
          </p:cNvPr>
          <p:cNvSpPr/>
          <p:nvPr/>
        </p:nvSpPr>
        <p:spPr>
          <a:xfrm>
            <a:off x="1212810" y="225118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3" name="Rectangle 42">
            <a:extLst>
              <a:ext uri="{FF2B5EF4-FFF2-40B4-BE49-F238E27FC236}">
                <a16:creationId xmlns:a16="http://schemas.microsoft.com/office/drawing/2014/main" id="{6A616E5B-E2B4-4CC3-BF4C-CE02416DBBFB}"/>
              </a:ext>
            </a:extLst>
          </p:cNvPr>
          <p:cNvSpPr/>
          <p:nvPr/>
        </p:nvSpPr>
        <p:spPr>
          <a:xfrm>
            <a:off x="1881271" y="1004806"/>
            <a:ext cx="1282582"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4" name="Rectangle 43">
            <a:extLst>
              <a:ext uri="{FF2B5EF4-FFF2-40B4-BE49-F238E27FC236}">
                <a16:creationId xmlns:a16="http://schemas.microsoft.com/office/drawing/2014/main" id="{71D002AF-4AC5-46DC-8CE1-CF976C17FEFE}"/>
              </a:ext>
            </a:extLst>
          </p:cNvPr>
          <p:cNvSpPr/>
          <p:nvPr/>
        </p:nvSpPr>
        <p:spPr>
          <a:xfrm>
            <a:off x="2742006" y="1627997"/>
            <a:ext cx="421847"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5" name="Rectangle 44">
            <a:extLst>
              <a:ext uri="{FF2B5EF4-FFF2-40B4-BE49-F238E27FC236}">
                <a16:creationId xmlns:a16="http://schemas.microsoft.com/office/drawing/2014/main" id="{2AB0534D-BA4A-43CB-8F65-13A7D30CF774}"/>
              </a:ext>
            </a:extLst>
          </p:cNvPr>
          <p:cNvSpPr/>
          <p:nvPr/>
        </p:nvSpPr>
        <p:spPr>
          <a:xfrm>
            <a:off x="2232274" y="2251187"/>
            <a:ext cx="931579"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nvGrpSpPr>
          <p:cNvPr id="13" name="Group 12">
            <a:extLst>
              <a:ext uri="{FF2B5EF4-FFF2-40B4-BE49-F238E27FC236}">
                <a16:creationId xmlns:a16="http://schemas.microsoft.com/office/drawing/2014/main" id="{856D0E1B-8828-47B5-A23B-5DB9D5831338}"/>
              </a:ext>
            </a:extLst>
          </p:cNvPr>
          <p:cNvGrpSpPr/>
          <p:nvPr/>
        </p:nvGrpSpPr>
        <p:grpSpPr>
          <a:xfrm>
            <a:off x="1704966" y="968789"/>
            <a:ext cx="290020" cy="464221"/>
            <a:chOff x="1739153" y="987718"/>
            <a:chExt cx="295835" cy="473530"/>
          </a:xfrm>
        </p:grpSpPr>
        <p:sp>
          <p:nvSpPr>
            <p:cNvPr id="12" name="Rectangle 11">
              <a:extLst>
                <a:ext uri="{FF2B5EF4-FFF2-40B4-BE49-F238E27FC236}">
                  <a16:creationId xmlns:a16="http://schemas.microsoft.com/office/drawing/2014/main" id="{1E7C878B-87B5-452E-840E-5D85D55A60FD}"/>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6" name="Rectangle 45">
              <a:extLst>
                <a:ext uri="{FF2B5EF4-FFF2-40B4-BE49-F238E27FC236}">
                  <a16:creationId xmlns:a16="http://schemas.microsoft.com/office/drawing/2014/main" id="{5E74AD80-6FC0-44EA-A6E7-E4DB60EC5A65}"/>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grpSp>
        <p:nvGrpSpPr>
          <p:cNvPr id="47" name="Group 46">
            <a:extLst>
              <a:ext uri="{FF2B5EF4-FFF2-40B4-BE49-F238E27FC236}">
                <a16:creationId xmlns:a16="http://schemas.microsoft.com/office/drawing/2014/main" id="{8E22ECCA-4C34-47E1-AE0C-C92A8FFAC100}"/>
              </a:ext>
            </a:extLst>
          </p:cNvPr>
          <p:cNvGrpSpPr/>
          <p:nvPr/>
        </p:nvGrpSpPr>
        <p:grpSpPr>
          <a:xfrm>
            <a:off x="2553053" y="1575171"/>
            <a:ext cx="290020" cy="464221"/>
            <a:chOff x="1739153" y="987718"/>
            <a:chExt cx="295835" cy="473530"/>
          </a:xfrm>
        </p:grpSpPr>
        <p:sp>
          <p:nvSpPr>
            <p:cNvPr id="48" name="Rectangle 47">
              <a:extLst>
                <a:ext uri="{FF2B5EF4-FFF2-40B4-BE49-F238E27FC236}">
                  <a16:creationId xmlns:a16="http://schemas.microsoft.com/office/drawing/2014/main" id="{1E8A1846-9826-4671-B7EA-73494BA5211E}"/>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9" name="Rectangle 48">
              <a:extLst>
                <a:ext uri="{FF2B5EF4-FFF2-40B4-BE49-F238E27FC236}">
                  <a16:creationId xmlns:a16="http://schemas.microsoft.com/office/drawing/2014/main" id="{98D8A373-286C-4285-82B3-3A922ABC6DC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grpSp>
        <p:nvGrpSpPr>
          <p:cNvPr id="50" name="Group 49">
            <a:extLst>
              <a:ext uri="{FF2B5EF4-FFF2-40B4-BE49-F238E27FC236}">
                <a16:creationId xmlns:a16="http://schemas.microsoft.com/office/drawing/2014/main" id="{CAD4B641-770F-42A1-9968-ADAAE074CF72}"/>
              </a:ext>
            </a:extLst>
          </p:cNvPr>
          <p:cNvGrpSpPr/>
          <p:nvPr/>
        </p:nvGrpSpPr>
        <p:grpSpPr>
          <a:xfrm>
            <a:off x="2087264" y="2199477"/>
            <a:ext cx="290020" cy="464221"/>
            <a:chOff x="1739153" y="987718"/>
            <a:chExt cx="295835" cy="473530"/>
          </a:xfrm>
        </p:grpSpPr>
        <p:sp>
          <p:nvSpPr>
            <p:cNvPr id="51" name="Rectangle 50">
              <a:extLst>
                <a:ext uri="{FF2B5EF4-FFF2-40B4-BE49-F238E27FC236}">
                  <a16:creationId xmlns:a16="http://schemas.microsoft.com/office/drawing/2014/main" id="{378D9229-0E15-4524-BDAB-0B10B0C47B40}"/>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52" name="Rectangle 51">
              <a:extLst>
                <a:ext uri="{FF2B5EF4-FFF2-40B4-BE49-F238E27FC236}">
                  <a16:creationId xmlns:a16="http://schemas.microsoft.com/office/drawing/2014/main" id="{0E4A4CDC-6B20-4CCB-A998-A5792CA7B87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pic>
        <p:nvPicPr>
          <p:cNvPr id="84" name="tmp4285">
            <a:hlinkClick r:id="" action="ppaction://media"/>
            <a:extLst>
              <a:ext uri="{FF2B5EF4-FFF2-40B4-BE49-F238E27FC236}">
                <a16:creationId xmlns:a16="http://schemas.microsoft.com/office/drawing/2014/main" id="{8E45F45C-C156-41CD-B6F5-4495A6626103}"/>
              </a:ext>
            </a:extLst>
          </p:cNvPr>
          <p:cNvPicPr>
            <a:picLocks noChangeAspect="1"/>
          </p:cNvPicPr>
          <p:nvPr>
            <a:videoFile r:link="rId1"/>
            <p:custDataLst>
              <p:tags r:id="rId2"/>
            </p:custDataLst>
            <p:extLst>
              <p:ext uri="{DAA4B4D4-6D71-4841-9C94-3DE7FCFB9230}">
                <p14:media xmlns:p14="http://schemas.microsoft.com/office/powerpoint/2010/main" r:embed="rId3">
                  <p14:trim end="163533.3537"/>
                </p14:media>
              </p:ext>
            </p:extLst>
          </p:nvPr>
        </p:nvPicPr>
        <p:blipFill>
          <a:blip r:embed="rId6"/>
          <a:stretch>
            <a:fillRect/>
          </a:stretch>
        </p:blipFill>
        <p:spPr>
          <a:xfrm>
            <a:off x="11868292" y="100090"/>
            <a:ext cx="224106" cy="224106"/>
          </a:xfrm>
          <a:prstGeom prst="rect">
            <a:avLst/>
          </a:prstGeom>
        </p:spPr>
      </p:pic>
      <p:sp>
        <p:nvSpPr>
          <p:cNvPr id="85" name="Rectangle 84">
            <a:extLst>
              <a:ext uri="{FF2B5EF4-FFF2-40B4-BE49-F238E27FC236}">
                <a16:creationId xmlns:a16="http://schemas.microsoft.com/office/drawing/2014/main" id="{6005851F-D056-4C78-BA30-1023D573A1CC}"/>
              </a:ext>
            </a:extLst>
          </p:cNvPr>
          <p:cNvSpPr/>
          <p:nvPr/>
        </p:nvSpPr>
        <p:spPr>
          <a:xfrm>
            <a:off x="4333259" y="487"/>
            <a:ext cx="7858742" cy="599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pPr defTabSz="914403"/>
            <a:r>
              <a:rPr lang="en-US" sz="2353" b="1" dirty="0">
                <a:solidFill>
                  <a:srgbClr val="FFFFFF"/>
                </a:solidFill>
                <a:latin typeface="Segoe UI"/>
              </a:rPr>
              <a:t>Good to know</a:t>
            </a:r>
          </a:p>
        </p:txBody>
      </p:sp>
      <p:pic>
        <p:nvPicPr>
          <p:cNvPr id="86" name="Picture 4" descr="\\MAGNUM\Projects\Microsoft\Cloud Power FY12\Design\ICONS_PNG\Check_mark.png">
            <a:extLst>
              <a:ext uri="{FF2B5EF4-FFF2-40B4-BE49-F238E27FC236}">
                <a16:creationId xmlns:a16="http://schemas.microsoft.com/office/drawing/2014/main" id="{FB76DF39-236F-446E-A7FC-E851DD8E89EF}"/>
              </a:ext>
            </a:extLst>
          </p:cNvPr>
          <p:cNvPicPr>
            <a:picLocks noChangeAspect="1" noChangeArrowheads="1"/>
          </p:cNvPicPr>
          <p:nvPr/>
        </p:nvPicPr>
        <p:blipFill>
          <a:blip r:embed="rId7" cstate="print">
            <a:lum bright="100000"/>
          </a:blip>
          <a:srcRect/>
          <a:stretch>
            <a:fillRect/>
          </a:stretch>
        </p:blipFill>
        <p:spPr bwMode="auto">
          <a:xfrm>
            <a:off x="4481170" y="44448"/>
            <a:ext cx="491728" cy="436773"/>
          </a:xfrm>
          <a:prstGeom prst="rect">
            <a:avLst/>
          </a:prstGeom>
          <a:noFill/>
        </p:spPr>
      </p:pic>
      <p:sp>
        <p:nvSpPr>
          <p:cNvPr id="87" name="TextBox 86">
            <a:extLst>
              <a:ext uri="{FF2B5EF4-FFF2-40B4-BE49-F238E27FC236}">
                <a16:creationId xmlns:a16="http://schemas.microsoft.com/office/drawing/2014/main" id="{9DB47AB8-E4EF-4CD0-98CA-C23D0068D182}"/>
              </a:ext>
            </a:extLst>
          </p:cNvPr>
          <p:cNvSpPr txBox="1"/>
          <p:nvPr/>
        </p:nvSpPr>
        <p:spPr>
          <a:xfrm>
            <a:off x="4342319" y="517738"/>
            <a:ext cx="7849681" cy="2642470"/>
          </a:xfrm>
          <a:prstGeom prst="rect">
            <a:avLst/>
          </a:prstGeom>
          <a:noFill/>
        </p:spPr>
        <p:txBody>
          <a:bodyPr wrap="square" numCol="1" rtlCol="0">
            <a:noAutofit/>
          </a:bodyPr>
          <a:lstStyle/>
          <a:p>
            <a:pPr marL="168072" indent="-168072" defTabSz="914403">
              <a:lnSpc>
                <a:spcPct val="150000"/>
              </a:lnSpc>
              <a:spcBef>
                <a:spcPts val="196"/>
              </a:spcBef>
              <a:buFont typeface="Arial" panose="020B0604020202020204" pitchFamily="34" charset="0"/>
              <a:buChar char="•"/>
            </a:pPr>
            <a:r>
              <a:rPr lang="en-US" dirty="0">
                <a:solidFill>
                  <a:srgbClr val="505050"/>
                </a:solidFill>
              </a:rPr>
              <a:t>Azure </a:t>
            </a:r>
            <a:r>
              <a:rPr lang="en-US" b="1" dirty="0">
                <a:solidFill>
                  <a:srgbClr val="505050"/>
                </a:solidFill>
              </a:rPr>
              <a:t>DOES </a:t>
            </a:r>
            <a:r>
              <a:rPr lang="en-US" dirty="0">
                <a:solidFill>
                  <a:srgbClr val="505050"/>
                </a:solidFill>
              </a:rPr>
              <a:t>have limits!! Per Azure Sub and even per Azure Region</a:t>
            </a:r>
          </a:p>
          <a:p>
            <a:pPr marL="168072" indent="-168072" defTabSz="914403">
              <a:lnSpc>
                <a:spcPct val="150000"/>
              </a:lnSpc>
              <a:spcBef>
                <a:spcPts val="196"/>
              </a:spcBef>
              <a:buFont typeface="Arial" panose="020B0604020202020204" pitchFamily="34" charset="0"/>
              <a:buChar char="•"/>
            </a:pPr>
            <a:r>
              <a:rPr lang="en-US" dirty="0">
                <a:solidFill>
                  <a:srgbClr val="505050"/>
                </a:solidFill>
              </a:rPr>
              <a:t>Know the Service-specific quota limits - </a:t>
            </a:r>
            <a:r>
              <a:rPr lang="en-US" dirty="0">
                <a:solidFill>
                  <a:srgbClr val="505050"/>
                </a:solidFill>
                <a:hlinkClick r:id="rId8"/>
              </a:rPr>
              <a:t>Limits</a:t>
            </a:r>
            <a:endParaRPr lang="en-US" dirty="0">
              <a:solidFill>
                <a:srgbClr val="505050"/>
              </a:solidFill>
            </a:endParaRPr>
          </a:p>
          <a:p>
            <a:pPr marL="168072" indent="-168072" defTabSz="914403">
              <a:lnSpc>
                <a:spcPct val="150000"/>
              </a:lnSpc>
              <a:spcBef>
                <a:spcPts val="196"/>
              </a:spcBef>
              <a:buFont typeface="Arial" panose="020B0604020202020204" pitchFamily="34" charset="0"/>
              <a:buChar char="•"/>
            </a:pPr>
            <a:r>
              <a:rPr lang="en-US" dirty="0"/>
              <a:t>Some limits are a hard maximum, while others are a soft limit that can be increases upon request.</a:t>
            </a:r>
          </a:p>
          <a:p>
            <a:pPr marL="168072" indent="-168072" defTabSz="914403">
              <a:lnSpc>
                <a:spcPct val="150000"/>
              </a:lnSpc>
              <a:spcBef>
                <a:spcPts val="196"/>
              </a:spcBef>
              <a:buFont typeface="Arial" panose="020B0604020202020204" pitchFamily="34" charset="0"/>
              <a:buChar char="•"/>
            </a:pPr>
            <a:r>
              <a:rPr lang="en-US" dirty="0">
                <a:solidFill>
                  <a:srgbClr val="505050"/>
                </a:solidFill>
              </a:rPr>
              <a:t>Involve your Microsoft Architects in planning…. EARLY!!!</a:t>
            </a:r>
          </a:p>
          <a:p>
            <a:pPr marL="168072" indent="-168072" defTabSz="914403">
              <a:lnSpc>
                <a:spcPct val="150000"/>
              </a:lnSpc>
              <a:spcBef>
                <a:spcPts val="196"/>
              </a:spcBef>
              <a:buFont typeface="Arial" panose="020B0604020202020204" pitchFamily="34" charset="0"/>
              <a:buChar char="•"/>
            </a:pPr>
            <a:r>
              <a:rPr lang="en-US" dirty="0">
                <a:solidFill>
                  <a:srgbClr val="505050"/>
                </a:solidFill>
              </a:rPr>
              <a:t>You can increase quota! </a:t>
            </a:r>
          </a:p>
          <a:p>
            <a:pPr marL="168072" indent="-168072" defTabSz="914403">
              <a:lnSpc>
                <a:spcPct val="150000"/>
              </a:lnSpc>
              <a:spcBef>
                <a:spcPts val="196"/>
              </a:spcBef>
              <a:buFont typeface="Arial" panose="020B0604020202020204" pitchFamily="34" charset="0"/>
              <a:buChar char="•"/>
            </a:pPr>
            <a:endParaRPr lang="en-US" sz="3529" dirty="0">
              <a:solidFill>
                <a:srgbClr val="505050"/>
              </a:solidFill>
              <a:latin typeface="Segoe UI"/>
            </a:endParaRPr>
          </a:p>
        </p:txBody>
      </p:sp>
      <p:sp>
        <p:nvSpPr>
          <p:cNvPr id="88" name="Rectangle 87">
            <a:extLst>
              <a:ext uri="{FF2B5EF4-FFF2-40B4-BE49-F238E27FC236}">
                <a16:creationId xmlns:a16="http://schemas.microsoft.com/office/drawing/2014/main" id="{F42A3699-3F8E-4C5B-9C75-81DEEE6E1946}"/>
              </a:ext>
            </a:extLst>
          </p:cNvPr>
          <p:cNvSpPr/>
          <p:nvPr/>
        </p:nvSpPr>
        <p:spPr>
          <a:xfrm>
            <a:off x="4333258" y="3160208"/>
            <a:ext cx="7858742" cy="5997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pPr defTabSz="914403"/>
            <a:r>
              <a:rPr lang="en-US" sz="2353" b="1" dirty="0">
                <a:solidFill>
                  <a:srgbClr val="FFFFFF"/>
                </a:solidFill>
                <a:latin typeface="Segoe UI"/>
              </a:rPr>
              <a:t>Limits are Good….</a:t>
            </a:r>
            <a:r>
              <a:rPr lang="en-US" sz="2353" b="1" dirty="0" err="1">
                <a:solidFill>
                  <a:srgbClr val="FFFFFF"/>
                </a:solidFill>
                <a:latin typeface="Segoe UI"/>
              </a:rPr>
              <a:t>Kinda</a:t>
            </a:r>
            <a:endParaRPr lang="en-US" sz="2353" b="1" dirty="0">
              <a:solidFill>
                <a:srgbClr val="FFFFFF"/>
              </a:solidFill>
              <a:latin typeface="Segoe UI"/>
            </a:endParaRPr>
          </a:p>
        </p:txBody>
      </p:sp>
    </p:spTree>
    <p:extLst>
      <p:ext uri="{BB962C8B-B14F-4D97-AF65-F5344CB8AC3E}">
        <p14:creationId xmlns:p14="http://schemas.microsoft.com/office/powerpoint/2010/main" val="420316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34B448A-FC0A-47E4-A885-3AD4BE7F4B78}"/>
              </a:ext>
            </a:extLst>
          </p:cNvPr>
          <p:cNvSpPr/>
          <p:nvPr/>
        </p:nvSpPr>
        <p:spPr>
          <a:xfrm>
            <a:off x="4333260" y="2753895"/>
            <a:ext cx="7858741" cy="4103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defTabSz="914102" fontAlgn="base">
              <a:spcBef>
                <a:spcPct val="0"/>
              </a:spcBef>
              <a:spcAft>
                <a:spcPts val="784"/>
              </a:spcAft>
            </a:pPr>
            <a:endParaRPr lang="en-US" sz="1176" dirty="0">
              <a:solidFill>
                <a:schemeClr val="tx1"/>
              </a:soli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AAB6B9C6-CCA5-4D35-A6EE-D46770A0B071}"/>
              </a:ext>
            </a:extLst>
          </p:cNvPr>
          <p:cNvSpPr/>
          <p:nvPr/>
        </p:nvSpPr>
        <p:spPr>
          <a:xfrm>
            <a:off x="4333260" y="601211"/>
            <a:ext cx="7858741" cy="1385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defTabSz="914102" fontAlgn="base">
              <a:spcBef>
                <a:spcPct val="0"/>
              </a:spcBef>
              <a:spcAft>
                <a:spcPts val="784"/>
              </a:spcAft>
            </a:pPr>
            <a:endParaRPr lang="en-US" sz="1176" dirty="0">
              <a:solidFill>
                <a:schemeClr val="tx1"/>
              </a:solidFill>
              <a:ea typeface="Segoe UI" pitchFamily="34" charset="0"/>
              <a:cs typeface="Segoe UI" pitchFamily="34" charset="0"/>
            </a:endParaRPr>
          </a:p>
        </p:txBody>
      </p:sp>
      <p:sp>
        <p:nvSpPr>
          <p:cNvPr id="8" name="Rectangle 7"/>
          <p:cNvSpPr/>
          <p:nvPr/>
        </p:nvSpPr>
        <p:spPr>
          <a:xfrm>
            <a:off x="0" y="2949112"/>
            <a:ext cx="4251751" cy="1538804"/>
          </a:xfrm>
          <a:prstGeom prst="rect">
            <a:avLst/>
          </a:prstGeom>
        </p:spPr>
        <p:txBody>
          <a:bodyPr wrap="square" lIns="268851">
            <a:noAutofit/>
          </a:bodyPr>
          <a:lstStyle/>
          <a:p>
            <a:pPr defTabSz="914228"/>
            <a:r>
              <a:rPr lang="en-US" sz="4705" dirty="0">
                <a:latin typeface="Segoe UI Light"/>
              </a:rPr>
              <a:t>“How do I increase Azure Quota?”</a:t>
            </a:r>
          </a:p>
        </p:txBody>
      </p:sp>
      <p:sp>
        <p:nvSpPr>
          <p:cNvPr id="23" name="TextBox 22"/>
          <p:cNvSpPr txBox="1"/>
          <p:nvPr/>
        </p:nvSpPr>
        <p:spPr>
          <a:xfrm>
            <a:off x="1" y="6585960"/>
            <a:ext cx="1309795" cy="271554"/>
          </a:xfrm>
          <a:prstGeom prst="rect">
            <a:avLst/>
          </a:prstGeom>
          <a:noFill/>
        </p:spPr>
        <p:txBody>
          <a:bodyPr wrap="square" rtlCol="0" anchor="t">
            <a:spAutoFit/>
          </a:bodyPr>
          <a:lstStyle/>
          <a:p>
            <a:r>
              <a:rPr lang="en-US" sz="1176" dirty="0">
                <a:solidFill>
                  <a:schemeClr val="bg1"/>
                </a:solidFill>
                <a:cs typeface="Segoe UI"/>
              </a:rPr>
              <a:t>January </a:t>
            </a:r>
            <a:r>
              <a:rPr lang="en-US" sz="1176" dirty="0">
                <a:solidFill>
                  <a:schemeClr val="bg1"/>
                </a:solidFill>
              </a:rPr>
              <a:t>2017 </a:t>
            </a:r>
          </a:p>
        </p:txBody>
      </p:sp>
      <p:sp>
        <p:nvSpPr>
          <p:cNvPr id="27" name="Rectangle 26">
            <a:extLst>
              <a:ext uri="{FF2B5EF4-FFF2-40B4-BE49-F238E27FC236}">
                <a16:creationId xmlns:a16="http://schemas.microsoft.com/office/drawing/2014/main" id="{F80BB620-302C-4AA7-A136-46AC64271089}"/>
              </a:ext>
            </a:extLst>
          </p:cNvPr>
          <p:cNvSpPr/>
          <p:nvPr/>
        </p:nvSpPr>
        <p:spPr>
          <a:xfrm>
            <a:off x="0" y="6468241"/>
            <a:ext cx="1881271" cy="389273"/>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8"/>
            <a:r>
              <a:rPr lang="en-US" sz="1176" b="1" dirty="0">
                <a:solidFill>
                  <a:srgbClr val="FFFFFF"/>
                </a:solidFill>
                <a:latin typeface="Segoe UI"/>
              </a:rPr>
              <a:t>Support Type: </a:t>
            </a:r>
            <a:br>
              <a:rPr lang="en-US" sz="1765" b="1" dirty="0">
                <a:solidFill>
                  <a:srgbClr val="FFFFFF"/>
                </a:solidFill>
                <a:latin typeface="Segoe UI"/>
              </a:rPr>
            </a:br>
            <a:r>
              <a:rPr lang="en-US" sz="980" dirty="0">
                <a:solidFill>
                  <a:srgbClr val="FFFFFF"/>
                </a:solidFill>
                <a:latin typeface="Segoe UI"/>
              </a:rPr>
              <a:t>Free Assisted - Billing</a:t>
            </a:r>
          </a:p>
        </p:txBody>
      </p:sp>
      <p:sp>
        <p:nvSpPr>
          <p:cNvPr id="10" name="Rectangle 9">
            <a:extLst>
              <a:ext uri="{FF2B5EF4-FFF2-40B4-BE49-F238E27FC236}">
                <a16:creationId xmlns:a16="http://schemas.microsoft.com/office/drawing/2014/main" id="{67F4E87E-D855-4684-90A8-3123617DF891}"/>
              </a:ext>
            </a:extLst>
          </p:cNvPr>
          <p:cNvSpPr/>
          <p:nvPr/>
        </p:nvSpPr>
        <p:spPr>
          <a:xfrm>
            <a:off x="1212810" y="1004806"/>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1" name="Rectangle 40">
            <a:extLst>
              <a:ext uri="{FF2B5EF4-FFF2-40B4-BE49-F238E27FC236}">
                <a16:creationId xmlns:a16="http://schemas.microsoft.com/office/drawing/2014/main" id="{DD275A8B-BE40-4427-BE1C-87B1FBC2958F}"/>
              </a:ext>
            </a:extLst>
          </p:cNvPr>
          <p:cNvSpPr/>
          <p:nvPr/>
        </p:nvSpPr>
        <p:spPr>
          <a:xfrm>
            <a:off x="1212810" y="162799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2" name="Rectangle 41">
            <a:extLst>
              <a:ext uri="{FF2B5EF4-FFF2-40B4-BE49-F238E27FC236}">
                <a16:creationId xmlns:a16="http://schemas.microsoft.com/office/drawing/2014/main" id="{01CC12CF-BD52-4E8D-9663-1E411A9011E9}"/>
              </a:ext>
            </a:extLst>
          </p:cNvPr>
          <p:cNvSpPr/>
          <p:nvPr/>
        </p:nvSpPr>
        <p:spPr>
          <a:xfrm>
            <a:off x="1212810" y="225118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3" name="Rectangle 42">
            <a:extLst>
              <a:ext uri="{FF2B5EF4-FFF2-40B4-BE49-F238E27FC236}">
                <a16:creationId xmlns:a16="http://schemas.microsoft.com/office/drawing/2014/main" id="{6A616E5B-E2B4-4CC3-BF4C-CE02416DBBFB}"/>
              </a:ext>
            </a:extLst>
          </p:cNvPr>
          <p:cNvSpPr/>
          <p:nvPr/>
        </p:nvSpPr>
        <p:spPr>
          <a:xfrm>
            <a:off x="1881271" y="1004806"/>
            <a:ext cx="1282582"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4" name="Rectangle 43">
            <a:extLst>
              <a:ext uri="{FF2B5EF4-FFF2-40B4-BE49-F238E27FC236}">
                <a16:creationId xmlns:a16="http://schemas.microsoft.com/office/drawing/2014/main" id="{71D002AF-4AC5-46DC-8CE1-CF976C17FEFE}"/>
              </a:ext>
            </a:extLst>
          </p:cNvPr>
          <p:cNvSpPr/>
          <p:nvPr/>
        </p:nvSpPr>
        <p:spPr>
          <a:xfrm>
            <a:off x="2742006" y="1627997"/>
            <a:ext cx="421847"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5" name="Rectangle 44">
            <a:extLst>
              <a:ext uri="{FF2B5EF4-FFF2-40B4-BE49-F238E27FC236}">
                <a16:creationId xmlns:a16="http://schemas.microsoft.com/office/drawing/2014/main" id="{2AB0534D-BA4A-43CB-8F65-13A7D30CF774}"/>
              </a:ext>
            </a:extLst>
          </p:cNvPr>
          <p:cNvSpPr/>
          <p:nvPr/>
        </p:nvSpPr>
        <p:spPr>
          <a:xfrm>
            <a:off x="2232274" y="2251187"/>
            <a:ext cx="931579"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13" name="Group 12">
            <a:extLst>
              <a:ext uri="{FF2B5EF4-FFF2-40B4-BE49-F238E27FC236}">
                <a16:creationId xmlns:a16="http://schemas.microsoft.com/office/drawing/2014/main" id="{856D0E1B-8828-47B5-A23B-5DB9D5831338}"/>
              </a:ext>
            </a:extLst>
          </p:cNvPr>
          <p:cNvGrpSpPr/>
          <p:nvPr/>
        </p:nvGrpSpPr>
        <p:grpSpPr>
          <a:xfrm>
            <a:off x="1704966" y="968789"/>
            <a:ext cx="290020" cy="464221"/>
            <a:chOff x="1739153" y="987718"/>
            <a:chExt cx="295835" cy="473530"/>
          </a:xfrm>
        </p:grpSpPr>
        <p:sp>
          <p:nvSpPr>
            <p:cNvPr id="12" name="Rectangle 11">
              <a:extLst>
                <a:ext uri="{FF2B5EF4-FFF2-40B4-BE49-F238E27FC236}">
                  <a16:creationId xmlns:a16="http://schemas.microsoft.com/office/drawing/2014/main" id="{1E7C878B-87B5-452E-840E-5D85D55A60FD}"/>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6" name="Rectangle 45">
              <a:extLst>
                <a:ext uri="{FF2B5EF4-FFF2-40B4-BE49-F238E27FC236}">
                  <a16:creationId xmlns:a16="http://schemas.microsoft.com/office/drawing/2014/main" id="{5E74AD80-6FC0-44EA-A6E7-E4DB60EC5A65}"/>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nvGrpSpPr>
          <p:cNvPr id="47" name="Group 46">
            <a:extLst>
              <a:ext uri="{FF2B5EF4-FFF2-40B4-BE49-F238E27FC236}">
                <a16:creationId xmlns:a16="http://schemas.microsoft.com/office/drawing/2014/main" id="{8E22ECCA-4C34-47E1-AE0C-C92A8FFAC100}"/>
              </a:ext>
            </a:extLst>
          </p:cNvPr>
          <p:cNvGrpSpPr/>
          <p:nvPr/>
        </p:nvGrpSpPr>
        <p:grpSpPr>
          <a:xfrm>
            <a:off x="2553053" y="1575171"/>
            <a:ext cx="290020" cy="464221"/>
            <a:chOff x="1739153" y="987718"/>
            <a:chExt cx="295835" cy="473530"/>
          </a:xfrm>
        </p:grpSpPr>
        <p:sp>
          <p:nvSpPr>
            <p:cNvPr id="48" name="Rectangle 47">
              <a:extLst>
                <a:ext uri="{FF2B5EF4-FFF2-40B4-BE49-F238E27FC236}">
                  <a16:creationId xmlns:a16="http://schemas.microsoft.com/office/drawing/2014/main" id="{1E8A1846-9826-4671-B7EA-73494BA5211E}"/>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9" name="Rectangle 48">
              <a:extLst>
                <a:ext uri="{FF2B5EF4-FFF2-40B4-BE49-F238E27FC236}">
                  <a16:creationId xmlns:a16="http://schemas.microsoft.com/office/drawing/2014/main" id="{98D8A373-286C-4285-82B3-3A922ABC6DC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nvGrpSpPr>
          <p:cNvPr id="50" name="Group 49">
            <a:extLst>
              <a:ext uri="{FF2B5EF4-FFF2-40B4-BE49-F238E27FC236}">
                <a16:creationId xmlns:a16="http://schemas.microsoft.com/office/drawing/2014/main" id="{CAD4B641-770F-42A1-9968-ADAAE074CF72}"/>
              </a:ext>
            </a:extLst>
          </p:cNvPr>
          <p:cNvGrpSpPr/>
          <p:nvPr/>
        </p:nvGrpSpPr>
        <p:grpSpPr>
          <a:xfrm>
            <a:off x="2087264" y="2199477"/>
            <a:ext cx="290020" cy="464221"/>
            <a:chOff x="1739153" y="987718"/>
            <a:chExt cx="295835" cy="473530"/>
          </a:xfrm>
        </p:grpSpPr>
        <p:sp>
          <p:nvSpPr>
            <p:cNvPr id="51" name="Rectangle 50">
              <a:extLst>
                <a:ext uri="{FF2B5EF4-FFF2-40B4-BE49-F238E27FC236}">
                  <a16:creationId xmlns:a16="http://schemas.microsoft.com/office/drawing/2014/main" id="{378D9229-0E15-4524-BDAB-0B10B0C47B40}"/>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52" name="Rectangle 51">
              <a:extLst>
                <a:ext uri="{FF2B5EF4-FFF2-40B4-BE49-F238E27FC236}">
                  <a16:creationId xmlns:a16="http://schemas.microsoft.com/office/drawing/2014/main" id="{0E4A4CDC-6B20-4CCB-A998-A5792CA7B87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84" name="tmp4285">
            <a:hlinkClick r:id="" action="ppaction://media"/>
            <a:extLst>
              <a:ext uri="{FF2B5EF4-FFF2-40B4-BE49-F238E27FC236}">
                <a16:creationId xmlns:a16="http://schemas.microsoft.com/office/drawing/2014/main" id="{8E45F45C-C156-41CD-B6F5-4495A6626103}"/>
              </a:ext>
            </a:extLst>
          </p:cNvPr>
          <p:cNvPicPr>
            <a:picLocks noChangeAspect="1"/>
          </p:cNvPicPr>
          <p:nvPr>
            <a:videoFile r:link="rId1"/>
            <p:custDataLst>
              <p:tags r:id="rId2"/>
            </p:custDataLst>
            <p:extLst>
              <p:ext uri="{DAA4B4D4-6D71-4841-9C94-3DE7FCFB9230}">
                <p14:media xmlns:p14="http://schemas.microsoft.com/office/powerpoint/2010/main" r:embed="rId3">
                  <p14:trim end="163533.3537"/>
                </p14:media>
              </p:ext>
            </p:extLst>
          </p:nvPr>
        </p:nvPicPr>
        <p:blipFill>
          <a:blip r:embed="rId6"/>
          <a:stretch>
            <a:fillRect/>
          </a:stretch>
        </p:blipFill>
        <p:spPr>
          <a:xfrm>
            <a:off x="11868292" y="100090"/>
            <a:ext cx="224106" cy="224106"/>
          </a:xfrm>
          <a:prstGeom prst="rect">
            <a:avLst/>
          </a:prstGeom>
        </p:spPr>
      </p:pic>
      <p:sp>
        <p:nvSpPr>
          <p:cNvPr id="85" name="Rectangle 84">
            <a:extLst>
              <a:ext uri="{FF2B5EF4-FFF2-40B4-BE49-F238E27FC236}">
                <a16:creationId xmlns:a16="http://schemas.microsoft.com/office/drawing/2014/main" id="{6005851F-D056-4C78-BA30-1023D573A1CC}"/>
              </a:ext>
            </a:extLst>
          </p:cNvPr>
          <p:cNvSpPr/>
          <p:nvPr/>
        </p:nvSpPr>
        <p:spPr>
          <a:xfrm>
            <a:off x="4333259" y="487"/>
            <a:ext cx="7858742" cy="599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r>
              <a:rPr lang="en-US" sz="2353" b="1" dirty="0"/>
              <a:t>Good to know</a:t>
            </a:r>
          </a:p>
        </p:txBody>
      </p:sp>
      <p:pic>
        <p:nvPicPr>
          <p:cNvPr id="86" name="Picture 4" descr="\\MAGNUM\Projects\Microsoft\Cloud Power FY12\Design\ICONS_PNG\Check_mark.png">
            <a:extLst>
              <a:ext uri="{FF2B5EF4-FFF2-40B4-BE49-F238E27FC236}">
                <a16:creationId xmlns:a16="http://schemas.microsoft.com/office/drawing/2014/main" id="{FB76DF39-236F-446E-A7FC-E851DD8E89EF}"/>
              </a:ext>
            </a:extLst>
          </p:cNvPr>
          <p:cNvPicPr>
            <a:picLocks noChangeAspect="1" noChangeArrowheads="1"/>
          </p:cNvPicPr>
          <p:nvPr/>
        </p:nvPicPr>
        <p:blipFill>
          <a:blip r:embed="rId7" cstate="print">
            <a:lum bright="100000"/>
          </a:blip>
          <a:srcRect/>
          <a:stretch>
            <a:fillRect/>
          </a:stretch>
        </p:blipFill>
        <p:spPr bwMode="auto">
          <a:xfrm>
            <a:off x="4481170" y="44448"/>
            <a:ext cx="491728" cy="436773"/>
          </a:xfrm>
          <a:prstGeom prst="rect">
            <a:avLst/>
          </a:prstGeom>
          <a:noFill/>
        </p:spPr>
      </p:pic>
      <p:sp>
        <p:nvSpPr>
          <p:cNvPr id="87" name="TextBox 86">
            <a:extLst>
              <a:ext uri="{FF2B5EF4-FFF2-40B4-BE49-F238E27FC236}">
                <a16:creationId xmlns:a16="http://schemas.microsoft.com/office/drawing/2014/main" id="{9DB47AB8-E4EF-4CD0-98CA-C23D0068D182}"/>
              </a:ext>
            </a:extLst>
          </p:cNvPr>
          <p:cNvSpPr txBox="1"/>
          <p:nvPr/>
        </p:nvSpPr>
        <p:spPr>
          <a:xfrm>
            <a:off x="4333258" y="580823"/>
            <a:ext cx="7849681" cy="1054826"/>
          </a:xfrm>
          <a:prstGeom prst="rect">
            <a:avLst/>
          </a:prstGeom>
          <a:noFill/>
        </p:spPr>
        <p:txBody>
          <a:bodyPr wrap="square" numCol="1" rtlCol="0">
            <a:noAutofit/>
          </a:bodyPr>
          <a:lstStyle/>
          <a:p>
            <a:pPr marL="168072" indent="-168072">
              <a:lnSpc>
                <a:spcPct val="150000"/>
              </a:lnSpc>
              <a:spcBef>
                <a:spcPts val="196"/>
              </a:spcBef>
              <a:buFont typeface="Arial" panose="020B0604020202020204" pitchFamily="34" charset="0"/>
              <a:buChar char="•"/>
            </a:pPr>
            <a:r>
              <a:rPr lang="en-US" sz="1372" dirty="0"/>
              <a:t>Very large quota requests may take more than a day to be processed</a:t>
            </a:r>
          </a:p>
          <a:p>
            <a:pPr marL="168072" indent="-168072">
              <a:lnSpc>
                <a:spcPct val="150000"/>
              </a:lnSpc>
              <a:spcBef>
                <a:spcPts val="196"/>
              </a:spcBef>
              <a:buFont typeface="Arial" panose="020B0604020202020204" pitchFamily="34" charset="0"/>
              <a:buChar char="•"/>
            </a:pPr>
            <a:r>
              <a:rPr lang="en-US" sz="1372" dirty="0"/>
              <a:t>Depending on how many cores are requested, a simple credit check initiated by the Support Team may be required</a:t>
            </a:r>
            <a:endParaRPr lang="en-US" sz="3529" dirty="0"/>
          </a:p>
        </p:txBody>
      </p:sp>
      <p:sp>
        <p:nvSpPr>
          <p:cNvPr id="88" name="Rectangle 87">
            <a:extLst>
              <a:ext uri="{FF2B5EF4-FFF2-40B4-BE49-F238E27FC236}">
                <a16:creationId xmlns:a16="http://schemas.microsoft.com/office/drawing/2014/main" id="{F42A3699-3F8E-4C5B-9C75-81DEEE6E1946}"/>
              </a:ext>
            </a:extLst>
          </p:cNvPr>
          <p:cNvSpPr/>
          <p:nvPr/>
        </p:nvSpPr>
        <p:spPr>
          <a:xfrm>
            <a:off x="4333260" y="2154110"/>
            <a:ext cx="7858742" cy="5997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r>
              <a:rPr lang="en-US" sz="2353" b="1" dirty="0"/>
              <a:t>Recommended approach</a:t>
            </a:r>
          </a:p>
        </p:txBody>
      </p:sp>
      <p:sp>
        <p:nvSpPr>
          <p:cNvPr id="89" name="Freeform 14">
            <a:extLst>
              <a:ext uri="{FF2B5EF4-FFF2-40B4-BE49-F238E27FC236}">
                <a16:creationId xmlns:a16="http://schemas.microsoft.com/office/drawing/2014/main" id="{6D787E58-1657-44E2-94FE-6DB757DD769A}"/>
              </a:ext>
            </a:extLst>
          </p:cNvPr>
          <p:cNvSpPr>
            <a:spLocks noEditPoints="1"/>
          </p:cNvSpPr>
          <p:nvPr/>
        </p:nvSpPr>
        <p:spPr bwMode="auto">
          <a:xfrm>
            <a:off x="4547893" y="2256526"/>
            <a:ext cx="376405" cy="398449"/>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39" tIns="44819" rIns="89639" bIns="44819" numCol="1" rtlCol="0" anchor="ctr" anchorCtr="0" compatLnSpc="1">
            <a:prstTxWarp prst="textNoShape">
              <a:avLst/>
            </a:prstTxWarp>
          </a:bodyPr>
          <a:lstStyle/>
          <a:p>
            <a:pPr defTabSz="806741"/>
            <a:endParaRPr lang="en-US" sz="2157" spc="-132" dirty="0">
              <a:solidFill>
                <a:schemeClr val="accent3"/>
              </a:solidFill>
              <a:latin typeface="Segoe Light" pitchFamily="34" charset="0"/>
            </a:endParaRPr>
          </a:p>
        </p:txBody>
      </p:sp>
      <p:pic>
        <p:nvPicPr>
          <p:cNvPr id="90" name="Picture 89">
            <a:hlinkClick r:id="rId8"/>
            <a:extLst>
              <a:ext uri="{FF2B5EF4-FFF2-40B4-BE49-F238E27FC236}">
                <a16:creationId xmlns:a16="http://schemas.microsoft.com/office/drawing/2014/main" id="{9802E5EE-BEBA-4D79-87DF-A0E3D9235EA9}"/>
              </a:ext>
            </a:extLst>
          </p:cNvPr>
          <p:cNvPicPr>
            <a:picLocks noChangeAspect="1"/>
          </p:cNvPicPr>
          <p:nvPr/>
        </p:nvPicPr>
        <p:blipFill>
          <a:blip r:embed="rId9"/>
          <a:stretch>
            <a:fillRect/>
          </a:stretch>
        </p:blipFill>
        <p:spPr>
          <a:xfrm>
            <a:off x="11475719" y="1976623"/>
            <a:ext cx="824782" cy="872596"/>
          </a:xfrm>
          <a:prstGeom prst="rect">
            <a:avLst/>
          </a:prstGeom>
        </p:spPr>
      </p:pic>
      <p:sp>
        <p:nvSpPr>
          <p:cNvPr id="2" name="Rectangle 1">
            <a:extLst>
              <a:ext uri="{FF2B5EF4-FFF2-40B4-BE49-F238E27FC236}">
                <a16:creationId xmlns:a16="http://schemas.microsoft.com/office/drawing/2014/main" id="{E475D95A-FF4E-465F-80FF-7300F844B5F1}"/>
              </a:ext>
            </a:extLst>
          </p:cNvPr>
          <p:cNvSpPr/>
          <p:nvPr/>
        </p:nvSpPr>
        <p:spPr>
          <a:xfrm>
            <a:off x="4333258" y="2748608"/>
            <a:ext cx="5288403" cy="3917414"/>
          </a:xfrm>
          <a:prstGeom prst="rect">
            <a:avLst/>
          </a:prstGeom>
        </p:spPr>
        <p:txBody>
          <a:bodyPr wrap="square">
            <a:spAutoFit/>
          </a:bodyPr>
          <a:lstStyle/>
          <a:p>
            <a:pPr defTabSz="914102" fontAlgn="base">
              <a:lnSpc>
                <a:spcPct val="150000"/>
              </a:lnSpc>
              <a:spcBef>
                <a:spcPct val="0"/>
              </a:spcBef>
              <a:spcAft>
                <a:spcPts val="784"/>
              </a:spcAft>
            </a:pPr>
            <a:r>
              <a:rPr lang="en-US" sz="1568" b="1" dirty="0"/>
              <a:t>Step 1: </a:t>
            </a:r>
            <a:r>
              <a:rPr lang="en-US" sz="1372" dirty="0">
                <a:cs typeface="Segoe UI" pitchFamily="34" charset="0"/>
              </a:rPr>
              <a:t>Visit the Azure Portal and click on ‘Help + Support’ and open a new support request.</a:t>
            </a:r>
          </a:p>
          <a:p>
            <a:pPr defTabSz="914102" fontAlgn="base">
              <a:lnSpc>
                <a:spcPct val="150000"/>
              </a:lnSpc>
              <a:spcBef>
                <a:spcPct val="0"/>
              </a:spcBef>
              <a:spcAft>
                <a:spcPts val="784"/>
              </a:spcAft>
            </a:pPr>
            <a:r>
              <a:rPr lang="en-US" sz="1568" b="1" dirty="0"/>
              <a:t>Step 2: </a:t>
            </a:r>
            <a:r>
              <a:rPr lang="en-US" sz="1372" dirty="0">
                <a:cs typeface="Segoe UI" pitchFamily="34" charset="0"/>
              </a:rPr>
              <a:t>Click ‘Quotas’ under Issue Type and select the type of subscription for which you want to change the quota.</a:t>
            </a:r>
          </a:p>
          <a:p>
            <a:pPr defTabSz="914102" fontAlgn="base">
              <a:lnSpc>
                <a:spcPct val="150000"/>
              </a:lnSpc>
              <a:spcBef>
                <a:spcPct val="0"/>
              </a:spcBef>
              <a:spcAft>
                <a:spcPts val="784"/>
              </a:spcAft>
            </a:pPr>
            <a:r>
              <a:rPr lang="en-US" sz="1568" b="1" dirty="0"/>
              <a:t>Step 3: </a:t>
            </a:r>
            <a:r>
              <a:rPr lang="en-US" sz="1372" dirty="0">
                <a:cs typeface="Segoe UI" pitchFamily="34" charset="0"/>
              </a:rPr>
              <a:t>Choose the resource type where you want to increase the quota.</a:t>
            </a:r>
          </a:p>
          <a:p>
            <a:pPr lvl="1" defTabSz="914102" fontAlgn="base">
              <a:lnSpc>
                <a:spcPct val="150000"/>
              </a:lnSpc>
              <a:spcBef>
                <a:spcPct val="0"/>
              </a:spcBef>
              <a:spcAft>
                <a:spcPts val="588"/>
              </a:spcAft>
            </a:pPr>
            <a:r>
              <a:rPr lang="en-US" sz="1372" b="1" dirty="0"/>
              <a:t>Example 1: </a:t>
            </a:r>
            <a:r>
              <a:rPr lang="en-US" sz="1372" dirty="0">
                <a:cs typeface="Segoe UI" pitchFamily="34" charset="0"/>
              </a:rPr>
              <a:t>Increase number of cores</a:t>
            </a:r>
          </a:p>
          <a:p>
            <a:pPr lvl="1" defTabSz="914102" fontAlgn="base">
              <a:lnSpc>
                <a:spcPct val="150000"/>
              </a:lnSpc>
              <a:spcBef>
                <a:spcPct val="0"/>
              </a:spcBef>
              <a:spcAft>
                <a:spcPts val="784"/>
              </a:spcAft>
            </a:pPr>
            <a:r>
              <a:rPr lang="en-US" sz="1372" b="1" dirty="0"/>
              <a:t>Example 2: </a:t>
            </a:r>
            <a:r>
              <a:rPr lang="en-US" sz="1372" dirty="0"/>
              <a:t>Increase Storage</a:t>
            </a:r>
          </a:p>
          <a:p>
            <a:pPr defTabSz="914102" fontAlgn="base">
              <a:lnSpc>
                <a:spcPct val="150000"/>
              </a:lnSpc>
              <a:spcBef>
                <a:spcPct val="0"/>
              </a:spcBef>
              <a:spcAft>
                <a:spcPts val="784"/>
              </a:spcAft>
            </a:pPr>
            <a:r>
              <a:rPr lang="en-US" sz="1568" b="1" dirty="0"/>
              <a:t>Step 4: </a:t>
            </a:r>
            <a:r>
              <a:rPr lang="en-US" sz="1372" dirty="0">
                <a:cs typeface="Segoe UI" pitchFamily="34" charset="0"/>
              </a:rPr>
              <a:t>Enter your preferred contact method and contact information and create the support case</a:t>
            </a:r>
            <a:endParaRPr lang="en-US" sz="1372" dirty="0">
              <a:ea typeface="Segoe UI" pitchFamily="34" charset="0"/>
              <a:cs typeface="Segoe UI" pitchFamily="34" charset="0"/>
            </a:endParaRPr>
          </a:p>
        </p:txBody>
      </p:sp>
      <p:pic>
        <p:nvPicPr>
          <p:cNvPr id="93" name="Picture 92">
            <a:extLst>
              <a:ext uri="{FF2B5EF4-FFF2-40B4-BE49-F238E27FC236}">
                <a16:creationId xmlns:a16="http://schemas.microsoft.com/office/drawing/2014/main" id="{40CE995A-AB4E-47D5-82B0-61CB1935C166}"/>
              </a:ext>
            </a:extLst>
          </p:cNvPr>
          <p:cNvPicPr>
            <a:picLocks noChangeAspect="1"/>
          </p:cNvPicPr>
          <p:nvPr/>
        </p:nvPicPr>
        <p:blipFill rotWithShape="1">
          <a:blip r:embed="rId10"/>
          <a:srcRect l="37055" r="24909"/>
          <a:stretch/>
        </p:blipFill>
        <p:spPr>
          <a:xfrm>
            <a:off x="9838087" y="3224000"/>
            <a:ext cx="2142257" cy="3163408"/>
          </a:xfrm>
          <a:prstGeom prst="rect">
            <a:avLst/>
          </a:prstGeom>
        </p:spPr>
      </p:pic>
    </p:spTree>
    <p:extLst>
      <p:ext uri="{BB962C8B-B14F-4D97-AF65-F5344CB8AC3E}">
        <p14:creationId xmlns:p14="http://schemas.microsoft.com/office/powerpoint/2010/main" val="30264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23051|recordLength=186584|start=0|end=23051|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23051|recordLength=186584|start=0|end=23051|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1_Office Theme">
  <a:themeElements>
    <a:clrScheme name="MFST Azur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LOR TEMPLATE">
  <a:themeElements>
    <a:clrScheme name="Custom 3">
      <a:dk1>
        <a:srgbClr val="505050"/>
      </a:dk1>
      <a:lt1>
        <a:srgbClr val="FFFFFF"/>
      </a:lt1>
      <a:dk2>
        <a:srgbClr val="002050"/>
      </a:dk2>
      <a:lt2>
        <a:srgbClr val="CDF4FF"/>
      </a:lt2>
      <a:accent1>
        <a:srgbClr val="0078D7"/>
      </a:accent1>
      <a:accent2>
        <a:srgbClr val="107C10"/>
      </a:accent2>
      <a:accent3>
        <a:srgbClr val="D83B01"/>
      </a:accent3>
      <a:accent4>
        <a:srgbClr val="5C2D91"/>
      </a:accent4>
      <a:accent5>
        <a:srgbClr val="008272"/>
      </a:accent5>
      <a:accent6>
        <a:srgbClr val="B4009E"/>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potx" id="{4C0B2D38-FA0F-4EDF-B20F-9BB62B2BE380}" vid="{2F3666DA-F50E-4E30-A919-7843DA91E48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274</Words>
  <Application>Microsoft Office PowerPoint</Application>
  <PresentationFormat>Widescreen</PresentationFormat>
  <Paragraphs>33</Paragraphs>
  <Slides>3</Slides>
  <Notes>3</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Consolas</vt:lpstr>
      <vt:lpstr>Segoe Light</vt:lpstr>
      <vt:lpstr>Segoe UI</vt:lpstr>
      <vt:lpstr>Segoe UI Light</vt:lpstr>
      <vt:lpstr>Wingdings</vt:lpstr>
      <vt:lpstr>1_Office Theme</vt:lpstr>
      <vt:lpstr>COLOR TEMPLATE</vt:lpstr>
      <vt:lpstr>Azure Capacity Planning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Certification  Jump Start</dc:title>
  <dc:creator>Mike Barry</dc:creator>
  <cp:lastModifiedBy>Mike Barry</cp:lastModifiedBy>
  <cp:revision>7</cp:revision>
  <dcterms:created xsi:type="dcterms:W3CDTF">2018-02-15T14:40:36Z</dcterms:created>
  <dcterms:modified xsi:type="dcterms:W3CDTF">2018-02-21T18:57:18Z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micbarry@microsoft.com</vt:lpwstr>
  </property>
  <property fmtid="{D5CDD505-2E9C-101B-9397-08002B2CF9AE}" pid="5" name="MSIP_Label_f42aa342-8706-4288-bd11-ebb85995028c_SetDate">
    <vt:lpwstr>2018-02-15T14:43:01.3355720Z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