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63F2-0238-4745-B734-A574C9C8C475}" type="datetimeFigureOut">
              <a:rPr lang="fr-FR" smtClean="0"/>
              <a:pPr/>
              <a:t>05/02/2019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4152C-2063-4F9C-BA4E-469A2D8B16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B4152C-2063-4F9C-BA4E-469A2D8B167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1071133-69A7-4EFA-992A-CD7D3B8A2867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3C60-8F7A-4C80-9DAB-5C621F631B01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A98B-970C-4D7A-A143-205C00EF4877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F63787E-0C41-441D-A5A1-975AEF666FCC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28A8265-8317-4AFB-832B-A98CA7B895E4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E6A4FC5-064F-4868-9FA3-4E6BF43BD669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62AB4BB-0AEA-4FD9-99D0-3B762FC12870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13C8D-2A1A-422B-AC82-79B44205C4FC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E6819A3-11A8-49DA-BACA-C09DB484FE17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079BBC7-1D51-4324-B939-27D9703F9D41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2C63956-19A0-49EA-8761-1493CE0E2D8A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6C83C01-79D8-47A7-9D9A-89A2C0B36722}" type="datetime1">
              <a:rPr lang="fr-FR" smtClean="0"/>
              <a:pPr/>
              <a:t>05/02/2019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C008115-448A-4AFA-AEF0-4D0167BD422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Ballon Sonde Captif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Revue de projet n°1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648866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NOM / </a:t>
            </a:r>
            <a:r>
              <a:rPr lang="fr-FR" dirty="0" err="1" smtClean="0"/>
              <a:t>Prenom</a:t>
            </a:r>
            <a:r>
              <a:rPr lang="fr-FR" dirty="0" smtClean="0"/>
              <a:t> T STI2D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8358" indent="-514350">
              <a:buAutoNum type="arabicParenR"/>
            </a:pPr>
            <a:r>
              <a:rPr lang="fr-FR" sz="2400" dirty="0" smtClean="0"/>
              <a:t>Présentation du système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Problématique générale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Contraintes Liées au projet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Chaîne d’information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Diagramme </a:t>
            </a:r>
            <a:r>
              <a:rPr lang="fr-FR" sz="2400" dirty="0" err="1" smtClean="0"/>
              <a:t>SysML</a:t>
            </a:r>
            <a:endParaRPr lang="fr-FR" sz="2400" dirty="0" smtClean="0"/>
          </a:p>
          <a:p>
            <a:pPr marL="578358" indent="-514350">
              <a:buAutoNum type="arabicParenR"/>
            </a:pPr>
            <a:r>
              <a:rPr lang="fr-FR" sz="2400" dirty="0" smtClean="0"/>
              <a:t>Ma tâche</a:t>
            </a:r>
          </a:p>
          <a:p>
            <a:pPr marL="578358" indent="-514350">
              <a:buAutoNum type="arabicParenR"/>
            </a:pPr>
            <a:r>
              <a:rPr lang="fr-FR" sz="2400" dirty="0" smtClean="0"/>
              <a:t>Conception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Quel est mon système ? </a:t>
            </a:r>
          </a:p>
          <a:p>
            <a:pPr>
              <a:buFontTx/>
              <a:buChar char="-"/>
            </a:pPr>
            <a:r>
              <a:rPr lang="fr-FR" sz="2800" dirty="0" smtClean="0"/>
              <a:t>Comment fonctionne t-il ?</a:t>
            </a:r>
          </a:p>
          <a:p>
            <a:pPr>
              <a:buFontTx/>
              <a:buChar char="-"/>
            </a:pPr>
            <a:r>
              <a:rPr lang="fr-FR" sz="2800" dirty="0" smtClean="0"/>
              <a:t>Introduction à la problématique !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Problématique générale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fr-FR" sz="2400" dirty="0" err="1" smtClean="0"/>
              <a:t>Présentaton</a:t>
            </a:r>
            <a:r>
              <a:rPr lang="fr-FR" sz="2400" dirty="0" smtClean="0"/>
              <a:t> différentes tâches élèves</a:t>
            </a:r>
          </a:p>
          <a:p>
            <a:pPr lvl="1">
              <a:buFontTx/>
              <a:buChar char="-"/>
            </a:pPr>
            <a:r>
              <a:rPr lang="fr-FR" sz="2400" dirty="0" smtClean="0"/>
              <a:t>Introduction aux contraintes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Contraintes liées au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-	Différentes contraintes : </a:t>
            </a:r>
          </a:p>
          <a:p>
            <a:pPr>
              <a:buNone/>
            </a:pPr>
            <a:r>
              <a:rPr lang="fr-FR" sz="2800" dirty="0" smtClean="0"/>
              <a:t>	-	Temporelle</a:t>
            </a:r>
          </a:p>
          <a:p>
            <a:pPr>
              <a:buNone/>
            </a:pPr>
            <a:r>
              <a:rPr lang="fr-FR" sz="2800" dirty="0" smtClean="0"/>
              <a:t>	- 	Economiques</a:t>
            </a:r>
          </a:p>
          <a:p>
            <a:pPr>
              <a:buNone/>
            </a:pPr>
            <a:r>
              <a:rPr lang="fr-FR" sz="2800" dirty="0" smtClean="0"/>
              <a:t>	-	Physique</a:t>
            </a:r>
          </a:p>
          <a:p>
            <a:pPr>
              <a:buNone/>
            </a:pPr>
            <a:endParaRPr lang="fr-FR" sz="2800" dirty="0" smtClean="0"/>
          </a:p>
          <a:p>
            <a:pPr>
              <a:buNone/>
            </a:pPr>
            <a:r>
              <a:rPr lang="fr-FR" sz="2800" dirty="0" smtClean="0"/>
              <a:t>- Diverses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Chaîne d’information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6</a:t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Diagramme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3200" dirty="0" smtClean="0"/>
              <a:t>-  	Diagrammes des cas d’utilisation AU MINIMUM !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tâche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dirty="0" smtClean="0"/>
              <a:t>- 	Qu’est-ce que je dois faire de ce projet ?</a:t>
            </a:r>
          </a:p>
          <a:p>
            <a:pPr>
              <a:buNone/>
            </a:pPr>
            <a:r>
              <a:rPr lang="fr-FR" sz="2800" dirty="0" smtClean="0"/>
              <a:t> </a:t>
            </a:r>
          </a:p>
          <a:p>
            <a:pPr>
              <a:buNone/>
            </a:pPr>
            <a:r>
              <a:rPr lang="fr-FR" sz="2800" dirty="0" smtClean="0"/>
              <a:t>- 	M’approprier le cahier des charges pour montrer que j’ai compris ce qu’on attend de moi.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800" dirty="0" smtClean="0"/>
              <a:t>Comment répondre à ma problématique</a:t>
            </a:r>
          </a:p>
          <a:p>
            <a:pPr>
              <a:buFontTx/>
              <a:buChar char="-"/>
            </a:pPr>
            <a:r>
              <a:rPr lang="fr-FR" sz="2800" dirty="0" smtClean="0"/>
              <a:t>Pourquoi Utiliser ces composants ?</a:t>
            </a:r>
          </a:p>
          <a:p>
            <a:pPr>
              <a:buFontTx/>
              <a:buChar char="-"/>
            </a:pPr>
            <a:r>
              <a:rPr lang="fr-FR" sz="2800" dirty="0" smtClean="0"/>
              <a:t>Comment je compte les mettre en œuvre ?</a:t>
            </a:r>
          </a:p>
          <a:p>
            <a:pPr>
              <a:buFontTx/>
              <a:buChar char="-"/>
            </a:pPr>
            <a:r>
              <a:rPr lang="fr-FR" sz="2800" dirty="0" smtClean="0"/>
              <a:t>Quels résultats je penses obtenir ?</a:t>
            </a:r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8115-448A-4AFA-AEF0-4D0167BD422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39</TotalTime>
  <Words>100</Words>
  <Application>Microsoft Office PowerPoint</Application>
  <PresentationFormat>Affichage à l'écran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Verve</vt:lpstr>
      <vt:lpstr> Ballon Sonde Captif</vt:lpstr>
      <vt:lpstr>Sommaire</vt:lpstr>
      <vt:lpstr>Présentation du système</vt:lpstr>
      <vt:lpstr>Problématique générale</vt:lpstr>
      <vt:lpstr>Contraintes liées au projet</vt:lpstr>
      <vt:lpstr>Chaîne d’information </vt:lpstr>
      <vt:lpstr>Diagramme SysML</vt:lpstr>
      <vt:lpstr>Ma tâche </vt:lpstr>
      <vt:lpstr>Conception</vt:lpstr>
    </vt:vector>
  </TitlesOfParts>
  <Company>CRIF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Ballon Sonde Captif</dc:title>
  <dc:creator>Elève</dc:creator>
  <cp:lastModifiedBy>Elève</cp:lastModifiedBy>
  <cp:revision>12</cp:revision>
  <dcterms:created xsi:type="dcterms:W3CDTF">2019-02-05T07:34:52Z</dcterms:created>
  <dcterms:modified xsi:type="dcterms:W3CDTF">2019-02-05T08:17:10Z</dcterms:modified>
</cp:coreProperties>
</file>