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2D5BB5-6833-41AE-B465-03E51C7754A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C950FE-98AF-4D93-8E8D-59F5BD22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838" y="3381594"/>
            <a:ext cx="9440034" cy="1828801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7019" y="5210395"/>
            <a:ext cx="9440034" cy="104986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66"/>
                </a:solidFill>
              </a:rPr>
              <a:t>Secure your digital life – Encrypt it all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97730" cy="3505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34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5166" y="1190064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Group members: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57" y="2380129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QURAT-UL-AIN AKHTER </a:t>
            </a:r>
          </a:p>
          <a:p>
            <a:r>
              <a:rPr lang="en-US" sz="2800" b="1" dirty="0">
                <a:effectLst/>
              </a:rPr>
              <a:t>HAJRA RAO</a:t>
            </a:r>
            <a:endParaRPr lang="en-US" sz="2800" dirty="0"/>
          </a:p>
          <a:p>
            <a:r>
              <a:rPr lang="en-US" sz="2800" b="1" dirty="0">
                <a:effectLst/>
              </a:rPr>
              <a:t>NOFAL SHAMEEM </a:t>
            </a:r>
          </a:p>
          <a:p>
            <a:r>
              <a:rPr lang="en-US" sz="2800" b="1" dirty="0">
                <a:effectLst/>
              </a:rPr>
              <a:t>ALI HYDER RANA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-1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0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7116" y="1190064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SYSTEM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862" y="2283330"/>
            <a:ext cx="10353762" cy="4058751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Set up an account</a:t>
            </a:r>
          </a:p>
          <a:p>
            <a:r>
              <a:rPr lang="en-US" sz="3200" dirty="0">
                <a:solidFill>
                  <a:schemeClr val="bg1"/>
                </a:solidFill>
              </a:rPr>
              <a:t>Get a membership</a:t>
            </a:r>
          </a:p>
          <a:p>
            <a:r>
              <a:rPr lang="en-US" sz="3200" dirty="0">
                <a:solidFill>
                  <a:schemeClr val="bg1"/>
                </a:solidFill>
              </a:rPr>
              <a:t>Encryption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Decryption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944425"/>
      </p:ext>
    </p:extLst>
  </p:cSld>
  <p:clrMapOvr>
    <a:masterClrMapping/>
  </p:clrMapOvr>
  <p:transition spd="slow" advClick="0" advTm="30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6871" y="1631577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73506" y="2300338"/>
            <a:ext cx="340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92466" y="1816243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1649505" y="1912170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SIGN UP</a:t>
            </a:r>
          </a:p>
          <a:p>
            <a:endParaRPr lang="en-US" dirty="0"/>
          </a:p>
          <a:p>
            <a:r>
              <a:rPr lang="en-US" dirty="0"/>
              <a:t>Let’s create an account if not has any.</a:t>
            </a:r>
            <a:br>
              <a:rPr lang="en-US" dirty="0"/>
            </a:br>
            <a:r>
              <a:rPr lang="en-US" dirty="0"/>
              <a:t>Enter your name, ID and set-up a suitable password as per the given instructions.</a:t>
            </a:r>
            <a:br>
              <a:rPr lang="en-US" dirty="0"/>
            </a:br>
            <a:r>
              <a:rPr lang="en-US" dirty="0"/>
              <a:t>Make sure the ID you enter must be unique</a:t>
            </a:r>
          </a:p>
          <a:p>
            <a:pPr algn="ctr"/>
            <a:endParaRPr lang="en-US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333127" y="1912170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LOG IN</a:t>
            </a:r>
          </a:p>
          <a:p>
            <a:endParaRPr lang="en-US" dirty="0"/>
          </a:p>
          <a:p>
            <a:r>
              <a:rPr lang="en-US" dirty="0"/>
              <a:t>Unlock your account and get a chance to avail an amazing opportunity.</a:t>
            </a:r>
            <a:br>
              <a:rPr lang="en-US" dirty="0"/>
            </a:br>
            <a:r>
              <a:rPr lang="en-US" dirty="0"/>
              <a:t>Just enter your ID, password and then you are in</a:t>
            </a:r>
          </a:p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056094" y="556720"/>
            <a:ext cx="1524000" cy="1355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457555"/>
      </p:ext>
    </p:extLst>
  </p:cSld>
  <p:clrMapOvr>
    <a:masterClrMapping/>
  </p:clrMapOvr>
  <p:transition spd="med" advClick="0" advTm="3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018" y="2366684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00049" y="2077198"/>
            <a:ext cx="3191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352860" y="1905889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FREE VERSION</a:t>
            </a:r>
          </a:p>
          <a:p>
            <a:endParaRPr lang="en-US" dirty="0"/>
          </a:p>
          <a:p>
            <a:r>
              <a:rPr lang="en-US" dirty="0"/>
              <a:t>Here you can enter any text and get it back in a cipher format.</a:t>
            </a:r>
            <a:br>
              <a:rPr lang="en-US" dirty="0"/>
            </a:br>
            <a:r>
              <a:rPr lang="en-US" dirty="0"/>
              <a:t>You may share it ahead with any of the concerned person without a 3</a:t>
            </a:r>
            <a:r>
              <a:rPr lang="en-US" baseline="30000" dirty="0"/>
              <a:t>rd</a:t>
            </a:r>
            <a:r>
              <a:rPr lang="en-US" dirty="0"/>
              <a:t> party intervention</a:t>
            </a:r>
          </a:p>
          <a:p>
            <a:pPr algn="ctr"/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571309" y="1905889"/>
            <a:ext cx="2895600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PREMIUM VERSION</a:t>
            </a:r>
          </a:p>
          <a:p>
            <a:endParaRPr lang="en-US" dirty="0"/>
          </a:p>
          <a:p>
            <a:r>
              <a:rPr lang="en-US" dirty="0"/>
              <a:t>It’s a way upgraded version where you can also import a text file to be encrypted.</a:t>
            </a:r>
            <a:br>
              <a:rPr lang="en-US" dirty="0"/>
            </a:br>
            <a:r>
              <a:rPr lang="en-US" dirty="0"/>
              <a:t>In addition, get a chance to maintain a log of your all shared text and files.</a:t>
            </a:r>
            <a:br>
              <a:rPr lang="en-US" dirty="0"/>
            </a:br>
            <a:r>
              <a:rPr lang="en-US" dirty="0"/>
              <a:t>You may view them anytime you want 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56094" y="556720"/>
            <a:ext cx="1524000" cy="1355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681932"/>
      </p:ext>
    </p:extLst>
  </p:cSld>
  <p:clrMapOvr>
    <a:masterClrMapping/>
  </p:clrMapOvr>
  <p:transition spd="med" advClick="0" advTm="3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1" y="1631578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31742" y="1631578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999565" y="1912168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ENCRYPTION</a:t>
            </a:r>
          </a:p>
          <a:p>
            <a:endParaRPr lang="en-US" dirty="0"/>
          </a:p>
          <a:p>
            <a:pPr algn="just"/>
            <a:r>
              <a:rPr lang="en-US" dirty="0"/>
              <a:t>At this stage your confidential info is carefully taken and scrambled according to the built-in key, so as not to get understood by all</a:t>
            </a:r>
          </a:p>
          <a:p>
            <a:pPr algn="ctr"/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996519" y="1912168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DECRYPTION</a:t>
            </a:r>
          </a:p>
          <a:p>
            <a:endParaRPr lang="en-US" dirty="0"/>
          </a:p>
          <a:p>
            <a:pPr algn="just"/>
            <a:r>
              <a:rPr lang="en-US" dirty="0"/>
              <a:t>On receiving it allows the same key to get your text back into a plain appearance so only a concerned receiver can read it and none other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56094" y="556720"/>
            <a:ext cx="1524000" cy="1355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6624811"/>
      </p:ext>
    </p:extLst>
  </p:cSld>
  <p:clrMapOvr>
    <a:masterClrMapping/>
  </p:clrMapOvr>
  <p:transition spd="med" advClick="0" advTm="3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1" y="1631578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31742" y="1631578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714934" y="1916024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b="1" dirty="0"/>
              <a:t>LOAD FUNCTION</a:t>
            </a:r>
          </a:p>
          <a:p>
            <a:endParaRPr lang="en-US" dirty="0"/>
          </a:p>
          <a:p>
            <a:pPr algn="just"/>
            <a:r>
              <a:rPr lang="en-US" dirty="0"/>
              <a:t>In load function all the data from our file will be stored in our vector .</a:t>
            </a:r>
          </a:p>
          <a:p>
            <a:pPr algn="just"/>
            <a:r>
              <a:rPr lang="en-US" dirty="0"/>
              <a:t>It is called the moment the user runs the program</a:t>
            </a:r>
          </a:p>
          <a:p>
            <a:pPr algn="ctr"/>
            <a:endParaRPr lang="en-US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8507506" y="1912170"/>
            <a:ext cx="2725271" cy="4177551"/>
          </a:xfrm>
          <a:prstGeom prst="round2DiagRect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SAVE FUNCTION</a:t>
            </a:r>
          </a:p>
          <a:p>
            <a:endParaRPr lang="en-US" dirty="0"/>
          </a:p>
          <a:p>
            <a:pPr algn="just"/>
            <a:r>
              <a:rPr lang="en-US" dirty="0"/>
              <a:t>In save function all the data that user enters will be stored in the file It is called when the user exits the program .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56094" y="556720"/>
            <a:ext cx="1524000" cy="1355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711803"/>
      </p:ext>
    </p:extLst>
  </p:cSld>
  <p:clrMapOvr>
    <a:masterClrMapping/>
  </p:clrMapOvr>
  <p:transition spd="med" advClick="0" advTm="3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1" y="1631578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871" y="0"/>
            <a:ext cx="2380129" cy="238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" y="137160"/>
            <a:ext cx="6054674" cy="65989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0" name="Group 9"/>
          <p:cNvGrpSpPr/>
          <p:nvPr/>
        </p:nvGrpSpPr>
        <p:grpSpPr>
          <a:xfrm>
            <a:off x="6777767" y="2844021"/>
            <a:ext cx="4528968" cy="2133600"/>
            <a:chOff x="6276191" y="2508741"/>
            <a:chExt cx="4528968" cy="2133600"/>
          </a:xfrm>
        </p:grpSpPr>
        <p:sp>
          <p:nvSpPr>
            <p:cNvPr id="3" name="TextBox 2"/>
            <p:cNvSpPr txBox="1"/>
            <p:nvPr/>
          </p:nvSpPr>
          <p:spPr>
            <a:xfrm>
              <a:off x="7447428" y="3261360"/>
              <a:ext cx="32510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AT A GLANCE</a:t>
              </a:r>
            </a:p>
            <a:p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 flipH="1">
              <a:off x="6276191" y="2508741"/>
              <a:ext cx="4528968" cy="2133600"/>
            </a:xfrm>
            <a:prstGeom prst="rightArrow">
              <a:avLst/>
            </a:prstGeom>
            <a:noFill/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299584"/>
      </p:ext>
    </p:extLst>
  </p:cSld>
  <p:clrMapOvr>
    <a:masterClrMapping/>
  </p:clrMapOvr>
  <p:transition spd="slow" advClick="0" advTm="3000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449</TotalTime>
  <Words>294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ENCRYPT TECH</vt:lpstr>
      <vt:lpstr>Group members:</vt:lpstr>
      <vt:lpstr>SYSTEM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 TECH</dc:title>
  <dc:creator>Microsoft account</dc:creator>
  <cp:lastModifiedBy>QURAT-UL-AIN AKHTER</cp:lastModifiedBy>
  <cp:revision>26</cp:revision>
  <dcterms:created xsi:type="dcterms:W3CDTF">2023-07-13T20:24:27Z</dcterms:created>
  <dcterms:modified xsi:type="dcterms:W3CDTF">2023-07-14T06:00:42Z</dcterms:modified>
</cp:coreProperties>
</file>