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fde93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ffde9308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fde9308a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ffde9308a_2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fde9308a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ffde9308a_2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fde930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fde930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fde9308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ffde9308a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fde9308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ffde9308a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fde9308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ffde9308a_2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fde9308a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ffde9308a_2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fde930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fde930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fde930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fde930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fde9308a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5ffde9308a_2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fde9308a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5ffde9308a_2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022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Generating Synthetic Data Using LLMs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Comprehensive Workflow &amp; Model Comparison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Comparison for This Project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Code:</a:t>
            </a:r>
            <a:endParaRPr sz="1800"/>
          </a:p>
          <a:p>
            <a:pPr indent="-2540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Lightweight, flexible for Python scripting and Jupyter notebooks.</a:t>
            </a:r>
            <a:endParaRPr sz="1800"/>
          </a:p>
          <a:p>
            <a:pPr indent="-2540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modular scripts, direct PostgreSQL integration.</a:t>
            </a:r>
            <a:endParaRPr sz="1800"/>
          </a:p>
          <a:p>
            <a:pPr indent="-2540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if your local machine has enough RAM or GPU.</a:t>
            </a:r>
            <a:endParaRPr sz="1800"/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PyCharm:</a:t>
            </a:r>
            <a:endParaRPr sz="1800"/>
          </a:p>
          <a:p>
            <a:pPr indent="-2540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Python IDE, great for code management.</a:t>
            </a:r>
            <a:endParaRPr sz="1800"/>
          </a:p>
          <a:p>
            <a:pPr indent="-2540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if working mostly with Python-only projects.</a:t>
            </a:r>
            <a:endParaRPr sz="1800"/>
          </a:p>
          <a:p>
            <a:pPr indent="-2540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lightweight as VS Code.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vs Colab for This Project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GPUs (if needed), easy sharing.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for testing small datasets &amp; quick prototyping.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RAM for large models (like Mistral-7B) and also for future integration of data into postgre</a:t>
            </a:r>
            <a:r>
              <a:rPr lang="en"/>
              <a:t>sql, session expires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(Local):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control, better for PostgreSQL integration &amp; scripts.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if you have enough RAM/VRAM.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57200" y="19397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Use LLMs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Local Execution: Run downloaded models on your machine.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API-based: Access cloud-hosted models via REST APIs.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vs API — Performance Comparison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LLMs: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Slower, memory heavy, private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LLMs: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Faster, scalable, dependent on internet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"/>
              <a:t>Task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realistic synthetic data for database query testing.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data realism, schema integrity, and scalability to big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-1014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LLMs Generate Synthetic Data</a:t>
            </a:r>
            <a:endParaRPr sz="38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946969"/>
            <a:ext cx="8229600" cy="3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6743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can generate structured data (CSV, JSON, SQL) when prompted properly.</a:t>
            </a:r>
            <a:endParaRPr sz="2724"/>
          </a:p>
          <a:p>
            <a:pPr indent="-28674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table schema, data types, ranges, and output format.</a:t>
            </a:r>
            <a:endParaRPr sz="2724"/>
          </a:p>
          <a:p>
            <a:pPr indent="-286743" lvl="0" marL="342900" rtl="0" algn="l">
              <a:spcBef>
                <a:spcPts val="64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•"/>
            </a:pPr>
            <a:r>
              <a:rPr lang="en" sz="2724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Example prompt:</a:t>
            </a:r>
            <a:endParaRPr sz="2724">
              <a:solidFill>
                <a:srgbClr val="1155CC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Generate 50 rows of CSV data for a table 'employees':</a:t>
            </a:r>
            <a:endParaRPr sz="2500">
              <a:solidFill>
                <a:srgbClr val="66666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- id: integer, unique</a:t>
            </a:r>
            <a:endParaRPr sz="2500">
              <a:solidFill>
                <a:srgbClr val="66666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- name: realistic human names</a:t>
            </a:r>
            <a:endParaRPr sz="2500">
              <a:solidFill>
                <a:srgbClr val="66666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- age: 20–60</a:t>
            </a:r>
            <a:endParaRPr sz="2500">
              <a:solidFill>
                <a:srgbClr val="66666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- salary: 2500–6000</a:t>
            </a:r>
            <a:endParaRPr sz="2500">
              <a:solidFill>
                <a:srgbClr val="66666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- department_id: 1–5</a:t>
            </a:r>
            <a:endParaRPr sz="2500">
              <a:solidFill>
                <a:srgbClr val="66666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</a:rPr>
              <a:t>Output only CSV rows, no explanations.</a:t>
            </a:r>
            <a:endParaRPr sz="2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-111075" y="61500"/>
            <a:ext cx="7741500" cy="74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800"/>
              <a:t>How LLMs Generate Synthetic Data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247725" y="803400"/>
            <a:ext cx="7741500" cy="45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The discussed prompt generates the following data using </a:t>
            </a:r>
            <a:r>
              <a:rPr lang="en" sz="1162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gpt-neo-1.3B</a:t>
            </a:r>
            <a:endParaRPr sz="1162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Time taken to generate 10 lines: 4 minutes (in Google Colab)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Based on its token limit i.e. 2048, it can generate a maximum of 180-200 rows</a:t>
            </a:r>
            <a:endParaRPr sz="1200"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13" y="1492639"/>
            <a:ext cx="8398162" cy="3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18650" y="711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How LLMs Generate Synthetic Data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508575" y="726475"/>
            <a:ext cx="7645200" cy="80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en" sz="4591"/>
              <a:t>The discussed prompt generates the following data using zephyr-7b-beta</a:t>
            </a:r>
            <a:endParaRPr sz="4553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en" sz="4591"/>
              <a:t>Time taken to generate 10 lines: less than a minute (in Pycharm)</a:t>
            </a:r>
            <a:endParaRPr sz="4591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9"/>
              <a:buFont typeface="Arial"/>
              <a:buNone/>
            </a:pPr>
            <a:r>
              <a:rPr lang="en" sz="4591"/>
              <a:t>Based on its token limit i.e. 8,192 tokens.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00" y="1312225"/>
            <a:ext cx="6989092" cy="28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223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Up for Big Data</a:t>
            </a:r>
            <a:endParaRPr sz="38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typically generate </a:t>
            </a:r>
            <a:r>
              <a:rPr lang="en" sz="2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50-100</a:t>
            </a: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rows per prompt.</a:t>
            </a:r>
            <a:endParaRPr sz="2300">
              <a:solidFill>
                <a:srgbClr val="999999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millions of rows:</a:t>
            </a:r>
            <a:endParaRPr sz="23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batch generation by looping LLM calls.</a:t>
            </a:r>
            <a:endParaRPr sz="23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Parallel execution to speed up.</a:t>
            </a:r>
            <a:endParaRPr sz="23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Combine data using pandas.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/>
              <a:t>This needs to be tested.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Validation</a:t>
            </a:r>
            <a:endParaRPr sz="4100"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pandas to:</a:t>
            </a:r>
            <a:endParaRPr sz="26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Load CSV files</a:t>
            </a:r>
            <a:endParaRPr sz="26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Check for duplicates, missing values, data types</a:t>
            </a:r>
            <a:endParaRPr sz="26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Validate primary &amp; foreign keys</a:t>
            </a:r>
            <a:endParaRPr sz="25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