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AD09-5199-404B-BC25-3F907B5ADEF0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51AB2-9553-425A-A6BA-657FD73EB0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6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9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3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1AB2-9553-425A-A6BA-657FD73EB0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8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37454DE-11D9-4AAD-A2D2-08D2100605C4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77A9126-EBA0-47DE-AD67-ECA30591733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Topic: JQuery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</a:t>
            </a:r>
            <a:endParaRPr lang="en-US" b="1" dirty="0"/>
          </a:p>
          <a:p>
            <a:r>
              <a:rPr lang="en-US" b="1" dirty="0" smtClean="0"/>
              <a:t>Name: Hassan khan</a:t>
            </a:r>
          </a:p>
          <a:p>
            <a:r>
              <a:rPr lang="en-US" b="1" dirty="0" smtClean="0"/>
              <a:t>Name :Waleed Husnain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039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2286000" cy="228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2828836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jQuery is </a:t>
            </a:r>
            <a:r>
              <a:rPr lang="en-US" b="1" dirty="0" smtClean="0"/>
              <a:t>write less do more </a:t>
            </a:r>
            <a:r>
              <a:rPr lang="en-US" b="1" dirty="0"/>
              <a:t>JavaScript library </a:t>
            </a:r>
            <a:r>
              <a:rPr lang="en-US" dirty="0"/>
              <a:t>designed to simplify HTML DOM </a:t>
            </a:r>
            <a:r>
              <a:rPr lang="en-US" dirty="0" smtClean="0"/>
              <a:t>(Document Object Model ,manipulation as </a:t>
            </a:r>
            <a:r>
              <a:rPr lang="en-US" dirty="0"/>
              <a:t>well as event handling, CSS animation, and Ajax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676" y="4003641"/>
            <a:ext cx="491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Original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author 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John Resig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309" y="4497756"/>
            <a:ext cx="4624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Initial release date: August 26, 2006</a:t>
            </a:r>
          </a:p>
        </p:txBody>
      </p:sp>
    </p:spTree>
    <p:extLst>
      <p:ext uri="{BB962C8B-B14F-4D97-AF65-F5344CB8AC3E}">
        <p14:creationId xmlns:p14="http://schemas.microsoft.com/office/powerpoint/2010/main" val="268999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57200"/>
            <a:ext cx="3820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Why We Learn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745" y="1371600"/>
            <a:ext cx="4662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Netflix </a:t>
            </a:r>
            <a:r>
              <a:rPr lang="en-US" b="1" dirty="0" smtClean="0"/>
              <a:t>,Google ,Microsoft ,Facebook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76800" y="1371600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And Use JQuery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905000"/>
            <a:ext cx="7772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Farmework are Available but Jquery is Most popular frame 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667000"/>
            <a:ext cx="7394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To Download Jquery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76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Compressed </a:t>
            </a:r>
            <a:r>
              <a:rPr lang="en-US" dirty="0"/>
              <a:t>File</a:t>
            </a:r>
          </a:p>
          <a:p>
            <a:pPr marL="228600" indent="-228600">
              <a:buAutoNum type="arabicParenR"/>
            </a:pPr>
            <a:r>
              <a:rPr lang="en-US" dirty="0"/>
              <a:t>Google CDN link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321" y="4184073"/>
            <a:ext cx="333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b="1" dirty="0"/>
              <a:t>We Will Show You This…….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2383580"/>
            <a:ext cx="259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dirty="0"/>
              <a:t>Short Selector</a:t>
            </a:r>
          </a:p>
          <a:p>
            <a:pPr marL="228600" indent="-228600">
              <a:buAutoNum type="arabicParenR"/>
            </a:pPr>
            <a:r>
              <a:rPr lang="en-US" dirty="0"/>
              <a:t>Variety of Animation functions</a:t>
            </a:r>
          </a:p>
          <a:p>
            <a:pPr marL="228600" indent="-228600">
              <a:buAutoNum type="arabicParenR"/>
            </a:pPr>
            <a:r>
              <a:rPr lang="en-US" dirty="0"/>
              <a:t>Easy DOM Manipulation(IT means easy to Set And Get value)</a:t>
            </a:r>
          </a:p>
          <a:p>
            <a:pPr marL="228600" indent="-228600">
              <a:buAutoNum type="arabicParenR"/>
            </a:pPr>
            <a:r>
              <a:rPr lang="en-US" dirty="0" smtClean="0"/>
              <a:t>Easy </a:t>
            </a:r>
            <a:r>
              <a:rPr lang="en-US" dirty="0"/>
              <a:t>CSS styling</a:t>
            </a:r>
          </a:p>
          <a:p>
            <a:pPr marL="228600" indent="-228600">
              <a:buAutoNum type="arabicParenR"/>
            </a:pPr>
            <a:r>
              <a:rPr lang="en-US" dirty="0" smtClean="0"/>
              <a:t>Easy </a:t>
            </a:r>
            <a:r>
              <a:rPr lang="en-US" dirty="0"/>
              <a:t>DOM Traversing(It means Target any Element)</a:t>
            </a:r>
          </a:p>
          <a:p>
            <a:pPr marL="228600" indent="-228600">
              <a:buAutoNum type="arabicParenR"/>
            </a:pPr>
            <a:r>
              <a:rPr lang="en-US" dirty="0"/>
              <a:t>Simple Ajex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466" y="4953000"/>
            <a:ext cx="3543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Benefits Using Jquery</a:t>
            </a:r>
          </a:p>
          <a:p>
            <a:r>
              <a:rPr lang="en-US" dirty="0" smtClean="0"/>
              <a:t>1) Browser </a:t>
            </a:r>
            <a:r>
              <a:rPr lang="en-US" dirty="0"/>
              <a:t>Independent</a:t>
            </a:r>
          </a:p>
          <a:p>
            <a:r>
              <a:rPr lang="en-US" dirty="0" smtClean="0"/>
              <a:t>2) Increase </a:t>
            </a:r>
            <a:r>
              <a:rPr lang="en-US" dirty="0"/>
              <a:t>Coding Speed</a:t>
            </a:r>
          </a:p>
        </p:txBody>
      </p:sp>
    </p:spTree>
    <p:extLst>
      <p:ext uri="{BB962C8B-B14F-4D97-AF65-F5344CB8AC3E}">
        <p14:creationId xmlns:p14="http://schemas.microsoft.com/office/powerpoint/2010/main" val="419893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Syntax of 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2" y="1524000"/>
            <a:ext cx="3588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sz="2400" dirty="0"/>
              <a:t>$('selector').action()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891" y="2209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There are Three Type of Main selectors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1 Element selector</a:t>
            </a:r>
          </a:p>
          <a:p>
            <a:r>
              <a:rPr lang="en-US" dirty="0"/>
              <a:t>       2 class selector</a:t>
            </a:r>
          </a:p>
          <a:p>
            <a:r>
              <a:rPr lang="en-US" dirty="0"/>
              <a:t>       3 id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7255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Way To Write these selector In our Code File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40386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Events In </a:t>
            </a:r>
            <a:r>
              <a:rPr lang="en-US" b="1" dirty="0" smtClean="0"/>
              <a:t>jquery</a:t>
            </a:r>
          </a:p>
          <a:p>
            <a:pPr algn="ctr"/>
            <a:r>
              <a:rPr lang="en-US" b="1" dirty="0" smtClean="0"/>
              <a:t>Any attraction user doing with your website called Event</a:t>
            </a:r>
          </a:p>
          <a:p>
            <a:pPr algn="ctr"/>
            <a:endParaRPr lang="en-US" b="1" dirty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/>
              <a:t>click </a:t>
            </a:r>
            <a:r>
              <a:rPr lang="en-US" dirty="0" smtClean="0"/>
              <a:t>keypress,submit, </a:t>
            </a:r>
            <a:r>
              <a:rPr lang="en-US" dirty="0"/>
              <a:t>load </a:t>
            </a:r>
            <a:r>
              <a:rPr lang="en-US" dirty="0" smtClean="0"/>
              <a:t>dblclick, </a:t>
            </a:r>
            <a:r>
              <a:rPr lang="en-US" dirty="0"/>
              <a:t>keydown change resize </a:t>
            </a:r>
            <a:r>
              <a:rPr lang="en-US" dirty="0" smtClean="0"/>
              <a:t>mouseenter, keyup, </a:t>
            </a:r>
            <a:r>
              <a:rPr lang="en-US" dirty="0"/>
              <a:t>focus scroll </a:t>
            </a:r>
            <a:r>
              <a:rPr lang="en-US" dirty="0" smtClean="0"/>
              <a:t>mouseleave, </a:t>
            </a:r>
            <a:r>
              <a:rPr lang="en-US" dirty="0"/>
              <a:t>  </a:t>
            </a:r>
            <a:r>
              <a:rPr lang="en-US" dirty="0" smtClean="0"/>
              <a:t>blur, </a:t>
            </a:r>
            <a:r>
              <a:rPr lang="en-US" dirty="0"/>
              <a:t>unload</a:t>
            </a:r>
          </a:p>
        </p:txBody>
      </p:sp>
    </p:spTree>
    <p:extLst>
      <p:ext uri="{BB962C8B-B14F-4D97-AF65-F5344CB8AC3E}">
        <p14:creationId xmlns:p14="http://schemas.microsoft.com/office/powerpoint/2010/main" val="40476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7" r="10823"/>
          <a:stretch/>
        </p:blipFill>
        <p:spPr>
          <a:xfrm>
            <a:off x="533400" y="1066800"/>
            <a:ext cx="8077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Slides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Slideup()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slideDown()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slideToogle()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974032"/>
            <a:ext cx="4498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Animation Function in Jquery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45931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Slow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Fast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Numbers like Write This 1000 =1 sec;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Width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opacity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2160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Syntax</a:t>
            </a:r>
          </a:p>
          <a:p>
            <a:r>
              <a:rPr lang="en-US" dirty="0"/>
              <a:t>$(‘class/id').animate({ property: value }, fast/slow/number_1000);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3" y="22187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Syntax</a:t>
            </a:r>
          </a:p>
          <a:p>
            <a:r>
              <a:rPr lang="en-US" dirty="0"/>
              <a:t>$(‘class/id').slideUp() also write function inside</a:t>
            </a:r>
          </a:p>
        </p:txBody>
      </p:sp>
    </p:spTree>
    <p:extLst>
      <p:ext uri="{BB962C8B-B14F-4D97-AF65-F5344CB8AC3E}">
        <p14:creationId xmlns:p14="http://schemas.microsoft.com/office/powerpoint/2010/main" val="366262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Css using Jquery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22564" y="26670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        // </a:t>
            </a:r>
            <a:r>
              <a:rPr lang="en-US" sz="2400" b="1" dirty="0" smtClean="0"/>
              <a:t>$(‘#/.').</a:t>
            </a:r>
            <a:r>
              <a:rPr lang="en-US" sz="2400" b="1" dirty="0"/>
              <a:t>css</a:t>
            </a:r>
            <a:r>
              <a:rPr lang="en-US" sz="2400" b="1" dirty="0" smtClean="0"/>
              <a:t>(‘property’,value');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Syantax: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735676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how check value of css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       </a:t>
            </a:r>
            <a:r>
              <a:rPr lang="en-US" b="1" dirty="0" smtClean="0"/>
              <a:t>$('#</a:t>
            </a:r>
            <a:r>
              <a:rPr lang="en-US" b="1" dirty="0"/>
              <a:t>hk').css('background-color</a:t>
            </a:r>
            <a:r>
              <a:rPr lang="en-US" b="1" dirty="0" smtClean="0"/>
              <a:t>');</a:t>
            </a:r>
          </a:p>
          <a:p>
            <a:endParaRPr lang="en-US" b="1" dirty="0"/>
          </a:p>
          <a:p>
            <a:r>
              <a:rPr lang="en-US" b="1" dirty="0"/>
              <a:t>"rgb(255, 0, 0</a:t>
            </a:r>
            <a:r>
              <a:rPr lang="en-US" b="1" dirty="0" smtClean="0"/>
              <a:t>)“ //</a:t>
            </a:r>
            <a:r>
              <a:rPr lang="en-US" b="1" smtClean="0"/>
              <a:t>like This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232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Ajax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964" y="1447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Art of Exchanging data with a server  without Reloading the page and manipulate dom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/>
              <a:t>google not allowed to exchange data from other origin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892" y="3733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Method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64861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122</TotalTime>
  <Words>287</Words>
  <Application>Microsoft Office PowerPoint</Application>
  <PresentationFormat>On-screen Show (4:3)</PresentationFormat>
  <Paragraphs>76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Topic: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</dc:creator>
  <cp:lastModifiedBy>s</cp:lastModifiedBy>
  <cp:revision>33</cp:revision>
  <dcterms:created xsi:type="dcterms:W3CDTF">2021-07-26T09:50:00Z</dcterms:created>
  <dcterms:modified xsi:type="dcterms:W3CDTF">2021-07-29T12:35:02Z</dcterms:modified>
</cp:coreProperties>
</file>