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3" r:id="rId6"/>
    <p:sldId id="264" r:id="rId7"/>
    <p:sldId id="259" r:id="rId8"/>
    <p:sldId id="262" r:id="rId9"/>
    <p:sldId id="261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25.01.2022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25.01.2022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25.01.2022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25.01.2022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Проектная работа на тему:</a:t>
            </a:r>
            <a:br>
              <a:rPr lang="ru-RU" dirty="0" smtClean="0"/>
            </a:br>
            <a:r>
              <a:rPr lang="ru-RU" dirty="0" smtClean="0"/>
              <a:t>«Игра с использованием </a:t>
            </a:r>
            <a:r>
              <a:rPr lang="en-US" dirty="0" err="1" smtClean="0"/>
              <a:t>PyGame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355976" y="4653136"/>
            <a:ext cx="4528592" cy="1752600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Подготовили: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Мешков Никита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Кашапов Камиль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417243"/>
          </a:xfrm>
        </p:spPr>
        <p:txBody>
          <a:bodyPr/>
          <a:lstStyle/>
          <a:p>
            <a:pPr algn="ctr">
              <a:buNone/>
            </a:pPr>
            <a:r>
              <a:rPr lang="ru-RU" dirty="0" smtClean="0"/>
              <a:t>Цель нашей работы – создание игры на </a:t>
            </a:r>
            <a:r>
              <a:rPr lang="en-US" dirty="0" smtClean="0"/>
              <a:t>python-e</a:t>
            </a:r>
            <a:r>
              <a:rPr lang="ru-RU" dirty="0" smtClean="0"/>
              <a:t>, с использованием библиотеки </a:t>
            </a:r>
            <a:r>
              <a:rPr lang="en-US" dirty="0" err="1" smtClean="0"/>
              <a:t>pygame</a:t>
            </a:r>
            <a:r>
              <a:rPr lang="ru-RU" dirty="0" smtClean="0"/>
              <a:t>. 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65315"/>
          </a:xfrm>
        </p:spPr>
        <p:txBody>
          <a:bodyPr/>
          <a:lstStyle/>
          <a:p>
            <a:r>
              <a:rPr lang="ru-RU" dirty="0" smtClean="0"/>
              <a:t>Научиться работать с </a:t>
            </a:r>
            <a:r>
              <a:rPr lang="en-US" dirty="0" err="1" smtClean="0"/>
              <a:t>GitHub</a:t>
            </a:r>
            <a:endParaRPr lang="ru-RU" dirty="0" smtClean="0"/>
          </a:p>
          <a:p>
            <a:r>
              <a:rPr lang="ru-RU" dirty="0" smtClean="0"/>
              <a:t>Научиться работать в команде удаленно</a:t>
            </a:r>
          </a:p>
          <a:p>
            <a:r>
              <a:rPr lang="ru-RU" dirty="0" smtClean="0"/>
              <a:t>Научится работать с библиотекой </a:t>
            </a:r>
            <a:r>
              <a:rPr lang="en-US" dirty="0" err="1" smtClean="0"/>
              <a:t>pygame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представляет собой игра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dirty="0" smtClean="0"/>
              <a:t>Игра представляет собой</a:t>
            </a:r>
            <a:r>
              <a:rPr lang="en-US" dirty="0" smtClean="0"/>
              <a:t> 2D-</a:t>
            </a:r>
            <a:r>
              <a:rPr lang="ru-RU" dirty="0" err="1" smtClean="0"/>
              <a:t>шутер</a:t>
            </a:r>
            <a:r>
              <a:rPr lang="ru-RU" dirty="0" smtClean="0"/>
              <a:t>. Его действия разворачиваются в космосе. Игрок управляет кораблем, на который напали пираты. Для того чтобы победить, игроку нужно продержаться полторы минуты, обороняясь от противников. Если в него попадут три раза, игра заканчивается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25202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Использование БД: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2800" dirty="0" smtClean="0"/>
              <a:t>В нашем проекте БД используется для сохранения достижений игроков. </a:t>
            </a:r>
            <a:r>
              <a:rPr lang="en-US" sz="2800" dirty="0" smtClean="0"/>
              <a:t>ER-</a:t>
            </a:r>
            <a:r>
              <a:rPr lang="ru-RU" sz="2800" dirty="0" smtClean="0"/>
              <a:t>диаграмма этой базы выглядит так:</a:t>
            </a:r>
            <a:endParaRPr lang="ru-RU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996952"/>
            <a:ext cx="5353050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66800"/>
          </a:xfrm>
        </p:spPr>
        <p:txBody>
          <a:bodyPr/>
          <a:lstStyle/>
          <a:p>
            <a:r>
              <a:rPr lang="ru-RU" dirty="0" err="1" smtClean="0"/>
              <a:t>Скриншот</a:t>
            </a:r>
            <a:r>
              <a:rPr lang="ru-RU" dirty="0" smtClean="0"/>
              <a:t> </a:t>
            </a:r>
            <a:r>
              <a:rPr lang="ru-RU" dirty="0" err="1" smtClean="0"/>
              <a:t>геймплея</a:t>
            </a:r>
            <a:r>
              <a:rPr lang="ru-RU" dirty="0" smtClean="0"/>
              <a:t>: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772816"/>
            <a:ext cx="7115706" cy="4488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Разделение задач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ru-RU" dirty="0" smtClean="0"/>
              <a:t>Так как проект представляет собой игру, ее разработка – сложный процесс, поэтому обязанности были разделены между участниками команды:</a:t>
            </a:r>
          </a:p>
          <a:p>
            <a:pPr algn="ctr">
              <a:buNone/>
            </a:pPr>
            <a:endParaRPr lang="ru-RU" dirty="0" smtClean="0"/>
          </a:p>
          <a:p>
            <a:pPr algn="ctr"/>
            <a:r>
              <a:rPr lang="ru-RU" dirty="0" smtClean="0"/>
              <a:t>Кашапов Камиль: игровой процесс, звуковое сопровождение</a:t>
            </a:r>
          </a:p>
          <a:p>
            <a:pPr algn="ctr"/>
            <a:r>
              <a:rPr lang="ru-RU" dirty="0" smtClean="0"/>
              <a:t>Мешков Никита: меню(в том числе меню с таблицей счета / с клавишами управления), экраны выигрыша/проигрыша, визуальное оформление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Дополнительные библиотеки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dirty="0" smtClean="0"/>
              <a:t>Основной библиотекой была  </a:t>
            </a:r>
            <a:r>
              <a:rPr lang="en-US" dirty="0" err="1" smtClean="0"/>
              <a:t>pygame</a:t>
            </a:r>
            <a:r>
              <a:rPr lang="en-US" dirty="0" smtClean="0"/>
              <a:t>, </a:t>
            </a:r>
            <a:r>
              <a:rPr lang="ru-RU" dirty="0" smtClean="0"/>
              <a:t>но также использовались:</a:t>
            </a:r>
          </a:p>
          <a:p>
            <a:pPr algn="ctr">
              <a:buNone/>
            </a:pPr>
            <a:endParaRPr lang="ru-RU" dirty="0" smtClean="0"/>
          </a:p>
          <a:p>
            <a:pPr algn="ctr"/>
            <a:r>
              <a:rPr lang="en-US" dirty="0" smtClean="0"/>
              <a:t>Sys – </a:t>
            </a:r>
            <a:r>
              <a:rPr lang="ru-RU" dirty="0" smtClean="0"/>
              <a:t>для корректного завершения игры</a:t>
            </a:r>
            <a:endParaRPr lang="en-US" dirty="0" smtClean="0"/>
          </a:p>
          <a:p>
            <a:pPr algn="ctr"/>
            <a:r>
              <a:rPr lang="en-US" dirty="0" smtClean="0"/>
              <a:t>Sqlite3</a:t>
            </a:r>
            <a:r>
              <a:rPr lang="ru-RU" dirty="0" smtClean="0"/>
              <a:t> – для работы с базой данных</a:t>
            </a:r>
            <a:endParaRPr lang="en-US" dirty="0" smtClean="0"/>
          </a:p>
          <a:p>
            <a:pPr algn="ctr"/>
            <a:r>
              <a:rPr lang="en-US" dirty="0" smtClean="0"/>
              <a:t>Random</a:t>
            </a:r>
            <a:r>
              <a:rPr lang="ru-RU" dirty="0" smtClean="0"/>
              <a:t> – появление противников</a:t>
            </a:r>
            <a:endParaRPr lang="en-US" dirty="0" smtClean="0"/>
          </a:p>
          <a:p>
            <a:pPr algn="ctr"/>
            <a:r>
              <a:rPr lang="en-US" dirty="0" smtClean="0"/>
              <a:t>Os</a:t>
            </a:r>
            <a:r>
              <a:rPr lang="ru-RU" dirty="0" smtClean="0"/>
              <a:t> – работа с файлами игры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780928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</TotalTime>
  <Words>185</Words>
  <Application>Microsoft Office PowerPoint</Application>
  <PresentationFormat>Экран (4:3)</PresentationFormat>
  <Paragraphs>27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Городская</vt:lpstr>
      <vt:lpstr>Проектная работа на тему: «Игра с использованием PyGame»</vt:lpstr>
      <vt:lpstr>Цель</vt:lpstr>
      <vt:lpstr>Задачи</vt:lpstr>
      <vt:lpstr>Что представляет собой игра</vt:lpstr>
      <vt:lpstr>Использование БД:  В нашем проекте БД используется для сохранения достижений игроков. ER-диаграмма этой базы выглядит так:</vt:lpstr>
      <vt:lpstr>Скриншот геймплея:</vt:lpstr>
      <vt:lpstr>Разделение задач</vt:lpstr>
      <vt:lpstr>Дополнительные библиотеки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Проектная работа на тему: «Игра с использованием PyGame»</dc:title>
  <dc:creator>Камиль Кашапов</dc:creator>
  <cp:lastModifiedBy>Камиль Кашапов</cp:lastModifiedBy>
  <cp:revision>3</cp:revision>
  <dcterms:created xsi:type="dcterms:W3CDTF">2022-01-21T10:18:36Z</dcterms:created>
  <dcterms:modified xsi:type="dcterms:W3CDTF">2022-01-25T10:27:11Z</dcterms:modified>
</cp:coreProperties>
</file>